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2"/>
  </p:notesMasterIdLst>
  <p:sldIdLst>
    <p:sldId id="329" r:id="rId3"/>
    <p:sldId id="332" r:id="rId4"/>
    <p:sldId id="406" r:id="rId5"/>
    <p:sldId id="334" r:id="rId6"/>
    <p:sldId id="335" r:id="rId7"/>
    <p:sldId id="407" r:id="rId8"/>
    <p:sldId id="408" r:id="rId9"/>
    <p:sldId id="409" r:id="rId10"/>
    <p:sldId id="410" r:id="rId11"/>
    <p:sldId id="411" r:id="rId12"/>
    <p:sldId id="412" r:id="rId13"/>
    <p:sldId id="413" r:id="rId14"/>
    <p:sldId id="414" r:id="rId15"/>
    <p:sldId id="277" r:id="rId16"/>
    <p:sldId id="415" r:id="rId17"/>
    <p:sldId id="416" r:id="rId18"/>
    <p:sldId id="417" r:id="rId19"/>
    <p:sldId id="418" r:id="rId20"/>
    <p:sldId id="419" r:id="rId21"/>
    <p:sldId id="420" r:id="rId22"/>
    <p:sldId id="421" r:id="rId23"/>
    <p:sldId id="422" r:id="rId24"/>
    <p:sldId id="310" r:id="rId25"/>
    <p:sldId id="423" r:id="rId26"/>
    <p:sldId id="348" r:id="rId27"/>
    <p:sldId id="349" r:id="rId28"/>
    <p:sldId id="425" r:id="rId29"/>
    <p:sldId id="424" r:id="rId30"/>
    <p:sldId id="448" r:id="rId31"/>
    <p:sldId id="331" r:id="rId32"/>
    <p:sldId id="426" r:id="rId33"/>
    <p:sldId id="427" r:id="rId34"/>
    <p:sldId id="428" r:id="rId35"/>
    <p:sldId id="429" r:id="rId36"/>
    <p:sldId id="430" r:id="rId37"/>
    <p:sldId id="431" r:id="rId38"/>
    <p:sldId id="432" r:id="rId39"/>
    <p:sldId id="433" r:id="rId40"/>
    <p:sldId id="434" r:id="rId41"/>
    <p:sldId id="401" r:id="rId42"/>
    <p:sldId id="435" r:id="rId43"/>
    <p:sldId id="451" r:id="rId44"/>
    <p:sldId id="437" r:id="rId45"/>
    <p:sldId id="450" r:id="rId46"/>
    <p:sldId id="439" r:id="rId47"/>
    <p:sldId id="440" r:id="rId48"/>
    <p:sldId id="441" r:id="rId49"/>
    <p:sldId id="442" r:id="rId50"/>
    <p:sldId id="443" r:id="rId51"/>
    <p:sldId id="340" r:id="rId52"/>
    <p:sldId id="294" r:id="rId53"/>
    <p:sldId id="289" r:id="rId54"/>
    <p:sldId id="293" r:id="rId55"/>
    <p:sldId id="291" r:id="rId56"/>
    <p:sldId id="292" r:id="rId57"/>
    <p:sldId id="295" r:id="rId58"/>
    <p:sldId id="296" r:id="rId59"/>
    <p:sldId id="297" r:id="rId60"/>
    <p:sldId id="298" r:id="rId61"/>
    <p:sldId id="299" r:id="rId62"/>
    <p:sldId id="300" r:id="rId63"/>
    <p:sldId id="301" r:id="rId64"/>
    <p:sldId id="306" r:id="rId65"/>
    <p:sldId id="303" r:id="rId66"/>
    <p:sldId id="304" r:id="rId67"/>
    <p:sldId id="305" r:id="rId68"/>
    <p:sldId id="307" r:id="rId69"/>
    <p:sldId id="444" r:id="rId70"/>
    <p:sldId id="445" r:id="rId71"/>
    <p:sldId id="446" r:id="rId72"/>
    <p:sldId id="447" r:id="rId73"/>
    <p:sldId id="343" r:id="rId74"/>
    <p:sldId id="314" r:id="rId75"/>
    <p:sldId id="315" r:id="rId76"/>
    <p:sldId id="316" r:id="rId77"/>
    <p:sldId id="317" r:id="rId78"/>
    <p:sldId id="319" r:id="rId79"/>
    <p:sldId id="318" r:id="rId80"/>
    <p:sldId id="321" r:id="rId81"/>
    <p:sldId id="320" r:id="rId82"/>
    <p:sldId id="322" r:id="rId83"/>
    <p:sldId id="323" r:id="rId84"/>
    <p:sldId id="324" r:id="rId85"/>
    <p:sldId id="325" r:id="rId86"/>
    <p:sldId id="377" r:id="rId87"/>
    <p:sldId id="378" r:id="rId88"/>
    <p:sldId id="405" r:id="rId89"/>
    <p:sldId id="363" r:id="rId90"/>
    <p:sldId id="326" r:id="rId91"/>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l Ion" initials="VI" lastIdx="1" clrIdx="0">
    <p:extLst>
      <p:ext uri="{19B8F6BF-5375-455C-9EA6-DF929625EA0E}">
        <p15:presenceInfo xmlns:p15="http://schemas.microsoft.com/office/powerpoint/2012/main" userId="Virgil 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31" autoAdjust="0"/>
  </p:normalViewPr>
  <p:slideViewPr>
    <p:cSldViewPr snapToGrid="0">
      <p:cViewPr varScale="1">
        <p:scale>
          <a:sx n="84" d="100"/>
          <a:sy n="84" d="100"/>
        </p:scale>
        <p:origin x="62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ria\Desktop\GHINARARU\DATE_INS\fisier_excel_date_raportar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adria\Desktop\GHINARARU\DATE_INS\fisier_excel_date_raportare.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'\Users\adria\Desktop\GHINARARU\[RO with modified DEMO FORECAST 2067.xls]POPRO'!$A$40</c:f>
              <c:strCache>
                <c:ptCount val="1"/>
                <c:pt idx="0">
                  <c:v>populatia in varsta de munca 2000 (=100)</c:v>
                </c:pt>
              </c:strCache>
            </c:strRef>
          </c:tx>
          <c:spPr>
            <a:ln w="38100"/>
          </c:spPr>
          <c:marker>
            <c:symbol val="none"/>
          </c:marker>
          <c:cat>
            <c:numRef>
              <c:f>'\Users\adria\Desktop\GHINARARU\[RO with modified DEMO FORECAST 2067.xls]POPRO'!$B$31:$BQ$31</c:f>
              <c:numCache>
                <c:formatCode>General</c:formatCode>
                <c:ptCount val="6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2041</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pt idx="61">
                  <c:v>2061</c:v>
                </c:pt>
                <c:pt idx="62">
                  <c:v>2062</c:v>
                </c:pt>
                <c:pt idx="63">
                  <c:v>2063</c:v>
                </c:pt>
                <c:pt idx="64">
                  <c:v>2064</c:v>
                </c:pt>
                <c:pt idx="65">
                  <c:v>2065</c:v>
                </c:pt>
                <c:pt idx="66">
                  <c:v>2066</c:v>
                </c:pt>
                <c:pt idx="67">
                  <c:v>2067</c:v>
                </c:pt>
              </c:numCache>
            </c:numRef>
          </c:cat>
          <c:val>
            <c:numRef>
              <c:f>'\Users\adria\Desktop\GHINARARU\[RO with modified DEMO FORECAST 2067.xls]POPRO'!$B$40:$BQ$40</c:f>
              <c:numCache>
                <c:formatCode>General</c:formatCode>
                <c:ptCount val="68"/>
                <c:pt idx="0">
                  <c:v>100</c:v>
                </c:pt>
                <c:pt idx="1">
                  <c:v>100.19563090968373</c:v>
                </c:pt>
                <c:pt idx="2">
                  <c:v>97.391587870883598</c:v>
                </c:pt>
                <c:pt idx="3">
                  <c:v>96.309096837300288</c:v>
                </c:pt>
                <c:pt idx="4">
                  <c:v>95.898271926964469</c:v>
                </c:pt>
                <c:pt idx="5">
                  <c:v>95.324421258558857</c:v>
                </c:pt>
                <c:pt idx="6">
                  <c:v>94.789696772089997</c:v>
                </c:pt>
                <c:pt idx="7">
                  <c:v>94.235409194652746</c:v>
                </c:pt>
                <c:pt idx="8">
                  <c:v>91.809585914574498</c:v>
                </c:pt>
                <c:pt idx="9">
                  <c:v>90.753179002282351</c:v>
                </c:pt>
                <c:pt idx="10">
                  <c:v>90.068470818389301</c:v>
                </c:pt>
                <c:pt idx="11">
                  <c:v>89.638082817085092</c:v>
                </c:pt>
                <c:pt idx="12">
                  <c:v>89.135963482230196</c:v>
                </c:pt>
                <c:pt idx="13">
                  <c:v>88.829475057059014</c:v>
                </c:pt>
                <c:pt idx="14">
                  <c:v>88.399087055754805</c:v>
                </c:pt>
                <c:pt idx="15">
                  <c:v>87.4665797195957</c:v>
                </c:pt>
                <c:pt idx="16">
                  <c:v>86.53407238343658</c:v>
                </c:pt>
                <c:pt idx="17">
                  <c:v>85.536354744049561</c:v>
                </c:pt>
                <c:pt idx="18">
                  <c:v>84.525595044016953</c:v>
                </c:pt>
                <c:pt idx="19">
                  <c:v>83.534398434952735</c:v>
                </c:pt>
                <c:pt idx="20">
                  <c:v>82.477991522660574</c:v>
                </c:pt>
                <c:pt idx="21">
                  <c:v>81.38245842843169</c:v>
                </c:pt>
                <c:pt idx="22">
                  <c:v>80.339093576785132</c:v>
                </c:pt>
                <c:pt idx="23">
                  <c:v>79.387023149657637</c:v>
                </c:pt>
                <c:pt idx="24">
                  <c:v>78.50016302575807</c:v>
                </c:pt>
                <c:pt idx="25">
                  <c:v>77.750244538637105</c:v>
                </c:pt>
                <c:pt idx="26">
                  <c:v>76.954678839256601</c:v>
                </c:pt>
                <c:pt idx="27">
                  <c:v>76.198239321812849</c:v>
                </c:pt>
                <c:pt idx="28">
                  <c:v>75.480925986305834</c:v>
                </c:pt>
                <c:pt idx="29">
                  <c:v>74.913596348223024</c:v>
                </c:pt>
                <c:pt idx="30">
                  <c:v>74.333224649494625</c:v>
                </c:pt>
                <c:pt idx="31">
                  <c:v>70.466157064357219</c:v>
                </c:pt>
                <c:pt idx="32">
                  <c:v>70.056874391089508</c:v>
                </c:pt>
                <c:pt idx="33">
                  <c:v>70.113224890834772</c:v>
                </c:pt>
                <c:pt idx="34">
                  <c:v>69.731770715055319</c:v>
                </c:pt>
                <c:pt idx="35">
                  <c:v>68.989254638285701</c:v>
                </c:pt>
                <c:pt idx="36">
                  <c:v>68.030635117437569</c:v>
                </c:pt>
                <c:pt idx="37">
                  <c:v>67.803830944773438</c:v>
                </c:pt>
                <c:pt idx="38">
                  <c:v>67.322833067155585</c:v>
                </c:pt>
                <c:pt idx="39">
                  <c:v>66.636352408448232</c:v>
                </c:pt>
                <c:pt idx="40">
                  <c:v>65.918542298551458</c:v>
                </c:pt>
                <c:pt idx="41">
                  <c:v>65.485841330339952</c:v>
                </c:pt>
                <c:pt idx="42">
                  <c:v>65.689265432262602</c:v>
                </c:pt>
                <c:pt idx="43">
                  <c:v>65.597527585208354</c:v>
                </c:pt>
                <c:pt idx="44">
                  <c:v>65.381778425228006</c:v>
                </c:pt>
                <c:pt idx="45">
                  <c:v>65.176883969521114</c:v>
                </c:pt>
                <c:pt idx="46">
                  <c:v>64.996295997610105</c:v>
                </c:pt>
                <c:pt idx="47">
                  <c:v>64.823883063743423</c:v>
                </c:pt>
                <c:pt idx="48">
                  <c:v>64.534117894365622</c:v>
                </c:pt>
                <c:pt idx="49">
                  <c:v>64.358353584967006</c:v>
                </c:pt>
                <c:pt idx="50">
                  <c:v>64.290110403428315</c:v>
                </c:pt>
                <c:pt idx="51">
                  <c:v>64.296809472661039</c:v>
                </c:pt>
                <c:pt idx="52">
                  <c:v>64.418415540431752</c:v>
                </c:pt>
                <c:pt idx="53">
                  <c:v>64.358561977223303</c:v>
                </c:pt>
                <c:pt idx="54">
                  <c:v>64.265725505899098</c:v>
                </c:pt>
                <c:pt idx="55">
                  <c:v>64.161740203555681</c:v>
                </c:pt>
                <c:pt idx="56">
                  <c:v>64.05960627434574</c:v>
                </c:pt>
                <c:pt idx="57">
                  <c:v>63.978664349745827</c:v>
                </c:pt>
                <c:pt idx="58">
                  <c:v>63.942321391674405</c:v>
                </c:pt>
                <c:pt idx="59">
                  <c:v>63.973895665092826</c:v>
                </c:pt>
                <c:pt idx="60">
                  <c:v>64.011623093697082</c:v>
                </c:pt>
                <c:pt idx="61">
                  <c:v>64.032372858974199</c:v>
                </c:pt>
                <c:pt idx="62">
                  <c:v>64.027267864984267</c:v>
                </c:pt>
                <c:pt idx="63">
                  <c:v>63.971247297972724</c:v>
                </c:pt>
                <c:pt idx="64">
                  <c:v>63.91620174095776</c:v>
                </c:pt>
                <c:pt idx="65">
                  <c:v>63.870152658180359</c:v>
                </c:pt>
                <c:pt idx="66">
                  <c:v>63.852129219706001</c:v>
                </c:pt>
                <c:pt idx="67">
                  <c:v>63.865760239989044</c:v>
                </c:pt>
              </c:numCache>
            </c:numRef>
          </c:val>
          <c:smooth val="0"/>
          <c:extLst xmlns:c16r2="http://schemas.microsoft.com/office/drawing/2015/06/chart">
            <c:ext xmlns:c16="http://schemas.microsoft.com/office/drawing/2014/chart" uri="{C3380CC4-5D6E-409C-BE32-E72D297353CC}">
              <c16:uniqueId val="{00000000-ADE8-415F-8382-91AE2C3F0320}"/>
            </c:ext>
          </c:extLst>
        </c:ser>
        <c:ser>
          <c:idx val="1"/>
          <c:order val="1"/>
          <c:tx>
            <c:strRef>
              <c:f>'\Users\adria\Desktop\GHINARARU\[RO with modified DEMO FORECAST 2067.xls]POPRO'!$A$41</c:f>
              <c:strCache>
                <c:ptCount val="1"/>
                <c:pt idx="0">
                  <c:v>populatia feminina de varsta fertila 2000=100</c:v>
                </c:pt>
              </c:strCache>
            </c:strRef>
          </c:tx>
          <c:spPr>
            <a:ln w="38100"/>
          </c:spPr>
          <c:marker>
            <c:symbol val="none"/>
          </c:marker>
          <c:cat>
            <c:numRef>
              <c:f>'\Users\adria\Desktop\GHINARARU\[RO with modified DEMO FORECAST 2067.xls]POPRO'!$B$31:$BQ$31</c:f>
              <c:numCache>
                <c:formatCode>General</c:formatCode>
                <c:ptCount val="6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2041</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pt idx="61">
                  <c:v>2061</c:v>
                </c:pt>
                <c:pt idx="62">
                  <c:v>2062</c:v>
                </c:pt>
                <c:pt idx="63">
                  <c:v>2063</c:v>
                </c:pt>
                <c:pt idx="64">
                  <c:v>2064</c:v>
                </c:pt>
                <c:pt idx="65">
                  <c:v>2065</c:v>
                </c:pt>
                <c:pt idx="66">
                  <c:v>2066</c:v>
                </c:pt>
                <c:pt idx="67">
                  <c:v>2067</c:v>
                </c:pt>
              </c:numCache>
            </c:numRef>
          </c:cat>
          <c:val>
            <c:numRef>
              <c:f>'\Users\adria\Desktop\GHINARARU\[RO with modified DEMO FORECAST 2067.xls]POPRO'!$B$41:$BQ$41</c:f>
              <c:numCache>
                <c:formatCode>General</c:formatCode>
                <c:ptCount val="68"/>
                <c:pt idx="0">
                  <c:v>100</c:v>
                </c:pt>
                <c:pt idx="1">
                  <c:v>99.914045040398832</c:v>
                </c:pt>
                <c:pt idx="2">
                  <c:v>96.269554753309265</c:v>
                </c:pt>
                <c:pt idx="3">
                  <c:v>95.134949286573828</c:v>
                </c:pt>
                <c:pt idx="4">
                  <c:v>94.68798349664776</c:v>
                </c:pt>
                <c:pt idx="5">
                  <c:v>94.000343819838406</c:v>
                </c:pt>
                <c:pt idx="6">
                  <c:v>91.318549080281926</c:v>
                </c:pt>
                <c:pt idx="7">
                  <c:v>90.665291387313047</c:v>
                </c:pt>
                <c:pt idx="8">
                  <c:v>86.023723568849917</c:v>
                </c:pt>
                <c:pt idx="9">
                  <c:v>82.705862128244803</c:v>
                </c:pt>
                <c:pt idx="10">
                  <c:v>82.018222451435449</c:v>
                </c:pt>
                <c:pt idx="11">
                  <c:v>81.571256661509366</c:v>
                </c:pt>
                <c:pt idx="12">
                  <c:v>81.244627815024927</c:v>
                </c:pt>
                <c:pt idx="13">
                  <c:v>80.694516073577446</c:v>
                </c:pt>
                <c:pt idx="14">
                  <c:v>80.281932267491825</c:v>
                </c:pt>
                <c:pt idx="15">
                  <c:v>79.972494412927631</c:v>
                </c:pt>
                <c:pt idx="16">
                  <c:v>79.645865566443192</c:v>
                </c:pt>
                <c:pt idx="17">
                  <c:v>79.198899776517109</c:v>
                </c:pt>
                <c:pt idx="18">
                  <c:v>77.204744713769983</c:v>
                </c:pt>
                <c:pt idx="19">
                  <c:v>75.244971634863333</c:v>
                </c:pt>
                <c:pt idx="20">
                  <c:v>73.71497335396252</c:v>
                </c:pt>
                <c:pt idx="21">
                  <c:v>72.442839951865224</c:v>
                </c:pt>
                <c:pt idx="22">
                  <c:v>71.291043493209557</c:v>
                </c:pt>
                <c:pt idx="23">
                  <c:v>70.190820010314596</c:v>
                </c:pt>
                <c:pt idx="24">
                  <c:v>69.210933470861264</c:v>
                </c:pt>
                <c:pt idx="25">
                  <c:v>67.921609076843737</c:v>
                </c:pt>
                <c:pt idx="26">
                  <c:v>66.597902698985735</c:v>
                </c:pt>
                <c:pt idx="27">
                  <c:v>65.171050369606334</c:v>
                </c:pt>
                <c:pt idx="28">
                  <c:v>63.709816056386451</c:v>
                </c:pt>
                <c:pt idx="29">
                  <c:v>62.403300670448679</c:v>
                </c:pt>
                <c:pt idx="30">
                  <c:v>61.165549252191852</c:v>
                </c:pt>
                <c:pt idx="31">
                  <c:v>60.164309076153714</c:v>
                </c:pt>
                <c:pt idx="32">
                  <c:v>59.306441519634603</c:v>
                </c:pt>
                <c:pt idx="33">
                  <c:v>58.562637354590343</c:v>
                </c:pt>
                <c:pt idx="34">
                  <c:v>57.763822002829492</c:v>
                </c:pt>
                <c:pt idx="35">
                  <c:v>56.8922733116868</c:v>
                </c:pt>
                <c:pt idx="36">
                  <c:v>56.106547561071686</c:v>
                </c:pt>
                <c:pt idx="37">
                  <c:v>55.559272590901351</c:v>
                </c:pt>
                <c:pt idx="38">
                  <c:v>55.160692322701429</c:v>
                </c:pt>
                <c:pt idx="39">
                  <c:v>54.713668102843918</c:v>
                </c:pt>
                <c:pt idx="40">
                  <c:v>54.226514378181115</c:v>
                </c:pt>
                <c:pt idx="41">
                  <c:v>54.065622073810751</c:v>
                </c:pt>
                <c:pt idx="42">
                  <c:v>53.709102887043414</c:v>
                </c:pt>
                <c:pt idx="43">
                  <c:v>53.420500557359397</c:v>
                </c:pt>
                <c:pt idx="44">
                  <c:v>53.208210900223726</c:v>
                </c:pt>
                <c:pt idx="45">
                  <c:v>53.044631153177271</c:v>
                </c:pt>
                <c:pt idx="46">
                  <c:v>52.889415112211601</c:v>
                </c:pt>
                <c:pt idx="47">
                  <c:v>52.731977082767514</c:v>
                </c:pt>
                <c:pt idx="48">
                  <c:v>52.590531788684189</c:v>
                </c:pt>
                <c:pt idx="49">
                  <c:v>52.47574184063636</c:v>
                </c:pt>
                <c:pt idx="50">
                  <c:v>52.385859388579405</c:v>
                </c:pt>
                <c:pt idx="51">
                  <c:v>52.301825832990168</c:v>
                </c:pt>
                <c:pt idx="52">
                  <c:v>52.241087575833355</c:v>
                </c:pt>
                <c:pt idx="53">
                  <c:v>52.183420446097841</c:v>
                </c:pt>
                <c:pt idx="54">
                  <c:v>52.126281074268618</c:v>
                </c:pt>
                <c:pt idx="55">
                  <c:v>52.072028775096676</c:v>
                </c:pt>
                <c:pt idx="56">
                  <c:v>52.028994069755242</c:v>
                </c:pt>
                <c:pt idx="57">
                  <c:v>51.997993192092508</c:v>
                </c:pt>
                <c:pt idx="58">
                  <c:v>51.970919571582449</c:v>
                </c:pt>
                <c:pt idx="59">
                  <c:v>51.943943986511783</c:v>
                </c:pt>
                <c:pt idx="60">
                  <c:v>51.92152657230065</c:v>
                </c:pt>
                <c:pt idx="61">
                  <c:v>51.901611104152366</c:v>
                </c:pt>
                <c:pt idx="62">
                  <c:v>51.881822056720736</c:v>
                </c:pt>
                <c:pt idx="63">
                  <c:v>51.866867707698816</c:v>
                </c:pt>
                <c:pt idx="64">
                  <c:v>51.855442981422705</c:v>
                </c:pt>
                <c:pt idx="65">
                  <c:v>51.845474747240161</c:v>
                </c:pt>
                <c:pt idx="66">
                  <c:v>51.835873321705108</c:v>
                </c:pt>
                <c:pt idx="67">
                  <c:v>51.826861931500268</c:v>
                </c:pt>
              </c:numCache>
            </c:numRef>
          </c:val>
          <c:smooth val="0"/>
          <c:extLst xmlns:c16r2="http://schemas.microsoft.com/office/drawing/2015/06/chart">
            <c:ext xmlns:c16="http://schemas.microsoft.com/office/drawing/2014/chart" uri="{C3380CC4-5D6E-409C-BE32-E72D297353CC}">
              <c16:uniqueId val="{00000001-ADE8-415F-8382-91AE2C3F0320}"/>
            </c:ext>
          </c:extLst>
        </c:ser>
        <c:ser>
          <c:idx val="2"/>
          <c:order val="2"/>
          <c:tx>
            <c:strRef>
              <c:f>'\Users\adria\Desktop\GHINARARU\[RO with modified DEMO FORECAST 2067.xls]POPRO'!$A$42</c:f>
              <c:strCache>
                <c:ptCount val="1"/>
                <c:pt idx="0">
                  <c:v>populatia varstnica (&gt;65 ani) 2000=100</c:v>
                </c:pt>
              </c:strCache>
            </c:strRef>
          </c:tx>
          <c:spPr>
            <a:ln w="38100"/>
          </c:spPr>
          <c:marker>
            <c:symbol val="none"/>
          </c:marker>
          <c:trendline>
            <c:spPr>
              <a:ln>
                <a:solidFill>
                  <a:schemeClr val="tx1"/>
                </a:solidFill>
                <a:prstDash val="dash"/>
              </a:ln>
            </c:spPr>
            <c:trendlineType val="linear"/>
            <c:dispRSqr val="0"/>
            <c:dispEq val="0"/>
          </c:trendline>
          <c:cat>
            <c:numRef>
              <c:f>'\Users\adria\Desktop\GHINARARU\[RO with modified DEMO FORECAST 2067.xls]POPRO'!$B$31:$BQ$31</c:f>
              <c:numCache>
                <c:formatCode>General</c:formatCode>
                <c:ptCount val="6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2041</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pt idx="61">
                  <c:v>2061</c:v>
                </c:pt>
                <c:pt idx="62">
                  <c:v>2062</c:v>
                </c:pt>
                <c:pt idx="63">
                  <c:v>2063</c:v>
                </c:pt>
                <c:pt idx="64">
                  <c:v>2064</c:v>
                </c:pt>
                <c:pt idx="65">
                  <c:v>2065</c:v>
                </c:pt>
                <c:pt idx="66">
                  <c:v>2066</c:v>
                </c:pt>
                <c:pt idx="67">
                  <c:v>2067</c:v>
                </c:pt>
              </c:numCache>
            </c:numRef>
          </c:cat>
          <c:val>
            <c:numRef>
              <c:f>'\Users\adria\Desktop\GHINARARU\[RO with modified DEMO FORECAST 2067.xls]POPRO'!$B$42:$BQ$42</c:f>
              <c:numCache>
                <c:formatCode>General</c:formatCode>
                <c:ptCount val="68"/>
                <c:pt idx="0">
                  <c:v>100</c:v>
                </c:pt>
                <c:pt idx="1">
                  <c:v>101.89125295508275</c:v>
                </c:pt>
                <c:pt idx="2">
                  <c:v>102.76933468422831</c:v>
                </c:pt>
                <c:pt idx="3">
                  <c:v>103.10705842620736</c:v>
                </c:pt>
                <c:pt idx="4">
                  <c:v>102.76933468422831</c:v>
                </c:pt>
                <c:pt idx="5">
                  <c:v>102.22897669706181</c:v>
                </c:pt>
                <c:pt idx="6">
                  <c:v>105.80884836203985</c:v>
                </c:pt>
                <c:pt idx="7">
                  <c:v>105.032083755488</c:v>
                </c:pt>
                <c:pt idx="8">
                  <c:v>107.63255656872678</c:v>
                </c:pt>
                <c:pt idx="9">
                  <c:v>111.44883485309016</c:v>
                </c:pt>
                <c:pt idx="10">
                  <c:v>110.57075312394463</c:v>
                </c:pt>
                <c:pt idx="11">
                  <c:v>109.96285038838229</c:v>
                </c:pt>
                <c:pt idx="12">
                  <c:v>109.49003714961161</c:v>
                </c:pt>
                <c:pt idx="13">
                  <c:v>110.03039513677813</c:v>
                </c:pt>
                <c:pt idx="14">
                  <c:v>111.34751773049645</c:v>
                </c:pt>
                <c:pt idx="15">
                  <c:v>114.01553529213105</c:v>
                </c:pt>
                <c:pt idx="16">
                  <c:v>116.0081053698075</c:v>
                </c:pt>
                <c:pt idx="17">
                  <c:v>117.93313069908815</c:v>
                </c:pt>
                <c:pt idx="18">
                  <c:v>119.92570077676461</c:v>
                </c:pt>
                <c:pt idx="19">
                  <c:v>121.78318135764945</c:v>
                </c:pt>
                <c:pt idx="20">
                  <c:v>124.11347517730495</c:v>
                </c:pt>
                <c:pt idx="21">
                  <c:v>126.88280986153326</c:v>
                </c:pt>
                <c:pt idx="22">
                  <c:v>129.21310368118878</c:v>
                </c:pt>
                <c:pt idx="23">
                  <c:v>131.10435663627155</c:v>
                </c:pt>
                <c:pt idx="24">
                  <c:v>132.6241134751773</c:v>
                </c:pt>
                <c:pt idx="25">
                  <c:v>133.63728470111448</c:v>
                </c:pt>
                <c:pt idx="26">
                  <c:v>134.38027693346842</c:v>
                </c:pt>
                <c:pt idx="27">
                  <c:v>134.54913880445795</c:v>
                </c:pt>
                <c:pt idx="28">
                  <c:v>134.27895981087471</c:v>
                </c:pt>
                <c:pt idx="29">
                  <c:v>133.87369132049983</c:v>
                </c:pt>
                <c:pt idx="30">
                  <c:v>133.40087808172913</c:v>
                </c:pt>
                <c:pt idx="31">
                  <c:v>119.44741314507958</c:v>
                </c:pt>
                <c:pt idx="32">
                  <c:v>134.63418180233555</c:v>
                </c:pt>
                <c:pt idx="33">
                  <c:v>134.16316692673468</c:v>
                </c:pt>
                <c:pt idx="34">
                  <c:v>133.76894206263714</c:v>
                </c:pt>
                <c:pt idx="35">
                  <c:v>133.50081250043962</c:v>
                </c:pt>
                <c:pt idx="36">
                  <c:v>133.42322714880822</c:v>
                </c:pt>
                <c:pt idx="37">
                  <c:v>132.30894348794985</c:v>
                </c:pt>
                <c:pt idx="38">
                  <c:v>131.56608777588815</c:v>
                </c:pt>
                <c:pt idx="39">
                  <c:v>131.03806087113833</c:v>
                </c:pt>
                <c:pt idx="40">
                  <c:v>130.52452285829929</c:v>
                </c:pt>
                <c:pt idx="41">
                  <c:v>129.84069866211067</c:v>
                </c:pt>
                <c:pt idx="42">
                  <c:v>134.78953875339735</c:v>
                </c:pt>
                <c:pt idx="43">
                  <c:v>133.71953389728338</c:v>
                </c:pt>
                <c:pt idx="44">
                  <c:v>132.94636091338629</c:v>
                </c:pt>
                <c:pt idx="45">
                  <c:v>132.29437586942254</c:v>
                </c:pt>
                <c:pt idx="46">
                  <c:v>131.74213904482525</c:v>
                </c:pt>
                <c:pt idx="47">
                  <c:v>131.38455097074552</c:v>
                </c:pt>
                <c:pt idx="48">
                  <c:v>131.48121973219673</c:v>
                </c:pt>
                <c:pt idx="49">
                  <c:v>131.7060920121769</c:v>
                </c:pt>
                <c:pt idx="50">
                  <c:v>132.05770034781375</c:v>
                </c:pt>
                <c:pt idx="51">
                  <c:v>132.64424766078059</c:v>
                </c:pt>
                <c:pt idx="52">
                  <c:v>133.58164694812876</c:v>
                </c:pt>
                <c:pt idx="53">
                  <c:v>132.51800580296754</c:v>
                </c:pt>
                <c:pt idx="54">
                  <c:v>131.90612542746274</c:v>
                </c:pt>
                <c:pt idx="55">
                  <c:v>131.64520212265239</c:v>
                </c:pt>
                <c:pt idx="56">
                  <c:v>131.6731663544214</c:v>
                </c:pt>
                <c:pt idx="57">
                  <c:v>131.89233430036035</c:v>
                </c:pt>
                <c:pt idx="58">
                  <c:v>132.1717113565366</c:v>
                </c:pt>
                <c:pt idx="59">
                  <c:v>132.38654418262396</c:v>
                </c:pt>
                <c:pt idx="60">
                  <c:v>132.55207498649625</c:v>
                </c:pt>
                <c:pt idx="61">
                  <c:v>132.6057604850505</c:v>
                </c:pt>
                <c:pt idx="62">
                  <c:v>132.42524234033283</c:v>
                </c:pt>
                <c:pt idx="63">
                  <c:v>131.87103121732949</c:v>
                </c:pt>
                <c:pt idx="64">
                  <c:v>131.77347307402184</c:v>
                </c:pt>
                <c:pt idx="65">
                  <c:v>131.91993048833035</c:v>
                </c:pt>
                <c:pt idx="66">
                  <c:v>132.13552705977057</c:v>
                </c:pt>
                <c:pt idx="67">
                  <c:v>132.30723253613706</c:v>
                </c:pt>
              </c:numCache>
            </c:numRef>
          </c:val>
          <c:smooth val="0"/>
          <c:extLst xmlns:c16r2="http://schemas.microsoft.com/office/drawing/2015/06/chart">
            <c:ext xmlns:c16="http://schemas.microsoft.com/office/drawing/2014/chart" uri="{C3380CC4-5D6E-409C-BE32-E72D297353CC}">
              <c16:uniqueId val="{00000002-ADE8-415F-8382-91AE2C3F0320}"/>
            </c:ext>
          </c:extLst>
        </c:ser>
        <c:ser>
          <c:idx val="3"/>
          <c:order val="3"/>
          <c:tx>
            <c:strRef>
              <c:f>'\Users\adria\Desktop\GHINARARU\[RO with modified DEMO FORECAST 2067.xls]POPRO'!$A$43</c:f>
              <c:strCache>
                <c:ptCount val="1"/>
                <c:pt idx="0">
                  <c:v>Populatia in varsta de sub 15 ani % of POPRO (2000=100)</c:v>
                </c:pt>
              </c:strCache>
            </c:strRef>
          </c:tx>
          <c:spPr>
            <a:ln w="38100"/>
          </c:spPr>
          <c:marker>
            <c:symbol val="none"/>
          </c:marker>
          <c:cat>
            <c:numRef>
              <c:f>'\Users\adria\Desktop\GHINARARU\[RO with modified DEMO FORECAST 2067.xls]POPRO'!$B$31:$BQ$31</c:f>
              <c:numCache>
                <c:formatCode>General</c:formatCode>
                <c:ptCount val="6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2041</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pt idx="61">
                  <c:v>2061</c:v>
                </c:pt>
                <c:pt idx="62">
                  <c:v>2062</c:v>
                </c:pt>
                <c:pt idx="63">
                  <c:v>2063</c:v>
                </c:pt>
                <c:pt idx="64">
                  <c:v>2064</c:v>
                </c:pt>
                <c:pt idx="65">
                  <c:v>2065</c:v>
                </c:pt>
                <c:pt idx="66">
                  <c:v>2066</c:v>
                </c:pt>
                <c:pt idx="67">
                  <c:v>2067</c:v>
                </c:pt>
              </c:numCache>
            </c:numRef>
          </c:cat>
          <c:val>
            <c:numRef>
              <c:f>'\Users\adria\Desktop\GHINARARU\[RO with modified DEMO FORECAST 2067.xls]POPRO'!$B$43:$BQ$43</c:f>
              <c:numCache>
                <c:formatCode>General</c:formatCode>
                <c:ptCount val="68"/>
                <c:pt idx="0">
                  <c:v>100</c:v>
                </c:pt>
                <c:pt idx="1">
                  <c:v>97.331089204135608</c:v>
                </c:pt>
                <c:pt idx="2">
                  <c:v>92.73863909593652</c:v>
                </c:pt>
                <c:pt idx="3">
                  <c:v>91.488338542918967</c:v>
                </c:pt>
                <c:pt idx="4">
                  <c:v>90.718922817985089</c:v>
                </c:pt>
                <c:pt idx="5">
                  <c:v>89.805241644626108</c:v>
                </c:pt>
                <c:pt idx="6">
                  <c:v>86.270738158211117</c:v>
                </c:pt>
                <c:pt idx="7">
                  <c:v>85.789853330127428</c:v>
                </c:pt>
                <c:pt idx="8">
                  <c:v>81.077182014907436</c:v>
                </c:pt>
                <c:pt idx="9">
                  <c:v>77.47054580427988</c:v>
                </c:pt>
                <c:pt idx="10">
                  <c:v>77.08583794181294</c:v>
                </c:pt>
                <c:pt idx="11">
                  <c:v>76.893484010579471</c:v>
                </c:pt>
                <c:pt idx="12">
                  <c:v>76.580908872325082</c:v>
                </c:pt>
                <c:pt idx="13">
                  <c:v>75.474873767732632</c:v>
                </c:pt>
                <c:pt idx="14">
                  <c:v>74.392882904544365</c:v>
                </c:pt>
                <c:pt idx="15">
                  <c:v>74.080307766289977</c:v>
                </c:pt>
                <c:pt idx="16">
                  <c:v>72.926184178889159</c:v>
                </c:pt>
                <c:pt idx="17">
                  <c:v>72.132724212551096</c:v>
                </c:pt>
                <c:pt idx="18">
                  <c:v>71.675883625871606</c:v>
                </c:pt>
                <c:pt idx="19">
                  <c:v>71.146910314979564</c:v>
                </c:pt>
                <c:pt idx="20">
                  <c:v>70.569848521279155</c:v>
                </c:pt>
                <c:pt idx="21">
                  <c:v>69.82447703774946</c:v>
                </c:pt>
                <c:pt idx="22">
                  <c:v>69.079105554219765</c:v>
                </c:pt>
                <c:pt idx="23">
                  <c:v>68.309689829285887</c:v>
                </c:pt>
                <c:pt idx="24">
                  <c:v>67.396008655926906</c:v>
                </c:pt>
                <c:pt idx="25">
                  <c:v>66.482327482567925</c:v>
                </c:pt>
                <c:pt idx="26">
                  <c:v>65.712911757634046</c:v>
                </c:pt>
                <c:pt idx="27">
                  <c:v>65.472469343592209</c:v>
                </c:pt>
                <c:pt idx="28">
                  <c:v>65.280115412358739</c:v>
                </c:pt>
                <c:pt idx="29">
                  <c:v>64.775186342870882</c:v>
                </c:pt>
                <c:pt idx="30">
                  <c:v>64.294301514787207</c:v>
                </c:pt>
                <c:pt idx="31">
                  <c:v>64.110250607459278</c:v>
                </c:pt>
                <c:pt idx="32">
                  <c:v>63.801081255569137</c:v>
                </c:pt>
                <c:pt idx="33">
                  <c:v>63.576511898058818</c:v>
                </c:pt>
                <c:pt idx="34">
                  <c:v>63.442384012290795</c:v>
                </c:pt>
                <c:pt idx="35">
                  <c:v>63.33808422733442</c:v>
                </c:pt>
                <c:pt idx="36">
                  <c:v>63.204810899740373</c:v>
                </c:pt>
                <c:pt idx="37">
                  <c:v>63.030910515444418</c:v>
                </c:pt>
                <c:pt idx="38">
                  <c:v>62.894695451143988</c:v>
                </c:pt>
                <c:pt idx="39">
                  <c:v>62.841103929317853</c:v>
                </c:pt>
                <c:pt idx="40">
                  <c:v>62.79079613905968</c:v>
                </c:pt>
                <c:pt idx="41">
                  <c:v>62.715867595654572</c:v>
                </c:pt>
                <c:pt idx="42">
                  <c:v>62.671974100305228</c:v>
                </c:pt>
                <c:pt idx="43">
                  <c:v>62.62037230779471</c:v>
                </c:pt>
                <c:pt idx="44">
                  <c:v>62.566028127494398</c:v>
                </c:pt>
                <c:pt idx="45">
                  <c:v>62.521162522864046</c:v>
                </c:pt>
                <c:pt idx="46">
                  <c:v>62.494941381435112</c:v>
                </c:pt>
                <c:pt idx="47">
                  <c:v>62.482833436866677</c:v>
                </c:pt>
                <c:pt idx="48">
                  <c:v>62.46374588534772</c:v>
                </c:pt>
                <c:pt idx="49">
                  <c:v>62.43722416676377</c:v>
                </c:pt>
                <c:pt idx="50">
                  <c:v>62.415901092544168</c:v>
                </c:pt>
                <c:pt idx="51">
                  <c:v>62.401827621300008</c:v>
                </c:pt>
                <c:pt idx="52">
                  <c:v>62.387563481667755</c:v>
                </c:pt>
                <c:pt idx="53">
                  <c:v>62.378782863696323</c:v>
                </c:pt>
                <c:pt idx="54">
                  <c:v>62.372798735695987</c:v>
                </c:pt>
                <c:pt idx="55">
                  <c:v>62.365688332712807</c:v>
                </c:pt>
                <c:pt idx="56">
                  <c:v>62.356725327603989</c:v>
                </c:pt>
                <c:pt idx="57">
                  <c:v>62.348066591222583</c:v>
                </c:pt>
                <c:pt idx="58">
                  <c:v>62.342605833056311</c:v>
                </c:pt>
                <c:pt idx="59">
                  <c:v>62.339904675435598</c:v>
                </c:pt>
                <c:pt idx="60">
                  <c:v>62.337022294604886</c:v>
                </c:pt>
                <c:pt idx="61">
                  <c:v>62.333742625389199</c:v>
                </c:pt>
                <c:pt idx="62">
                  <c:v>62.33088659147468</c:v>
                </c:pt>
                <c:pt idx="63">
                  <c:v>62.327730044089435</c:v>
                </c:pt>
                <c:pt idx="64">
                  <c:v>62.324925343619078</c:v>
                </c:pt>
                <c:pt idx="65">
                  <c:v>62.323086555966448</c:v>
                </c:pt>
                <c:pt idx="66">
                  <c:v>62.322161780279075</c:v>
                </c:pt>
                <c:pt idx="67">
                  <c:v>62.32133840987116</c:v>
                </c:pt>
              </c:numCache>
            </c:numRef>
          </c:val>
          <c:smooth val="0"/>
          <c:extLst xmlns:c16r2="http://schemas.microsoft.com/office/drawing/2015/06/chart">
            <c:ext xmlns:c16="http://schemas.microsoft.com/office/drawing/2014/chart" uri="{C3380CC4-5D6E-409C-BE32-E72D297353CC}">
              <c16:uniqueId val="{00000003-ADE8-415F-8382-91AE2C3F0320}"/>
            </c:ext>
          </c:extLst>
        </c:ser>
        <c:dLbls>
          <c:showLegendKey val="0"/>
          <c:showVal val="0"/>
          <c:showCatName val="0"/>
          <c:showSerName val="0"/>
          <c:showPercent val="0"/>
          <c:showBubbleSize val="0"/>
        </c:dLbls>
        <c:smooth val="0"/>
        <c:axId val="254691184"/>
        <c:axId val="254986616"/>
      </c:lineChart>
      <c:catAx>
        <c:axId val="254691184"/>
        <c:scaling>
          <c:orientation val="minMax"/>
        </c:scaling>
        <c:delete val="0"/>
        <c:axPos val="b"/>
        <c:numFmt formatCode="General" sourceLinked="1"/>
        <c:majorTickMark val="none"/>
        <c:minorTickMark val="none"/>
        <c:tickLblPos val="nextTo"/>
        <c:txPr>
          <a:bodyPr rot="-2700000" vert="horz"/>
          <a:lstStyle/>
          <a:p>
            <a:pPr>
              <a:defRPr/>
            </a:pPr>
            <a:endParaRPr lang="en-US"/>
          </a:p>
        </c:txPr>
        <c:crossAx val="254986616"/>
        <c:crosses val="autoZero"/>
        <c:auto val="1"/>
        <c:lblAlgn val="ctr"/>
        <c:lblOffset val="100"/>
        <c:noMultiLvlLbl val="0"/>
      </c:catAx>
      <c:valAx>
        <c:axId val="254986616"/>
        <c:scaling>
          <c:orientation val="minMax"/>
        </c:scaling>
        <c:delete val="0"/>
        <c:axPos val="l"/>
        <c:majorGridlines/>
        <c:title>
          <c:tx>
            <c:rich>
              <a:bodyPr/>
              <a:lstStyle/>
              <a:p>
                <a:pPr>
                  <a:defRPr/>
                </a:pPr>
                <a:r>
                  <a:rPr lang="en-US"/>
                  <a:t>2000=100</a:t>
                </a:r>
              </a:p>
            </c:rich>
          </c:tx>
          <c:layout/>
          <c:overlay val="0"/>
        </c:title>
        <c:numFmt formatCode="General" sourceLinked="1"/>
        <c:majorTickMark val="none"/>
        <c:minorTickMark val="none"/>
        <c:tickLblPos val="nextTo"/>
        <c:txPr>
          <a:bodyPr rot="0" vert="horz"/>
          <a:lstStyle/>
          <a:p>
            <a:pPr>
              <a:defRPr/>
            </a:pPr>
            <a:endParaRPr lang="en-US"/>
          </a:p>
        </c:txPr>
        <c:crossAx val="254691184"/>
        <c:crosses val="autoZero"/>
        <c:crossBetween val="between"/>
      </c:valAx>
      <c:spPr>
        <a:noFill/>
        <a:ln>
          <a:noFill/>
        </a:ln>
      </c:spPr>
    </c:plotArea>
    <c:legend>
      <c:legendPos val="b"/>
      <c:layout/>
      <c:overlay val="0"/>
    </c:legend>
    <c:plotVisOnly val="1"/>
    <c:dispBlanksAs val="gap"/>
    <c:showDLblsOverMax val="0"/>
  </c:chart>
  <c:spPr>
    <a:noFill/>
    <a:ln>
      <a:noFill/>
    </a:ln>
  </c:spPr>
  <c:txPr>
    <a:bodyPr/>
    <a:lstStyle/>
    <a:p>
      <a:pPr>
        <a:defRPr sz="1200" b="0" i="0" u="none" strike="noStrike" baseline="0">
          <a:solidFill>
            <a:srgbClr val="000000"/>
          </a:solidFill>
          <a:latin typeface="Trebuchet MS" panose="020B0603020202020204" pitchFamily="34" charset="0"/>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'TEMPO_SCL103B_28_6_2021 (1)'!$B$3:$K$3</c:f>
              <c:strCache>
                <c:ptCount val="10"/>
                <c:pt idx="0">
                  <c:v>Anul 2010</c:v>
                </c:pt>
                <c:pt idx="1">
                  <c:v>Anul 2011</c:v>
                </c:pt>
                <c:pt idx="2">
                  <c:v>Anul 2012</c:v>
                </c:pt>
                <c:pt idx="3">
                  <c:v>Anul 2013</c:v>
                </c:pt>
                <c:pt idx="4">
                  <c:v>Anul 2014</c:v>
                </c:pt>
                <c:pt idx="5">
                  <c:v>Anul 2015</c:v>
                </c:pt>
                <c:pt idx="6">
                  <c:v>Anul 2016</c:v>
                </c:pt>
                <c:pt idx="7">
                  <c:v>Anul 2017</c:v>
                </c:pt>
                <c:pt idx="8">
                  <c:v>Anul 2018</c:v>
                </c:pt>
                <c:pt idx="9">
                  <c:v>Anul 2019</c:v>
                </c:pt>
              </c:strCache>
            </c:strRef>
          </c:cat>
          <c:val>
            <c:numRef>
              <c:f>'TEMPO_SCL103B_28_6_2021 (1)'!$B$6:$K$6</c:f>
              <c:numCache>
                <c:formatCode>General</c:formatCode>
                <c:ptCount val="10"/>
                <c:pt idx="0">
                  <c:v>3356225</c:v>
                </c:pt>
                <c:pt idx="1">
                  <c:v>3283663</c:v>
                </c:pt>
                <c:pt idx="2">
                  <c:v>3269734</c:v>
                </c:pt>
                <c:pt idx="3">
                  <c:v>3217699</c:v>
                </c:pt>
                <c:pt idx="4">
                  <c:v>3193899</c:v>
                </c:pt>
                <c:pt idx="5">
                  <c:v>3107414</c:v>
                </c:pt>
                <c:pt idx="6">
                  <c:v>3065694</c:v>
                </c:pt>
                <c:pt idx="7">
                  <c:v>3039690</c:v>
                </c:pt>
                <c:pt idx="8">
                  <c:v>3013552</c:v>
                </c:pt>
                <c:pt idx="9">
                  <c:v>2982890</c:v>
                </c:pt>
              </c:numCache>
            </c:numRef>
          </c:val>
          <c:smooth val="0"/>
          <c:extLst xmlns:c16r2="http://schemas.microsoft.com/office/drawing/2015/06/chart">
            <c:ext xmlns:c16="http://schemas.microsoft.com/office/drawing/2014/chart" uri="{C3380CC4-5D6E-409C-BE32-E72D297353CC}">
              <c16:uniqueId val="{00000000-4A07-4AB5-B888-A61505621B19}"/>
            </c:ext>
          </c:extLst>
        </c:ser>
        <c:dLbls>
          <c:dLblPos val="t"/>
          <c:showLegendKey val="0"/>
          <c:showVal val="1"/>
          <c:showCatName val="0"/>
          <c:showSerName val="0"/>
          <c:showPercent val="0"/>
          <c:showBubbleSize val="0"/>
        </c:dLbls>
        <c:smooth val="0"/>
        <c:axId val="305562216"/>
        <c:axId val="305733672"/>
      </c:lineChart>
      <c:catAx>
        <c:axId val="30556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05733672"/>
        <c:crosses val="autoZero"/>
        <c:auto val="1"/>
        <c:lblAlgn val="ctr"/>
        <c:lblOffset val="100"/>
        <c:noMultiLvlLbl val="0"/>
      </c:catAx>
      <c:valAx>
        <c:axId val="305733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rebuchet MS" panose="020B0603020202020204" pitchFamily="34" charset="0"/>
                    <a:ea typeface="+mn-ea"/>
                    <a:cs typeface="+mn-cs"/>
                  </a:defRPr>
                </a:pPr>
                <a:r>
                  <a:rPr lang="en-US"/>
                  <a:t>Numar persoane</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055622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Trebuchet MS" panose="020B06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000" b="0" i="0" baseline="0" dirty="0" err="1">
                <a:solidFill>
                  <a:srgbClr val="00319A"/>
                </a:solidFill>
                <a:effectLst/>
                <a:latin typeface="Trebuchet MS" panose="020B0603020202020204" pitchFamily="34" charset="0"/>
              </a:rPr>
              <a:t>Distribu</a:t>
            </a:r>
            <a:r>
              <a:rPr lang="ro-RO" sz="2000" b="0" i="0" baseline="0" dirty="0">
                <a:solidFill>
                  <a:srgbClr val="00319A"/>
                </a:solidFill>
                <a:effectLst/>
                <a:latin typeface="Trebuchet MS" panose="020B0603020202020204" pitchFamily="34" charset="0"/>
              </a:rPr>
              <a:t>ția programelor de studii la nivelul tuturor universităților, în funcție de nivelul CNC</a:t>
            </a:r>
            <a:r>
              <a:rPr lang="en-US" sz="2000" b="0" i="0" baseline="0" dirty="0">
                <a:solidFill>
                  <a:srgbClr val="00319A"/>
                </a:solidFill>
                <a:effectLst/>
                <a:latin typeface="Trebuchet MS" panose="020B0603020202020204" pitchFamily="34" charset="0"/>
              </a:rPr>
              <a:t>, </a:t>
            </a:r>
            <a:r>
              <a:rPr lang="en-US" sz="2000" b="0" i="0" baseline="0" dirty="0" err="1">
                <a:solidFill>
                  <a:srgbClr val="00319A"/>
                </a:solidFill>
                <a:effectLst/>
                <a:latin typeface="Trebuchet MS" panose="020B0603020202020204" pitchFamily="34" charset="0"/>
              </a:rPr>
              <a:t>ianuarie</a:t>
            </a:r>
            <a:r>
              <a:rPr lang="en-US" sz="2000" b="0" i="0" baseline="0" dirty="0">
                <a:solidFill>
                  <a:srgbClr val="00319A"/>
                </a:solidFill>
                <a:effectLst/>
                <a:latin typeface="Trebuchet MS" panose="020B0603020202020204" pitchFamily="34" charset="0"/>
              </a:rPr>
              <a:t> 2022</a:t>
            </a:r>
            <a:endParaRPr lang="en-US" sz="2000" dirty="0">
              <a:solidFill>
                <a:srgbClr val="00319A"/>
              </a:solidFill>
              <a:effectLst/>
              <a:latin typeface="Trebuchet MS" panose="020B0603020202020204" pitchFamily="34" charset="0"/>
            </a:endParaRPr>
          </a:p>
        </c:rich>
      </c:tx>
      <c:layout>
        <c:manualLayout>
          <c:xMode val="edge"/>
          <c:yMode val="edge"/>
          <c:x val="0.12181605267877538"/>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32884579676106451"/>
          <c:y val="0.17752829724409452"/>
          <c:w val="0.32375042029880102"/>
          <c:h val="0.66141199146981622"/>
        </c:manualLayout>
      </c:layout>
      <c:pieChart>
        <c:varyColors val="1"/>
        <c:ser>
          <c:idx val="0"/>
          <c:order val="0"/>
          <c:tx>
            <c:strRef>
              <c:f>'[RNCIS - 10 ianuarie 2022 2.xlsx]Statistici P'!$B$10</c:f>
              <c:strCache>
                <c:ptCount val="1"/>
                <c:pt idx="0">
                  <c:v>Programe total</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92F-420C-940A-BDDB587CD42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92F-420C-940A-BDDB587CD42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rebuchet MS" panose="020B0603020202020204" pitchFamily="34" charset="0"/>
                    <a:ea typeface="+mn-ea"/>
                    <a:cs typeface="Times New Roman" panose="02020603050405020304" pitchFamily="18" charset="0"/>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'[RNCIS - 10 ianuarie 2022 2.xlsx]Statistici P'!$A$11:$A$12</c:f>
              <c:strCache>
                <c:ptCount val="2"/>
                <c:pt idx="0">
                  <c:v>CNC 6</c:v>
                </c:pt>
                <c:pt idx="1">
                  <c:v>CNC 7</c:v>
                </c:pt>
              </c:strCache>
            </c:strRef>
          </c:cat>
          <c:val>
            <c:numRef>
              <c:f>'[RNCIS - 10 ianuarie 2022 2.xlsx]Statistici P'!$B$11:$B$12</c:f>
              <c:numCache>
                <c:formatCode>General</c:formatCode>
                <c:ptCount val="2"/>
                <c:pt idx="0">
                  <c:v>2999</c:v>
                </c:pt>
                <c:pt idx="1">
                  <c:v>3389</c:v>
                </c:pt>
              </c:numCache>
            </c:numRef>
          </c:val>
          <c:extLst xmlns:c16r2="http://schemas.microsoft.com/office/drawing/2015/06/chart">
            <c:ext xmlns:c16="http://schemas.microsoft.com/office/drawing/2014/chart" uri="{C3380CC4-5D6E-409C-BE32-E72D297353CC}">
              <c16:uniqueId val="{00000004-592F-420C-940A-BDDB587CD42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9149795991957032"/>
          <c:y val="0.87286234076122782"/>
          <c:w val="0.23807995247141861"/>
          <c:h val="4.7495551932775965E-2"/>
        </c:manualLayout>
      </c:layout>
      <c:overlay val="0"/>
      <c:spPr>
        <a:noFill/>
        <a:ln w="47625">
          <a:solidFill>
            <a:schemeClr val="lt1"/>
          </a:solid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rebuchet MS" panose="020B0603020202020204" pitchFamily="34"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111586195129056"/>
          <c:y val="0.11582276791672229"/>
          <c:w val="0.42388883033980218"/>
          <c:h val="0.70828708711730526"/>
        </c:manualLayout>
      </c:layout>
      <c:pieChart>
        <c:varyColors val="1"/>
        <c:ser>
          <c:idx val="0"/>
          <c:order val="0"/>
          <c:tx>
            <c:strRef>
              <c:f>'[RNCIS - 10 ianuarie 2022 2.xlsx]Statistici P'!$B$5</c:f>
              <c:strCache>
                <c:ptCount val="1"/>
                <c:pt idx="0">
                  <c:v>Calificari unice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4DF-4628-8DD0-BF98459DAE5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4DF-4628-8DD0-BF98459DAE5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'[RNCIS - 10 ianuarie 2022 2.xlsx]Statistici P'!$A$6:$A$7</c:f>
              <c:strCache>
                <c:ptCount val="2"/>
                <c:pt idx="0">
                  <c:v>CNC 6</c:v>
                </c:pt>
                <c:pt idx="1">
                  <c:v>CNC 7</c:v>
                </c:pt>
              </c:strCache>
            </c:strRef>
          </c:cat>
          <c:val>
            <c:numRef>
              <c:f>'[RNCIS - 10 ianuarie 2022 2.xlsx]Statistici P'!$B$6:$B$7</c:f>
              <c:numCache>
                <c:formatCode>General</c:formatCode>
                <c:ptCount val="2"/>
                <c:pt idx="0">
                  <c:v>227</c:v>
                </c:pt>
                <c:pt idx="1">
                  <c:v>688</c:v>
                </c:pt>
              </c:numCache>
            </c:numRef>
          </c:val>
          <c:extLst xmlns:c16r2="http://schemas.microsoft.com/office/drawing/2015/06/chart">
            <c:ext xmlns:c16="http://schemas.microsoft.com/office/drawing/2014/chart" uri="{C3380CC4-5D6E-409C-BE32-E72D297353CC}">
              <c16:uniqueId val="{00000004-84DF-4628-8DD0-BF98459DAE5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0458942875979637"/>
          <c:y val="0.87852148736702396"/>
          <c:w val="0.18941946753347363"/>
          <c:h val="5.3737086457262093E-2"/>
        </c:manualLayout>
      </c:layout>
      <c:overlay val="0"/>
      <c:spPr>
        <a:noFill/>
        <a:ln w="47625">
          <a:solidFill>
            <a:schemeClr val="lt1"/>
          </a:solid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o-RO" sz="1600" b="1" dirty="0">
                <a:solidFill>
                  <a:srgbClr val="00319A"/>
                </a:solidFill>
                <a:latin typeface="Trebuchet MS" panose="020B0603020202020204" pitchFamily="34" charset="0"/>
              </a:rPr>
              <a:t>Distribuția domeniilor de studii de licență tehnice în universitățile</a:t>
            </a:r>
            <a:r>
              <a:rPr lang="ro-RO" sz="1600" b="1" baseline="0" dirty="0">
                <a:solidFill>
                  <a:srgbClr val="00319A"/>
                </a:solidFill>
                <a:latin typeface="Trebuchet MS" panose="020B0603020202020204" pitchFamily="34" charset="0"/>
              </a:rPr>
              <a:t> din România, în funcție de nivelul CNC, ianuarie 2022</a:t>
            </a:r>
            <a:endParaRPr lang="en-US" sz="1600" b="1" dirty="0">
              <a:solidFill>
                <a:srgbClr val="00319A"/>
              </a:solidFill>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tx>
            <c:strRef>
              <c:f>'[RNCIS - 10 ianuarie 2022 2.xlsx]Statistici P'!$B$16</c:f>
              <c:strCache>
                <c:ptCount val="1"/>
                <c:pt idx="0">
                  <c:v>Distributie</c:v>
                </c:pt>
              </c:strCache>
            </c:strRef>
          </c:tx>
          <c:spPr>
            <a:solidFill>
              <a:schemeClr val="accent1"/>
            </a:solidFill>
            <a:ln>
              <a:noFill/>
            </a:ln>
            <a:effectLst/>
          </c:spPr>
          <c:invertIfNegative val="0"/>
          <c:dLbls>
            <c:spPr>
              <a:noFill/>
              <a:ln>
                <a:noFill/>
              </a:ln>
              <a:effectLst/>
            </c:spPr>
            <c:txPr>
              <a:bodyPr rot="0" spcFirstLastPara="1" vertOverflow="ellipsis"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'[RNCIS - 10 ianuarie 2022 2.xlsx]Statistici P'!$A$17:$A$41</c:f>
              <c:strCache>
                <c:ptCount val="25"/>
                <c:pt idx="0">
                  <c:v>Inginerie Genistica</c:v>
                </c:pt>
                <c:pt idx="1">
                  <c:v>Ingineria Sistemelor De Programe Si Aplicatii</c:v>
                </c:pt>
                <c:pt idx="2">
                  <c:v>Inginerie De Armament, Rachete Si Munitii</c:v>
                </c:pt>
                <c:pt idx="3">
                  <c:v>Inginerie Forestiera</c:v>
                </c:pt>
                <c:pt idx="4">
                  <c:v>Inginerie Geologica</c:v>
                </c:pt>
                <c:pt idx="5">
                  <c:v>Ingineria Transporturilor</c:v>
                </c:pt>
                <c:pt idx="6">
                  <c:v>Ingineria Instalatiilor</c:v>
                </c:pt>
                <c:pt idx="7">
                  <c:v>Inginerie Marina Si Navigatie</c:v>
                </c:pt>
                <c:pt idx="8">
                  <c:v>Inginerie Aerospatiala</c:v>
                </c:pt>
                <c:pt idx="9">
                  <c:v>Inginerie Geodezica</c:v>
                </c:pt>
                <c:pt idx="10">
                  <c:v>Ingineria Autovehiculelor</c:v>
                </c:pt>
                <c:pt idx="11">
                  <c:v>Ingineria Materialelor</c:v>
                </c:pt>
                <c:pt idx="12">
                  <c:v>Ingineria Sistemelor</c:v>
                </c:pt>
                <c:pt idx="13">
                  <c:v>Inginerie Si Management In Agricultura Si Dezvoltare Rurala</c:v>
                </c:pt>
                <c:pt idx="14">
                  <c:v>Inginerie Chimica</c:v>
                </c:pt>
                <c:pt idx="15">
                  <c:v>Inginerie Civila</c:v>
                </c:pt>
                <c:pt idx="16">
                  <c:v>Inginerie Energetica</c:v>
                </c:pt>
                <c:pt idx="17">
                  <c:v>Stiinte Ingineresti Aplicate</c:v>
                </c:pt>
                <c:pt idx="18">
                  <c:v>Inginerie Electrica</c:v>
                </c:pt>
                <c:pt idx="19">
                  <c:v>Ingineria Mediului</c:v>
                </c:pt>
                <c:pt idx="20">
                  <c:v>Inginerie Electronica, Telecomunicatii Si Tehnologii Informationale</c:v>
                </c:pt>
                <c:pt idx="21">
                  <c:v>Ingineria Produselor Alimentare</c:v>
                </c:pt>
                <c:pt idx="22">
                  <c:v>Inginerie Mecanica</c:v>
                </c:pt>
                <c:pt idx="23">
                  <c:v>Inginerie Si Management</c:v>
                </c:pt>
                <c:pt idx="24">
                  <c:v>Inginerie Industriala</c:v>
                </c:pt>
              </c:strCache>
            </c:strRef>
          </c:cat>
          <c:val>
            <c:numRef>
              <c:f>'[RNCIS - 10 ianuarie 2022 2.xlsx]Statistici P'!$B$17:$B$41</c:f>
              <c:numCache>
                <c:formatCode>General</c:formatCode>
                <c:ptCount val="25"/>
                <c:pt idx="0">
                  <c:v>1</c:v>
                </c:pt>
                <c:pt idx="1">
                  <c:v>4</c:v>
                </c:pt>
                <c:pt idx="2">
                  <c:v>4</c:v>
                </c:pt>
                <c:pt idx="3">
                  <c:v>4</c:v>
                </c:pt>
                <c:pt idx="4">
                  <c:v>5</c:v>
                </c:pt>
                <c:pt idx="5">
                  <c:v>8</c:v>
                </c:pt>
                <c:pt idx="6">
                  <c:v>10</c:v>
                </c:pt>
                <c:pt idx="7">
                  <c:v>13</c:v>
                </c:pt>
                <c:pt idx="8">
                  <c:v>16</c:v>
                </c:pt>
                <c:pt idx="9">
                  <c:v>17</c:v>
                </c:pt>
                <c:pt idx="10">
                  <c:v>25</c:v>
                </c:pt>
                <c:pt idx="11">
                  <c:v>26</c:v>
                </c:pt>
                <c:pt idx="12">
                  <c:v>31</c:v>
                </c:pt>
                <c:pt idx="13">
                  <c:v>32</c:v>
                </c:pt>
                <c:pt idx="14">
                  <c:v>39</c:v>
                </c:pt>
                <c:pt idx="15">
                  <c:v>41</c:v>
                </c:pt>
                <c:pt idx="16">
                  <c:v>43</c:v>
                </c:pt>
                <c:pt idx="17">
                  <c:v>43</c:v>
                </c:pt>
                <c:pt idx="18">
                  <c:v>55</c:v>
                </c:pt>
                <c:pt idx="19">
                  <c:v>56</c:v>
                </c:pt>
                <c:pt idx="20">
                  <c:v>60</c:v>
                </c:pt>
                <c:pt idx="21">
                  <c:v>61</c:v>
                </c:pt>
                <c:pt idx="22">
                  <c:v>62</c:v>
                </c:pt>
                <c:pt idx="23">
                  <c:v>84</c:v>
                </c:pt>
                <c:pt idx="24">
                  <c:v>86</c:v>
                </c:pt>
              </c:numCache>
            </c:numRef>
          </c:val>
          <c:extLst xmlns:c16r2="http://schemas.microsoft.com/office/drawing/2015/06/chart">
            <c:ext xmlns:c16="http://schemas.microsoft.com/office/drawing/2014/chart" uri="{C3380CC4-5D6E-409C-BE32-E72D297353CC}">
              <c16:uniqueId val="{00000000-1019-4EC7-90C8-DCB96A589918}"/>
            </c:ext>
          </c:extLst>
        </c:ser>
        <c:dLbls>
          <c:dLblPos val="outEnd"/>
          <c:showLegendKey val="0"/>
          <c:showVal val="1"/>
          <c:showCatName val="0"/>
          <c:showSerName val="0"/>
          <c:showPercent val="0"/>
          <c:showBubbleSize val="0"/>
        </c:dLbls>
        <c:gapWidth val="182"/>
        <c:axId val="341889488"/>
        <c:axId val="341890664"/>
      </c:barChart>
      <c:catAx>
        <c:axId val="341889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Trebuchet MS" panose="020B0603020202020204" pitchFamily="34" charset="0"/>
                <a:ea typeface="+mn-ea"/>
                <a:cs typeface="Times New Roman" panose="02020603050405020304" pitchFamily="18" charset="0"/>
              </a:defRPr>
            </a:pPr>
            <a:endParaRPr lang="en-US"/>
          </a:p>
        </c:txPr>
        <c:crossAx val="341890664"/>
        <c:crosses val="autoZero"/>
        <c:auto val="1"/>
        <c:lblAlgn val="ctr"/>
        <c:lblOffset val="100"/>
        <c:noMultiLvlLbl val="0"/>
      </c:catAx>
      <c:valAx>
        <c:axId val="341890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Times New Roman" panose="02020603050405020304" pitchFamily="18" charset="0"/>
              </a:defRPr>
            </a:pPr>
            <a:endParaRPr lang="en-US"/>
          </a:p>
        </c:txPr>
        <c:crossAx val="3418894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o-RO" sz="1400" b="1" dirty="0">
                <a:solidFill>
                  <a:srgbClr val="00319A"/>
                </a:solidFill>
                <a:latin typeface="Trebuchet MS" panose="020B0603020202020204" pitchFamily="34" charset="0"/>
              </a:rPr>
              <a:t>Distribuția domeniilor de studii de masterat tehnice în universitățile</a:t>
            </a:r>
            <a:r>
              <a:rPr lang="ro-RO" sz="1400" b="1" baseline="0" dirty="0">
                <a:solidFill>
                  <a:srgbClr val="00319A"/>
                </a:solidFill>
                <a:latin typeface="Trebuchet MS" panose="020B0603020202020204" pitchFamily="34" charset="0"/>
              </a:rPr>
              <a:t> din România, în funcție de nivelul CNC, ianuarie 2022</a:t>
            </a:r>
            <a:r>
              <a:rPr lang="en-US" sz="1400" b="1" baseline="0" dirty="0">
                <a:solidFill>
                  <a:srgbClr val="00319A"/>
                </a:solidFill>
                <a:latin typeface="Trebuchet MS" panose="020B0603020202020204" pitchFamily="34" charset="0"/>
              </a:rPr>
              <a:t> (</a:t>
            </a:r>
            <a:r>
              <a:rPr lang="en-US" sz="1400" b="1" baseline="0" dirty="0" err="1">
                <a:solidFill>
                  <a:srgbClr val="00319A"/>
                </a:solidFill>
                <a:latin typeface="Trebuchet MS" panose="020B0603020202020204" pitchFamily="34" charset="0"/>
              </a:rPr>
              <a:t>sursa</a:t>
            </a:r>
            <a:r>
              <a:rPr lang="en-US" sz="1400" b="1" baseline="0" dirty="0">
                <a:solidFill>
                  <a:srgbClr val="00319A"/>
                </a:solidFill>
                <a:latin typeface="Trebuchet MS" panose="020B0603020202020204" pitchFamily="34" charset="0"/>
              </a:rPr>
              <a:t> ANC)</a:t>
            </a:r>
            <a:endParaRPr lang="en-US" sz="1400" b="1" dirty="0">
              <a:solidFill>
                <a:srgbClr val="00319A"/>
              </a:solidFill>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horzOverflow="clip"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'[RNCIS - 10 ianuarie 2022 2.xlsx]Statistici P'!$A$44:$A$65</c:f>
              <c:strCache>
                <c:ptCount val="22"/>
                <c:pt idx="0">
                  <c:v>Inginerie Forestiera</c:v>
                </c:pt>
                <c:pt idx="1">
                  <c:v>Inginerie Genistica, Inginerie De Armament, Rachete Si Munitii</c:v>
                </c:pt>
                <c:pt idx="2">
                  <c:v>Inginerie Geologica</c:v>
                </c:pt>
                <c:pt idx="3">
                  <c:v>Inginerie Geodezica</c:v>
                </c:pt>
                <c:pt idx="4">
                  <c:v>Ingineria Transporturilor</c:v>
                </c:pt>
                <c:pt idx="5">
                  <c:v>Inginerie Navala Si Navigatie</c:v>
                </c:pt>
                <c:pt idx="6">
                  <c:v>Inginerie Aerospatiala</c:v>
                </c:pt>
                <c:pt idx="7">
                  <c:v>Stiinte Ingineresti Aplicate</c:v>
                </c:pt>
                <c:pt idx="8">
                  <c:v>Ingineria Autovehiculelor</c:v>
                </c:pt>
                <c:pt idx="9">
                  <c:v>Ingineria Materialelor</c:v>
                </c:pt>
                <c:pt idx="10">
                  <c:v>Inginerie Energetica</c:v>
                </c:pt>
                <c:pt idx="11">
                  <c:v>Inginerie Si Management In Agricultura Si Dezvoltare Rurala</c:v>
                </c:pt>
                <c:pt idx="12">
                  <c:v>Inginerie Chimica</c:v>
                </c:pt>
                <c:pt idx="13">
                  <c:v>Inginerie Electrica</c:v>
                </c:pt>
                <c:pt idx="14">
                  <c:v>Ingineria Sistemelor</c:v>
                </c:pt>
                <c:pt idx="15">
                  <c:v>Ingineria Produselor Alimentare</c:v>
                </c:pt>
                <c:pt idx="16">
                  <c:v>Ingineria Mediului</c:v>
                </c:pt>
                <c:pt idx="17">
                  <c:v>Inginerie Civila Si Instalatii</c:v>
                </c:pt>
                <c:pt idx="18">
                  <c:v>Inginerie Mecanica</c:v>
                </c:pt>
                <c:pt idx="19">
                  <c:v>Inginerie Electronica, Telecomunicatii Si Tehnologii Informationale</c:v>
                </c:pt>
                <c:pt idx="20">
                  <c:v>Inginerie Industriala</c:v>
                </c:pt>
                <c:pt idx="21">
                  <c:v>Inginerie Si Management</c:v>
                </c:pt>
              </c:strCache>
            </c:strRef>
          </c:cat>
          <c:val>
            <c:numRef>
              <c:f>'[RNCIS - 10 ianuarie 2022 2.xlsx]Statistici P'!$B$44:$B$65</c:f>
              <c:numCache>
                <c:formatCode>General</c:formatCode>
                <c:ptCount val="22"/>
                <c:pt idx="0">
                  <c:v>3</c:v>
                </c:pt>
                <c:pt idx="1">
                  <c:v>3</c:v>
                </c:pt>
                <c:pt idx="2">
                  <c:v>6</c:v>
                </c:pt>
                <c:pt idx="3">
                  <c:v>10</c:v>
                </c:pt>
                <c:pt idx="4">
                  <c:v>11</c:v>
                </c:pt>
                <c:pt idx="5">
                  <c:v>13</c:v>
                </c:pt>
                <c:pt idx="6">
                  <c:v>16</c:v>
                </c:pt>
                <c:pt idx="7">
                  <c:v>27</c:v>
                </c:pt>
                <c:pt idx="8">
                  <c:v>29</c:v>
                </c:pt>
                <c:pt idx="9">
                  <c:v>34</c:v>
                </c:pt>
                <c:pt idx="10">
                  <c:v>37</c:v>
                </c:pt>
                <c:pt idx="11">
                  <c:v>38</c:v>
                </c:pt>
                <c:pt idx="12">
                  <c:v>41</c:v>
                </c:pt>
                <c:pt idx="13">
                  <c:v>43</c:v>
                </c:pt>
                <c:pt idx="14">
                  <c:v>44</c:v>
                </c:pt>
                <c:pt idx="15">
                  <c:v>52</c:v>
                </c:pt>
                <c:pt idx="16">
                  <c:v>59</c:v>
                </c:pt>
                <c:pt idx="17">
                  <c:v>74</c:v>
                </c:pt>
                <c:pt idx="18">
                  <c:v>74</c:v>
                </c:pt>
                <c:pt idx="19">
                  <c:v>76</c:v>
                </c:pt>
                <c:pt idx="20">
                  <c:v>88</c:v>
                </c:pt>
                <c:pt idx="21">
                  <c:v>92</c:v>
                </c:pt>
              </c:numCache>
            </c:numRef>
          </c:val>
          <c:extLst xmlns:c16r2="http://schemas.microsoft.com/office/drawing/2015/06/chart">
            <c:ext xmlns:c16="http://schemas.microsoft.com/office/drawing/2014/chart" uri="{C3380CC4-5D6E-409C-BE32-E72D297353CC}">
              <c16:uniqueId val="{00000000-3C3D-4B63-90A5-25637FE1D482}"/>
            </c:ext>
          </c:extLst>
        </c:ser>
        <c:dLbls>
          <c:dLblPos val="outEnd"/>
          <c:showLegendKey val="0"/>
          <c:showVal val="1"/>
          <c:showCatName val="0"/>
          <c:showSerName val="0"/>
          <c:showPercent val="0"/>
          <c:showBubbleSize val="0"/>
        </c:dLbls>
        <c:gapWidth val="182"/>
        <c:axId val="341891056"/>
        <c:axId val="341891840"/>
      </c:barChart>
      <c:catAx>
        <c:axId val="341891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Times New Roman" panose="02020603050405020304" pitchFamily="18" charset="0"/>
              </a:defRPr>
            </a:pPr>
            <a:endParaRPr lang="en-US"/>
          </a:p>
        </c:txPr>
        <c:crossAx val="341891840"/>
        <c:crosses val="autoZero"/>
        <c:auto val="1"/>
        <c:lblAlgn val="ctr"/>
        <c:lblOffset val="100"/>
        <c:noMultiLvlLbl val="0"/>
      </c:catAx>
      <c:valAx>
        <c:axId val="341891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Times New Roman" panose="02020603050405020304" pitchFamily="18" charset="0"/>
              </a:defRPr>
            </a:pPr>
            <a:endParaRPr lang="en-US"/>
          </a:p>
        </c:txPr>
        <c:crossAx val="3418910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C2756-D40A-46FE-B01E-99AC3732B10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C46778D-8E8F-4177-8E35-FB59FDED2D12}">
      <dgm:prSet phldrT="[Text]" custT="1"/>
      <dgm:spPr/>
      <dgm:t>
        <a:bodyPr/>
        <a:lstStyle/>
        <a:p>
          <a:r>
            <a:rPr lang="ro-RO" sz="1200" b="1" dirty="0"/>
            <a:t>1</a:t>
          </a:r>
          <a:endParaRPr lang="en-US" sz="1200" b="1" dirty="0"/>
        </a:p>
      </dgm:t>
    </dgm:pt>
    <dgm:pt modelId="{E0832F2F-F1DE-4312-85EA-321DAFDA8783}" type="parTrans" cxnId="{CFD2B2A4-9A2B-4047-B937-A0C0953FBF9D}">
      <dgm:prSet/>
      <dgm:spPr/>
      <dgm:t>
        <a:bodyPr/>
        <a:lstStyle/>
        <a:p>
          <a:endParaRPr lang="en-US"/>
        </a:p>
      </dgm:t>
    </dgm:pt>
    <dgm:pt modelId="{412023A9-557A-4170-9E4D-F25655A0F105}" type="sibTrans" cxnId="{CFD2B2A4-9A2B-4047-B937-A0C0953FBF9D}">
      <dgm:prSet/>
      <dgm:spPr/>
      <dgm:t>
        <a:bodyPr/>
        <a:lstStyle/>
        <a:p>
          <a:endParaRPr lang="en-US"/>
        </a:p>
      </dgm:t>
    </dgm:pt>
    <dgm:pt modelId="{DECE355A-0B49-4A50-90B2-88C743343B40}">
      <dgm:prSet phldrT="[Text]" custT="1"/>
      <dgm:spPr/>
      <dgm:t>
        <a:bodyPr/>
        <a:lstStyle/>
        <a:p>
          <a:pPr algn="just"/>
          <a:r>
            <a:rPr lang="en-US" sz="1200" b="1" dirty="0" err="1">
              <a:solidFill>
                <a:schemeClr val="tx1"/>
              </a:solidFill>
              <a:latin typeface="Trebuchet MS" panose="020B0603020202020204" pitchFamily="34" charset="0"/>
            </a:rPr>
            <a:t>stabilirea</a:t>
          </a:r>
          <a:r>
            <a:rPr lang="en-US" sz="1200" b="1" dirty="0">
              <a:solidFill>
                <a:schemeClr val="tx1"/>
              </a:solidFill>
              <a:latin typeface="Trebuchet MS" panose="020B0603020202020204" pitchFamily="34" charset="0"/>
            </a:rPr>
            <a:t> </a:t>
          </a:r>
          <a:r>
            <a:rPr lang="en-US" sz="1200" b="1" dirty="0" err="1">
              <a:solidFill>
                <a:srgbClr val="C00000"/>
              </a:solidFill>
              <a:latin typeface="Trebuchet MS" panose="020B0603020202020204" pitchFamily="34" charset="0"/>
            </a:rPr>
            <a:t>denumirii</a:t>
          </a:r>
          <a:r>
            <a:rPr lang="en-US" sz="1200" b="1" dirty="0">
              <a:solidFill>
                <a:schemeClr val="tx1"/>
              </a:solidFill>
              <a:latin typeface="Trebuchet MS" panose="020B0603020202020204" pitchFamily="34" charset="0"/>
            </a:rPr>
            <a:t> </a:t>
          </a:r>
          <a:r>
            <a:rPr lang="en-US" sz="1200" b="1" dirty="0" err="1">
              <a:solidFill>
                <a:schemeClr val="tx1"/>
              </a:solidFill>
              <a:latin typeface="Trebuchet MS" panose="020B0603020202020204" pitchFamily="34" charset="0"/>
            </a:rPr>
            <a:t>calificării</a:t>
          </a:r>
          <a:endParaRPr lang="en-US" sz="1200" b="1" dirty="0">
            <a:solidFill>
              <a:schemeClr val="tx1"/>
            </a:solidFill>
            <a:latin typeface="Trebuchet MS" panose="020B0603020202020204" pitchFamily="34" charset="0"/>
          </a:endParaRPr>
        </a:p>
      </dgm:t>
    </dgm:pt>
    <dgm:pt modelId="{3B98DCEB-0C21-4F19-95D1-0BC96C3D58F3}" type="parTrans" cxnId="{32899D1A-6966-44D8-8FD5-D60E6D2C2795}">
      <dgm:prSet/>
      <dgm:spPr/>
      <dgm:t>
        <a:bodyPr/>
        <a:lstStyle/>
        <a:p>
          <a:endParaRPr lang="en-US"/>
        </a:p>
      </dgm:t>
    </dgm:pt>
    <dgm:pt modelId="{C6EF4034-A3B6-450D-8C85-48961DCEC367}" type="sibTrans" cxnId="{32899D1A-6966-44D8-8FD5-D60E6D2C2795}">
      <dgm:prSet/>
      <dgm:spPr/>
      <dgm:t>
        <a:bodyPr/>
        <a:lstStyle/>
        <a:p>
          <a:endParaRPr lang="en-US"/>
        </a:p>
      </dgm:t>
    </dgm:pt>
    <dgm:pt modelId="{23EFB2F8-AC19-4215-9EAD-AE4141C2D43A}">
      <dgm:prSet phldrT="[Text]" custT="1"/>
      <dgm:spPr/>
      <dgm:t>
        <a:bodyPr/>
        <a:lstStyle/>
        <a:p>
          <a:r>
            <a:rPr lang="ro-RO" sz="1200" b="1" dirty="0"/>
            <a:t>2</a:t>
          </a:r>
          <a:endParaRPr lang="en-US" sz="1200" b="1" dirty="0"/>
        </a:p>
      </dgm:t>
    </dgm:pt>
    <dgm:pt modelId="{0B0006AF-3C2E-40B0-B56C-49108BE4A8D3}" type="parTrans" cxnId="{C4F94423-3A88-4AF1-A558-AD64A957F5F9}">
      <dgm:prSet/>
      <dgm:spPr/>
      <dgm:t>
        <a:bodyPr/>
        <a:lstStyle/>
        <a:p>
          <a:endParaRPr lang="en-US"/>
        </a:p>
      </dgm:t>
    </dgm:pt>
    <dgm:pt modelId="{227B5544-6B2B-4B3F-B0C4-7868C4D32D83}" type="sibTrans" cxnId="{C4F94423-3A88-4AF1-A558-AD64A957F5F9}">
      <dgm:prSet/>
      <dgm:spPr/>
      <dgm:t>
        <a:bodyPr/>
        <a:lstStyle/>
        <a:p>
          <a:endParaRPr lang="en-US"/>
        </a:p>
      </dgm:t>
    </dgm:pt>
    <dgm:pt modelId="{197D514E-4BBD-46AE-ADEA-9930CD737B2C}">
      <dgm:prSet phldrT="[Text]" custT="1"/>
      <dgm:spPr/>
      <dgm:t>
        <a:bodyPr/>
        <a:lstStyle/>
        <a:p>
          <a:pPr algn="just"/>
          <a:r>
            <a:rPr lang="en-US" sz="1200" b="1" dirty="0" err="1">
              <a:solidFill>
                <a:srgbClr val="C00000"/>
              </a:solidFill>
              <a:latin typeface="Trebuchet MS" panose="020B0603020202020204" pitchFamily="34" charset="0"/>
            </a:rPr>
            <a:t>descrierea</a:t>
          </a:r>
          <a:r>
            <a:rPr lang="en-US" sz="1200" b="1" dirty="0">
              <a:latin typeface="Trebuchet MS" panose="020B0603020202020204" pitchFamily="34" charset="0"/>
            </a:rPr>
            <a:t> </a:t>
          </a:r>
          <a:r>
            <a:rPr lang="en-US" sz="1200" b="1" dirty="0" err="1">
              <a:latin typeface="Trebuchet MS" panose="020B0603020202020204" pitchFamily="34" charset="0"/>
            </a:rPr>
            <a:t>activităţilor</a:t>
          </a:r>
          <a:r>
            <a:rPr lang="en-US" sz="1200" b="1" dirty="0">
              <a:latin typeface="Trebuchet MS" panose="020B0603020202020204" pitchFamily="34" charset="0"/>
            </a:rPr>
            <a:t>, </a:t>
          </a:r>
          <a:r>
            <a:rPr lang="en-US" sz="1200" b="1" dirty="0" err="1">
              <a:latin typeface="Trebuchet MS" panose="020B0603020202020204" pitchFamily="34" charset="0"/>
            </a:rPr>
            <a:t>atribuţiilor</a:t>
          </a:r>
          <a:r>
            <a:rPr lang="en-US" sz="1200" b="1" dirty="0">
              <a:latin typeface="Trebuchet MS" panose="020B0603020202020204" pitchFamily="34" charset="0"/>
            </a:rPr>
            <a:t> </a:t>
          </a:r>
          <a:r>
            <a:rPr lang="en-US" sz="1200" b="1" dirty="0" err="1">
              <a:latin typeface="Trebuchet MS" panose="020B0603020202020204" pitchFamily="34" charset="0"/>
            </a:rPr>
            <a:t>şi</a:t>
          </a:r>
          <a:r>
            <a:rPr lang="en-US" sz="1200" b="1" dirty="0">
              <a:latin typeface="Trebuchet MS" panose="020B0603020202020204" pitchFamily="34" charset="0"/>
            </a:rPr>
            <a:t> </a:t>
          </a:r>
          <a:r>
            <a:rPr lang="en-US" sz="1200" b="1" dirty="0" err="1">
              <a:latin typeface="Trebuchet MS" panose="020B0603020202020204" pitchFamily="34" charset="0"/>
            </a:rPr>
            <a:t>sarcinilor</a:t>
          </a:r>
          <a:endParaRPr lang="en-US" sz="1200" b="1" dirty="0">
            <a:latin typeface="Trebuchet MS" panose="020B0603020202020204" pitchFamily="34" charset="0"/>
          </a:endParaRPr>
        </a:p>
      </dgm:t>
    </dgm:pt>
    <dgm:pt modelId="{5B12B56D-7404-45D7-8FB0-ADE51D899503}" type="parTrans" cxnId="{72C2CEA2-5624-470F-A5D9-62209EACCA19}">
      <dgm:prSet/>
      <dgm:spPr/>
      <dgm:t>
        <a:bodyPr/>
        <a:lstStyle/>
        <a:p>
          <a:endParaRPr lang="en-US"/>
        </a:p>
      </dgm:t>
    </dgm:pt>
    <dgm:pt modelId="{F6526F73-1307-4D3D-8073-7A80F954FCB4}" type="sibTrans" cxnId="{72C2CEA2-5624-470F-A5D9-62209EACCA19}">
      <dgm:prSet/>
      <dgm:spPr/>
      <dgm:t>
        <a:bodyPr/>
        <a:lstStyle/>
        <a:p>
          <a:endParaRPr lang="en-US"/>
        </a:p>
      </dgm:t>
    </dgm:pt>
    <dgm:pt modelId="{510E875F-FE33-48DC-BC94-DB533E00CD16}">
      <dgm:prSet phldrT="[Text]" custT="1"/>
      <dgm:spPr/>
      <dgm:t>
        <a:bodyPr/>
        <a:lstStyle/>
        <a:p>
          <a:r>
            <a:rPr lang="ro-RO" sz="1200" b="1" dirty="0"/>
            <a:t>3</a:t>
          </a:r>
          <a:endParaRPr lang="en-US" sz="1200" b="1" dirty="0"/>
        </a:p>
      </dgm:t>
    </dgm:pt>
    <dgm:pt modelId="{64ACC66B-E9E9-40B5-96BE-9B4E372161C0}" type="parTrans" cxnId="{B27EC3C3-A0CB-455D-B6FC-74679A3BEAA1}">
      <dgm:prSet/>
      <dgm:spPr/>
      <dgm:t>
        <a:bodyPr/>
        <a:lstStyle/>
        <a:p>
          <a:endParaRPr lang="en-US"/>
        </a:p>
      </dgm:t>
    </dgm:pt>
    <dgm:pt modelId="{90081335-0596-4421-AFE3-3BF6248E2FFE}" type="sibTrans" cxnId="{B27EC3C3-A0CB-455D-B6FC-74679A3BEAA1}">
      <dgm:prSet/>
      <dgm:spPr/>
      <dgm:t>
        <a:bodyPr/>
        <a:lstStyle/>
        <a:p>
          <a:endParaRPr lang="en-US"/>
        </a:p>
      </dgm:t>
    </dgm:pt>
    <dgm:pt modelId="{AAB0471E-A31F-45B4-9E64-9998EB4B6025}">
      <dgm:prSet phldrT="[Text]" custT="1"/>
      <dgm:spPr/>
      <dgm:t>
        <a:bodyPr/>
        <a:lstStyle/>
        <a:p>
          <a:pPr algn="just"/>
          <a:r>
            <a:rPr lang="en-US" sz="1200" b="1" dirty="0" err="1">
              <a:solidFill>
                <a:srgbClr val="C00000"/>
              </a:solidFill>
              <a:latin typeface="Trebuchet MS" panose="020B0603020202020204" pitchFamily="34" charset="0"/>
            </a:rPr>
            <a:t>descrierea</a:t>
          </a:r>
          <a:r>
            <a:rPr lang="en-US" sz="1200" b="1" dirty="0">
              <a:latin typeface="Trebuchet MS" panose="020B0603020202020204" pitchFamily="34" charset="0"/>
            </a:rPr>
            <a:t> </a:t>
          </a:r>
          <a:r>
            <a:rPr lang="en-US" sz="1200" b="1" dirty="0" err="1">
              <a:latin typeface="Trebuchet MS" panose="020B0603020202020204" pitchFamily="34" charset="0"/>
            </a:rPr>
            <a:t>cunoştinţelor</a:t>
          </a:r>
          <a:r>
            <a:rPr lang="en-US" sz="1200" b="1" dirty="0">
              <a:latin typeface="Trebuchet MS" panose="020B0603020202020204" pitchFamily="34" charset="0"/>
            </a:rPr>
            <a:t>, </a:t>
          </a:r>
          <a:r>
            <a:rPr lang="en-US" sz="1200" b="1" dirty="0" err="1">
              <a:latin typeface="Trebuchet MS" panose="020B0603020202020204" pitchFamily="34" charset="0"/>
            </a:rPr>
            <a:t>aptitudinilor</a:t>
          </a:r>
          <a:r>
            <a:rPr lang="en-US" sz="1200" b="1" dirty="0">
              <a:latin typeface="Trebuchet MS" panose="020B0603020202020204" pitchFamily="34" charset="0"/>
            </a:rPr>
            <a:t>, </a:t>
          </a:r>
          <a:r>
            <a:rPr lang="en-US" sz="1200" b="1" dirty="0" err="1">
              <a:latin typeface="Trebuchet MS" panose="020B0603020202020204" pitchFamily="34" charset="0"/>
            </a:rPr>
            <a:t>responsabilităţii</a:t>
          </a:r>
          <a:r>
            <a:rPr lang="en-US" sz="1200" b="1" dirty="0">
              <a:latin typeface="Trebuchet MS" panose="020B0603020202020204" pitchFamily="34" charset="0"/>
            </a:rPr>
            <a:t> </a:t>
          </a:r>
          <a:r>
            <a:rPr lang="en-US" sz="1200" b="1" dirty="0" err="1">
              <a:latin typeface="Trebuchet MS" panose="020B0603020202020204" pitchFamily="34" charset="0"/>
            </a:rPr>
            <a:t>şi</a:t>
          </a:r>
          <a:r>
            <a:rPr lang="en-US" sz="1200" b="1" dirty="0">
              <a:latin typeface="Trebuchet MS" panose="020B0603020202020204" pitchFamily="34" charset="0"/>
            </a:rPr>
            <a:t> a </a:t>
          </a:r>
          <a:r>
            <a:rPr lang="en-US" sz="1200" b="1" dirty="0" err="1">
              <a:latin typeface="Trebuchet MS" panose="020B0603020202020204" pitchFamily="34" charset="0"/>
            </a:rPr>
            <a:t>autonomiei</a:t>
          </a:r>
          <a:endParaRPr lang="en-US" sz="1200" b="1" dirty="0">
            <a:latin typeface="Trebuchet MS" panose="020B0603020202020204" pitchFamily="34" charset="0"/>
          </a:endParaRPr>
        </a:p>
      </dgm:t>
    </dgm:pt>
    <dgm:pt modelId="{E74C4A98-0FB2-4017-98C8-1078E3DD138A}" type="parTrans" cxnId="{A5039EF4-A2CD-4D75-BCDE-6E4B2335B234}">
      <dgm:prSet/>
      <dgm:spPr/>
      <dgm:t>
        <a:bodyPr/>
        <a:lstStyle/>
        <a:p>
          <a:endParaRPr lang="en-US"/>
        </a:p>
      </dgm:t>
    </dgm:pt>
    <dgm:pt modelId="{FD5490CA-00E4-47AE-96A5-492F9A5347CF}" type="sibTrans" cxnId="{A5039EF4-A2CD-4D75-BCDE-6E4B2335B234}">
      <dgm:prSet/>
      <dgm:spPr/>
      <dgm:t>
        <a:bodyPr/>
        <a:lstStyle/>
        <a:p>
          <a:endParaRPr lang="en-US"/>
        </a:p>
      </dgm:t>
    </dgm:pt>
    <dgm:pt modelId="{22807346-FC2C-4B0F-9797-8426EAEF9AFF}">
      <dgm:prSet phldrT="[Text]" custT="1"/>
      <dgm:spPr/>
      <dgm:t>
        <a:bodyPr/>
        <a:lstStyle/>
        <a:p>
          <a:r>
            <a:rPr lang="ro-RO" sz="1200" b="1" dirty="0"/>
            <a:t>7</a:t>
          </a:r>
          <a:endParaRPr lang="en-US" sz="1200" b="1" dirty="0"/>
        </a:p>
      </dgm:t>
    </dgm:pt>
    <dgm:pt modelId="{359C9D81-F04E-46BD-99AC-46C0B9E7FC34}" type="parTrans" cxnId="{C224036A-EC4D-4359-A966-4D496FA587D6}">
      <dgm:prSet/>
      <dgm:spPr/>
      <dgm:t>
        <a:bodyPr/>
        <a:lstStyle/>
        <a:p>
          <a:endParaRPr lang="en-US"/>
        </a:p>
      </dgm:t>
    </dgm:pt>
    <dgm:pt modelId="{B01D0FFF-2B75-4EBD-93AF-7FFD0284EE63}" type="sibTrans" cxnId="{C224036A-EC4D-4359-A966-4D496FA587D6}">
      <dgm:prSet/>
      <dgm:spPr/>
      <dgm:t>
        <a:bodyPr/>
        <a:lstStyle/>
        <a:p>
          <a:endParaRPr lang="en-US"/>
        </a:p>
      </dgm:t>
    </dgm:pt>
    <dgm:pt modelId="{27D00616-5DD4-4F49-994C-3FEF74D6012C}">
      <dgm:prSet phldrT="[Text]" custT="1"/>
      <dgm:spPr/>
      <dgm:t>
        <a:bodyPr/>
        <a:lstStyle/>
        <a:p>
          <a:r>
            <a:rPr lang="ro-RO" sz="1200" b="1" dirty="0"/>
            <a:t>5</a:t>
          </a:r>
          <a:endParaRPr lang="en-US" sz="1200" b="1" dirty="0"/>
        </a:p>
      </dgm:t>
    </dgm:pt>
    <dgm:pt modelId="{52E9EAAC-4006-4D20-BD1F-AA9920A5E295}" type="parTrans" cxnId="{D77092F4-DDA4-4293-884B-DB3BD23BE972}">
      <dgm:prSet/>
      <dgm:spPr/>
      <dgm:t>
        <a:bodyPr/>
        <a:lstStyle/>
        <a:p>
          <a:endParaRPr lang="en-US"/>
        </a:p>
      </dgm:t>
    </dgm:pt>
    <dgm:pt modelId="{F96B5522-E8EF-43F0-854E-8D95EE5EE3DD}" type="sibTrans" cxnId="{D77092F4-DDA4-4293-884B-DB3BD23BE972}">
      <dgm:prSet/>
      <dgm:spPr/>
      <dgm:t>
        <a:bodyPr/>
        <a:lstStyle/>
        <a:p>
          <a:endParaRPr lang="en-US"/>
        </a:p>
      </dgm:t>
    </dgm:pt>
    <dgm:pt modelId="{C66053DB-4B8E-4E64-8D44-F37A731A651A}">
      <dgm:prSet phldrT="[Text]" custT="1"/>
      <dgm:spPr/>
      <dgm:t>
        <a:bodyPr/>
        <a:lstStyle/>
        <a:p>
          <a:r>
            <a:rPr lang="ro-RO" sz="1200" b="1" dirty="0"/>
            <a:t>6</a:t>
          </a:r>
          <a:endParaRPr lang="en-US" sz="1200" b="1" dirty="0"/>
        </a:p>
      </dgm:t>
    </dgm:pt>
    <dgm:pt modelId="{31A7CEB2-5EEC-452A-9C95-34D8135E9823}" type="parTrans" cxnId="{2646823A-72FF-49EA-89A6-7353DC1BD258}">
      <dgm:prSet/>
      <dgm:spPr/>
      <dgm:t>
        <a:bodyPr/>
        <a:lstStyle/>
        <a:p>
          <a:endParaRPr lang="en-US"/>
        </a:p>
      </dgm:t>
    </dgm:pt>
    <dgm:pt modelId="{24BFDE64-3323-4F04-A827-DFE4A085389B}" type="sibTrans" cxnId="{2646823A-72FF-49EA-89A6-7353DC1BD258}">
      <dgm:prSet/>
      <dgm:spPr/>
      <dgm:t>
        <a:bodyPr/>
        <a:lstStyle/>
        <a:p>
          <a:endParaRPr lang="en-US"/>
        </a:p>
      </dgm:t>
    </dgm:pt>
    <dgm:pt modelId="{30DB056D-415B-4D56-9BCE-9619B4F9A275}">
      <dgm:prSet phldrT="[Text]" custT="1"/>
      <dgm:spPr/>
      <dgm:t>
        <a:bodyPr/>
        <a:lstStyle/>
        <a:p>
          <a:r>
            <a:rPr lang="ro-RO" sz="1200" b="1" dirty="0"/>
            <a:t>4</a:t>
          </a:r>
          <a:endParaRPr lang="en-US" sz="1200" b="1" dirty="0"/>
        </a:p>
      </dgm:t>
    </dgm:pt>
    <dgm:pt modelId="{66A132A7-2BE4-4AB9-91C3-5BEE339C9A46}" type="parTrans" cxnId="{CA996C7F-2591-4A48-A45E-AEF33D3F7613}">
      <dgm:prSet/>
      <dgm:spPr/>
      <dgm:t>
        <a:bodyPr/>
        <a:lstStyle/>
        <a:p>
          <a:endParaRPr lang="en-US"/>
        </a:p>
      </dgm:t>
    </dgm:pt>
    <dgm:pt modelId="{E6D20D61-4FB7-4683-82B7-6656EE5A6CD4}" type="sibTrans" cxnId="{CA996C7F-2591-4A48-A45E-AEF33D3F7613}">
      <dgm:prSet/>
      <dgm:spPr/>
      <dgm:t>
        <a:bodyPr/>
        <a:lstStyle/>
        <a:p>
          <a:endParaRPr lang="en-US"/>
        </a:p>
      </dgm:t>
    </dgm:pt>
    <dgm:pt modelId="{A7ACB992-9E7A-4625-BBCC-5D013B16B900}">
      <dgm:prSet custT="1"/>
      <dgm:spPr/>
      <dgm:t>
        <a:bodyPr/>
        <a:lstStyle/>
        <a:p>
          <a:pPr algn="just"/>
          <a:r>
            <a:rPr lang="en-US" sz="1200" b="1" dirty="0" err="1">
              <a:solidFill>
                <a:schemeClr val="tx1"/>
              </a:solidFill>
              <a:latin typeface="Trebuchet MS" panose="020B0603020202020204" pitchFamily="34" charset="0"/>
            </a:rPr>
            <a:t>identificarea</a:t>
          </a:r>
          <a:r>
            <a:rPr lang="en-US" sz="1200" b="1" dirty="0">
              <a:solidFill>
                <a:schemeClr val="tx1"/>
              </a:solidFill>
              <a:latin typeface="Trebuchet MS" panose="020B0603020202020204" pitchFamily="34" charset="0"/>
            </a:rPr>
            <a:t> </a:t>
          </a:r>
          <a:r>
            <a:rPr lang="en-US" sz="1200" b="1" dirty="0" err="1">
              <a:solidFill>
                <a:schemeClr val="tx1"/>
              </a:solidFill>
              <a:latin typeface="Trebuchet MS" panose="020B0603020202020204" pitchFamily="34" charset="0"/>
            </a:rPr>
            <a:t>resurselor</a:t>
          </a:r>
          <a:r>
            <a:rPr lang="en-US" sz="1200" b="1" dirty="0">
              <a:solidFill>
                <a:schemeClr val="tx1"/>
              </a:solidFill>
              <a:latin typeface="Trebuchet MS" panose="020B0603020202020204" pitchFamily="34" charset="0"/>
            </a:rPr>
            <a:t> </a:t>
          </a:r>
          <a:r>
            <a:rPr lang="en-US" sz="1200" b="1" dirty="0" err="1">
              <a:solidFill>
                <a:schemeClr val="tx1"/>
              </a:solidFill>
              <a:latin typeface="Trebuchet MS" panose="020B0603020202020204" pitchFamily="34" charset="0"/>
            </a:rPr>
            <a:t>externe</a:t>
          </a:r>
          <a:r>
            <a:rPr lang="en-US" sz="1200" b="1" dirty="0">
              <a:solidFill>
                <a:schemeClr val="tx1"/>
              </a:solidFill>
              <a:latin typeface="Trebuchet MS" panose="020B0603020202020204" pitchFamily="34" charset="0"/>
            </a:rPr>
            <a:t>, a </a:t>
          </a:r>
          <a:r>
            <a:rPr lang="en-US" sz="1200" b="1" dirty="0" err="1">
              <a:solidFill>
                <a:schemeClr val="tx1"/>
              </a:solidFill>
              <a:latin typeface="Trebuchet MS" panose="020B0603020202020204" pitchFamily="34" charset="0"/>
            </a:rPr>
            <a:t>echipamentelor</a:t>
          </a:r>
          <a:r>
            <a:rPr lang="en-US" sz="1200" b="1" dirty="0">
              <a:solidFill>
                <a:schemeClr val="tx1"/>
              </a:solidFill>
              <a:latin typeface="Trebuchet MS" panose="020B0603020202020204" pitchFamily="34" charset="0"/>
            </a:rPr>
            <a:t> </a:t>
          </a:r>
          <a:r>
            <a:rPr lang="en-US" sz="1200" b="1" dirty="0" err="1">
              <a:solidFill>
                <a:schemeClr val="tx1"/>
              </a:solidFill>
              <a:latin typeface="Trebuchet MS" panose="020B0603020202020204" pitchFamily="34" charset="0"/>
            </a:rPr>
            <a:t>şi</a:t>
          </a:r>
          <a:r>
            <a:rPr lang="en-US" sz="1200" b="1" dirty="0">
              <a:solidFill>
                <a:schemeClr val="tx1"/>
              </a:solidFill>
              <a:latin typeface="Trebuchet MS" panose="020B0603020202020204" pitchFamily="34" charset="0"/>
            </a:rPr>
            <a:t> </a:t>
          </a:r>
          <a:r>
            <a:rPr lang="en-US" sz="1200" b="1" dirty="0" err="1">
              <a:solidFill>
                <a:schemeClr val="tx1"/>
              </a:solidFill>
              <a:latin typeface="Trebuchet MS" panose="020B0603020202020204" pitchFamily="34" charset="0"/>
            </a:rPr>
            <a:t>uneltelor</a:t>
          </a:r>
          <a:r>
            <a:rPr lang="en-US" sz="1200" b="1" dirty="0">
              <a:solidFill>
                <a:schemeClr val="tx1"/>
              </a:solidFill>
              <a:latin typeface="Trebuchet MS" panose="020B0603020202020204" pitchFamily="34" charset="0"/>
            </a:rPr>
            <a:t> </a:t>
          </a:r>
          <a:r>
            <a:rPr lang="en-US" sz="1200" b="1" dirty="0" err="1">
              <a:solidFill>
                <a:schemeClr val="tx1"/>
              </a:solidFill>
              <a:latin typeface="Trebuchet MS" panose="020B0603020202020204" pitchFamily="34" charset="0"/>
            </a:rPr>
            <a:t>necesare</a:t>
          </a:r>
          <a:endParaRPr lang="en-US" sz="1200" b="1" dirty="0">
            <a:solidFill>
              <a:schemeClr val="tx1"/>
            </a:solidFill>
            <a:latin typeface="Trebuchet MS" panose="020B0603020202020204" pitchFamily="34" charset="0"/>
          </a:endParaRPr>
        </a:p>
      </dgm:t>
    </dgm:pt>
    <dgm:pt modelId="{09A515AA-8BBF-43F5-8705-5C6A4B38D3FB}" type="parTrans" cxnId="{0A1D2C93-AC01-4978-8FAB-EDA59558978F}">
      <dgm:prSet/>
      <dgm:spPr/>
      <dgm:t>
        <a:bodyPr/>
        <a:lstStyle/>
        <a:p>
          <a:endParaRPr lang="en-US"/>
        </a:p>
      </dgm:t>
    </dgm:pt>
    <dgm:pt modelId="{5F41C363-8177-47D1-97CE-249DB89D6459}" type="sibTrans" cxnId="{0A1D2C93-AC01-4978-8FAB-EDA59558978F}">
      <dgm:prSet/>
      <dgm:spPr/>
      <dgm:t>
        <a:bodyPr/>
        <a:lstStyle/>
        <a:p>
          <a:endParaRPr lang="en-US"/>
        </a:p>
      </dgm:t>
    </dgm:pt>
    <dgm:pt modelId="{03E743EC-3F5E-492E-92B4-C079EF911E6E}">
      <dgm:prSet custT="1"/>
      <dgm:spPr/>
      <dgm:t>
        <a:bodyPr/>
        <a:lstStyle/>
        <a:p>
          <a:pPr algn="just"/>
          <a:r>
            <a:rPr lang="pt-BR" sz="1200" b="1" dirty="0" err="1">
              <a:latin typeface="Trebuchet MS" panose="020B0603020202020204" pitchFamily="34" charset="0"/>
            </a:rPr>
            <a:t>descrierea</a:t>
          </a:r>
          <a:r>
            <a:rPr lang="pt-BR" sz="1200" b="1" dirty="0">
              <a:latin typeface="Trebuchet MS" panose="020B0603020202020204" pitchFamily="34" charset="0"/>
            </a:rPr>
            <a:t> </a:t>
          </a:r>
          <a:r>
            <a:rPr lang="pt-BR" sz="1200" b="1" dirty="0" err="1">
              <a:latin typeface="Trebuchet MS" panose="020B0603020202020204" pitchFamily="34" charset="0"/>
            </a:rPr>
            <a:t>condiţiilor</a:t>
          </a:r>
          <a:r>
            <a:rPr lang="pt-BR" sz="1200" b="1" dirty="0">
              <a:latin typeface="Trebuchet MS" panose="020B0603020202020204" pitchFamily="34" charset="0"/>
            </a:rPr>
            <a:t> de </a:t>
          </a:r>
          <a:r>
            <a:rPr lang="pt-BR" sz="1200" b="1" dirty="0" err="1">
              <a:latin typeface="Trebuchet MS" panose="020B0603020202020204" pitchFamily="34" charset="0"/>
            </a:rPr>
            <a:t>muncă</a:t>
          </a:r>
          <a:r>
            <a:rPr lang="pt-BR" sz="1200" b="1" dirty="0">
              <a:latin typeface="Trebuchet MS" panose="020B0603020202020204" pitchFamily="34" charset="0"/>
            </a:rPr>
            <a:t>, a </a:t>
          </a:r>
          <a:r>
            <a:rPr lang="pt-BR" sz="1200" b="1" dirty="0" err="1">
              <a:latin typeface="Trebuchet MS" panose="020B0603020202020204" pitchFamily="34" charset="0"/>
            </a:rPr>
            <a:t>cerinţelor</a:t>
          </a:r>
          <a:r>
            <a:rPr lang="pt-BR" sz="1200" b="1" dirty="0">
              <a:latin typeface="Trebuchet MS" panose="020B0603020202020204" pitchFamily="34" charset="0"/>
            </a:rPr>
            <a:t> </a:t>
          </a:r>
          <a:r>
            <a:rPr lang="pt-BR" sz="1200" b="1" dirty="0" err="1">
              <a:latin typeface="Trebuchet MS" panose="020B0603020202020204" pitchFamily="34" charset="0"/>
            </a:rPr>
            <a:t>ataşate</a:t>
          </a:r>
          <a:r>
            <a:rPr lang="pt-BR" sz="1200" b="1" dirty="0">
              <a:latin typeface="Trebuchet MS" panose="020B0603020202020204" pitchFamily="34" charset="0"/>
            </a:rPr>
            <a:t> </a:t>
          </a:r>
          <a:r>
            <a:rPr lang="pt-BR" sz="1200" b="1" dirty="0" err="1">
              <a:latin typeface="Trebuchet MS" panose="020B0603020202020204" pitchFamily="34" charset="0"/>
            </a:rPr>
            <a:t>şi</a:t>
          </a:r>
          <a:r>
            <a:rPr lang="pt-BR" sz="1200" b="1" dirty="0">
              <a:latin typeface="Trebuchet MS" panose="020B0603020202020204" pitchFamily="34" charset="0"/>
            </a:rPr>
            <a:t> a </a:t>
          </a:r>
          <a:r>
            <a:rPr lang="pt-BR" sz="1200" b="1" dirty="0" err="1">
              <a:latin typeface="Trebuchet MS" panose="020B0603020202020204" pitchFamily="34" charset="0"/>
            </a:rPr>
            <a:t>riscurilor</a:t>
          </a:r>
          <a:r>
            <a:rPr lang="pt-BR" sz="1200" b="1" dirty="0">
              <a:latin typeface="Trebuchet MS" panose="020B0603020202020204" pitchFamily="34" charset="0"/>
            </a:rPr>
            <a:t> </a:t>
          </a:r>
          <a:r>
            <a:rPr lang="pt-BR" sz="1200" b="1" dirty="0" err="1">
              <a:latin typeface="Trebuchet MS" panose="020B0603020202020204" pitchFamily="34" charset="0"/>
            </a:rPr>
            <a:t>asociate</a:t>
          </a:r>
          <a:endParaRPr lang="en-US" sz="1200" b="1" dirty="0">
            <a:latin typeface="Trebuchet MS" panose="020B0603020202020204" pitchFamily="34" charset="0"/>
          </a:endParaRPr>
        </a:p>
      </dgm:t>
    </dgm:pt>
    <dgm:pt modelId="{D3967BA2-0398-40F9-9895-C540BAB11250}" type="parTrans" cxnId="{56DD031E-8B38-468E-B11F-C09A965836B9}">
      <dgm:prSet/>
      <dgm:spPr/>
      <dgm:t>
        <a:bodyPr/>
        <a:lstStyle/>
        <a:p>
          <a:endParaRPr lang="en-US"/>
        </a:p>
      </dgm:t>
    </dgm:pt>
    <dgm:pt modelId="{56257B7E-81C7-4386-876B-1C4CB04DB746}" type="sibTrans" cxnId="{56DD031E-8B38-468E-B11F-C09A965836B9}">
      <dgm:prSet/>
      <dgm:spPr/>
      <dgm:t>
        <a:bodyPr/>
        <a:lstStyle/>
        <a:p>
          <a:endParaRPr lang="en-US"/>
        </a:p>
      </dgm:t>
    </dgm:pt>
    <dgm:pt modelId="{5C66E951-2BD8-4F54-BA36-3663B8ED1438}">
      <dgm:prSet custT="1"/>
      <dgm:spPr/>
      <dgm:t>
        <a:bodyPr/>
        <a:lstStyle/>
        <a:p>
          <a:pPr algn="just"/>
          <a:r>
            <a:rPr lang="en-US" sz="1200" b="1" dirty="0" err="1">
              <a:latin typeface="Trebuchet MS" panose="020B0603020202020204" pitchFamily="34" charset="0"/>
            </a:rPr>
            <a:t>completarea</a:t>
          </a:r>
          <a:r>
            <a:rPr lang="en-US" sz="1200" b="1" dirty="0">
              <a:latin typeface="Trebuchet MS" panose="020B0603020202020204" pitchFamily="34" charset="0"/>
            </a:rPr>
            <a:t> </a:t>
          </a:r>
          <a:r>
            <a:rPr lang="en-US" sz="1200" b="1" dirty="0" err="1">
              <a:solidFill>
                <a:srgbClr val="C00000"/>
              </a:solidFill>
              <a:latin typeface="Trebuchet MS" panose="020B0603020202020204" pitchFamily="34" charset="0"/>
            </a:rPr>
            <a:t>fişei</a:t>
          </a:r>
          <a:r>
            <a:rPr lang="en-US" sz="1200" b="1" dirty="0">
              <a:latin typeface="Trebuchet MS" panose="020B0603020202020204" pitchFamily="34" charset="0"/>
            </a:rPr>
            <a:t> </a:t>
          </a:r>
          <a:r>
            <a:rPr lang="en-US" sz="1200" b="1" dirty="0" err="1">
              <a:latin typeface="Trebuchet MS" panose="020B0603020202020204" pitchFamily="34" charset="0"/>
            </a:rPr>
            <a:t>ocupaţiei</a:t>
          </a:r>
          <a:r>
            <a:rPr lang="en-US" sz="1200" b="1" dirty="0">
              <a:latin typeface="Trebuchet MS" panose="020B0603020202020204" pitchFamily="34" charset="0"/>
            </a:rPr>
            <a:t> cu </a:t>
          </a:r>
          <a:r>
            <a:rPr lang="en-US" sz="1200" b="1" dirty="0" err="1">
              <a:latin typeface="Trebuchet MS" panose="020B0603020202020204" pitchFamily="34" charset="0"/>
            </a:rPr>
            <a:t>cerinţele</a:t>
          </a:r>
          <a:r>
            <a:rPr lang="en-US" sz="1200" b="1" dirty="0">
              <a:latin typeface="Trebuchet MS" panose="020B0603020202020204" pitchFamily="34" charset="0"/>
            </a:rPr>
            <a:t> </a:t>
          </a:r>
          <a:r>
            <a:rPr lang="en-US" sz="1200" b="1" dirty="0" err="1">
              <a:latin typeface="Trebuchet MS" panose="020B0603020202020204" pitchFamily="34" charset="0"/>
            </a:rPr>
            <a:t>prevăzute</a:t>
          </a:r>
          <a:r>
            <a:rPr lang="en-US" sz="1200" b="1" dirty="0">
              <a:latin typeface="Trebuchet MS" panose="020B0603020202020204" pitchFamily="34" charset="0"/>
            </a:rPr>
            <a:t> </a:t>
          </a:r>
          <a:r>
            <a:rPr lang="en-US" sz="1200" b="1" dirty="0" err="1">
              <a:latin typeface="Trebuchet MS" panose="020B0603020202020204" pitchFamily="34" charset="0"/>
            </a:rPr>
            <a:t>în</a:t>
          </a:r>
          <a:r>
            <a:rPr lang="en-US" sz="1200" b="1" dirty="0">
              <a:latin typeface="Trebuchet MS" panose="020B0603020202020204" pitchFamily="34" charset="0"/>
            </a:rPr>
            <a:t> </a:t>
          </a:r>
          <a:r>
            <a:rPr lang="en-US" sz="1200" b="1" dirty="0" err="1">
              <a:latin typeface="Trebuchet MS" panose="020B0603020202020204" pitchFamily="34" charset="0"/>
            </a:rPr>
            <a:t>anexa</a:t>
          </a:r>
          <a:r>
            <a:rPr lang="en-US" sz="1200" b="1" dirty="0">
              <a:latin typeface="Trebuchet MS" panose="020B0603020202020204" pitchFamily="34" charset="0"/>
            </a:rPr>
            <a:t> </a:t>
          </a:r>
          <a:r>
            <a:rPr lang="en-US" sz="1200" b="1" dirty="0" err="1">
              <a:latin typeface="Trebuchet MS" panose="020B0603020202020204" pitchFamily="34" charset="0"/>
            </a:rPr>
            <a:t>nr</a:t>
          </a:r>
          <a:r>
            <a:rPr lang="en-US" sz="1200" b="1" dirty="0">
              <a:latin typeface="Trebuchet MS" panose="020B0603020202020204" pitchFamily="34" charset="0"/>
            </a:rPr>
            <a:t>. 1</a:t>
          </a:r>
        </a:p>
      </dgm:t>
    </dgm:pt>
    <dgm:pt modelId="{B2D5850F-5F4B-43C6-A2CB-F83E5248E8F9}" type="parTrans" cxnId="{A1173BAC-4DE2-4E49-8A15-2F32406D582B}">
      <dgm:prSet/>
      <dgm:spPr/>
      <dgm:t>
        <a:bodyPr/>
        <a:lstStyle/>
        <a:p>
          <a:endParaRPr lang="en-US"/>
        </a:p>
      </dgm:t>
    </dgm:pt>
    <dgm:pt modelId="{00D52924-29C2-4E2D-818E-D63C00514DC1}" type="sibTrans" cxnId="{A1173BAC-4DE2-4E49-8A15-2F32406D582B}">
      <dgm:prSet/>
      <dgm:spPr/>
      <dgm:t>
        <a:bodyPr/>
        <a:lstStyle/>
        <a:p>
          <a:endParaRPr lang="en-US"/>
        </a:p>
      </dgm:t>
    </dgm:pt>
    <dgm:pt modelId="{C24DE66E-5126-4526-80D7-6DA948128FB8}">
      <dgm:prSet custT="1"/>
      <dgm:spPr/>
      <dgm:t>
        <a:bodyPr/>
        <a:lstStyle/>
        <a:p>
          <a:pPr algn="just"/>
          <a:r>
            <a:rPr lang="en-US" sz="1200" b="1" dirty="0" err="1">
              <a:latin typeface="Trebuchet MS" panose="020B0603020202020204" pitchFamily="34" charset="0"/>
            </a:rPr>
            <a:t>descrierea</a:t>
          </a:r>
          <a:r>
            <a:rPr lang="en-US" sz="1200" b="1" dirty="0">
              <a:latin typeface="Trebuchet MS" panose="020B0603020202020204" pitchFamily="34" charset="0"/>
            </a:rPr>
            <a:t> </a:t>
          </a:r>
          <a:r>
            <a:rPr lang="en-US" sz="1200" b="1" dirty="0" err="1">
              <a:latin typeface="Trebuchet MS" panose="020B0603020202020204" pitchFamily="34" charset="0"/>
            </a:rPr>
            <a:t>descriptorilor</a:t>
          </a:r>
          <a:r>
            <a:rPr lang="en-US" sz="1200" b="1" dirty="0">
              <a:latin typeface="Trebuchet MS" panose="020B0603020202020204" pitchFamily="34" charset="0"/>
            </a:rPr>
            <a:t> de </a:t>
          </a:r>
          <a:r>
            <a:rPr lang="en-US" sz="1200" b="1" dirty="0" err="1">
              <a:latin typeface="Trebuchet MS" panose="020B0603020202020204" pitchFamily="34" charset="0"/>
            </a:rPr>
            <a:t>nivel</a:t>
          </a:r>
          <a:r>
            <a:rPr lang="en-US" sz="1200" b="1" dirty="0">
              <a:latin typeface="Trebuchet MS" panose="020B0603020202020204" pitchFamily="34" charset="0"/>
            </a:rPr>
            <a:t> </a:t>
          </a:r>
          <a:r>
            <a:rPr lang="en-US" sz="1200" b="1" dirty="0" err="1">
              <a:latin typeface="Trebuchet MS" panose="020B0603020202020204" pitchFamily="34" charset="0"/>
            </a:rPr>
            <a:t>şi</a:t>
          </a:r>
          <a:r>
            <a:rPr lang="en-US" sz="1200" b="1" dirty="0">
              <a:latin typeface="Trebuchet MS" panose="020B0603020202020204" pitchFamily="34" charset="0"/>
            </a:rPr>
            <a:t> </a:t>
          </a:r>
          <a:r>
            <a:rPr lang="en-US" sz="1200" b="1" dirty="0" err="1">
              <a:latin typeface="Trebuchet MS" panose="020B0603020202020204" pitchFamily="34" charset="0"/>
            </a:rPr>
            <a:t>compararea</a:t>
          </a:r>
          <a:r>
            <a:rPr lang="en-US" sz="1200" b="1" dirty="0">
              <a:latin typeface="Trebuchet MS" panose="020B0603020202020204" pitchFamily="34" charset="0"/>
            </a:rPr>
            <a:t> </a:t>
          </a:r>
          <a:r>
            <a:rPr lang="en-US" sz="1200" b="1" dirty="0" err="1">
              <a:latin typeface="Trebuchet MS" panose="020B0603020202020204" pitchFamily="34" charset="0"/>
            </a:rPr>
            <a:t>lor</a:t>
          </a:r>
          <a:r>
            <a:rPr lang="en-US" sz="1200" b="1" dirty="0">
              <a:latin typeface="Trebuchet MS" panose="020B0603020202020204" pitchFamily="34" charset="0"/>
            </a:rPr>
            <a:t> cu </a:t>
          </a:r>
          <a:r>
            <a:rPr lang="en-US" sz="1200" b="1" dirty="0" err="1">
              <a:latin typeface="Trebuchet MS" panose="020B0603020202020204" pitchFamily="34" charset="0"/>
            </a:rPr>
            <a:t>cei</a:t>
          </a:r>
          <a:r>
            <a:rPr lang="en-US" sz="1200" b="1" dirty="0">
              <a:latin typeface="Trebuchet MS" panose="020B0603020202020204" pitchFamily="34" charset="0"/>
            </a:rPr>
            <a:t> </a:t>
          </a:r>
          <a:r>
            <a:rPr lang="en-US" sz="1200" b="1" dirty="0" err="1">
              <a:latin typeface="Trebuchet MS" panose="020B0603020202020204" pitchFamily="34" charset="0"/>
            </a:rPr>
            <a:t>prevăzuţi</a:t>
          </a:r>
          <a:r>
            <a:rPr lang="en-US" sz="1200" b="1" dirty="0">
              <a:latin typeface="Trebuchet MS" panose="020B0603020202020204" pitchFamily="34" charset="0"/>
            </a:rPr>
            <a:t> </a:t>
          </a:r>
          <a:r>
            <a:rPr lang="en-US" sz="1200" b="1" dirty="0" err="1">
              <a:latin typeface="Trebuchet MS" panose="020B0603020202020204" pitchFamily="34" charset="0"/>
            </a:rPr>
            <a:t>în</a:t>
          </a:r>
          <a:r>
            <a:rPr lang="en-US" sz="1200" b="1" dirty="0">
              <a:latin typeface="Trebuchet MS" panose="020B0603020202020204" pitchFamily="34" charset="0"/>
            </a:rPr>
            <a:t> </a:t>
          </a:r>
          <a:r>
            <a:rPr lang="en-US" sz="1200" b="1" dirty="0" err="1">
              <a:latin typeface="Trebuchet MS" panose="020B0603020202020204" pitchFamily="34" charset="0"/>
            </a:rPr>
            <a:t>anexa</a:t>
          </a:r>
          <a:r>
            <a:rPr lang="en-US" sz="1200" b="1" dirty="0">
              <a:latin typeface="Trebuchet MS" panose="020B0603020202020204" pitchFamily="34" charset="0"/>
            </a:rPr>
            <a:t> </a:t>
          </a:r>
          <a:r>
            <a:rPr lang="en-US" sz="1200" b="1" dirty="0" err="1">
              <a:latin typeface="Trebuchet MS" panose="020B0603020202020204" pitchFamily="34" charset="0"/>
            </a:rPr>
            <a:t>nr</a:t>
          </a:r>
          <a:r>
            <a:rPr lang="en-US" sz="1200" b="1" dirty="0">
              <a:latin typeface="Trebuchet MS" panose="020B0603020202020204" pitchFamily="34" charset="0"/>
            </a:rPr>
            <a:t>. 2</a:t>
          </a:r>
        </a:p>
      </dgm:t>
    </dgm:pt>
    <dgm:pt modelId="{2CD31061-69A0-4AF7-B254-24283E0CC012}" type="parTrans" cxnId="{AD7A2D02-ED38-4AE5-AA8B-D186DC19F622}">
      <dgm:prSet/>
      <dgm:spPr/>
      <dgm:t>
        <a:bodyPr/>
        <a:lstStyle/>
        <a:p>
          <a:endParaRPr lang="en-US"/>
        </a:p>
      </dgm:t>
    </dgm:pt>
    <dgm:pt modelId="{7E495CD0-A4D8-42CF-9776-5784BD1E6CDD}" type="sibTrans" cxnId="{AD7A2D02-ED38-4AE5-AA8B-D186DC19F622}">
      <dgm:prSet/>
      <dgm:spPr/>
      <dgm:t>
        <a:bodyPr/>
        <a:lstStyle/>
        <a:p>
          <a:endParaRPr lang="en-US"/>
        </a:p>
      </dgm:t>
    </dgm:pt>
    <dgm:pt modelId="{7E6A4E30-62B5-432B-9889-431518A0B4AF}">
      <dgm:prSet custT="1"/>
      <dgm:spPr/>
      <dgm:t>
        <a:bodyPr/>
        <a:lstStyle/>
        <a:p>
          <a:pPr algn="ctr"/>
          <a:r>
            <a:rPr lang="ro-RO" sz="1200" b="1" dirty="0">
              <a:latin typeface="+mn-lt"/>
            </a:rPr>
            <a:t>11</a:t>
          </a:r>
          <a:endParaRPr lang="en-US" sz="1200" b="1" dirty="0">
            <a:latin typeface="+mn-lt"/>
          </a:endParaRPr>
        </a:p>
      </dgm:t>
    </dgm:pt>
    <dgm:pt modelId="{605AC4DD-EC3D-48B5-A65F-84F3FF771286}" type="parTrans" cxnId="{CB943579-BEA0-45E0-B6B3-C627334FA02C}">
      <dgm:prSet/>
      <dgm:spPr/>
      <dgm:t>
        <a:bodyPr/>
        <a:lstStyle/>
        <a:p>
          <a:endParaRPr lang="en-US"/>
        </a:p>
      </dgm:t>
    </dgm:pt>
    <dgm:pt modelId="{9F151D2B-847D-458B-A964-43DD131C8DBC}" type="sibTrans" cxnId="{CB943579-BEA0-45E0-B6B3-C627334FA02C}">
      <dgm:prSet/>
      <dgm:spPr/>
      <dgm:t>
        <a:bodyPr/>
        <a:lstStyle/>
        <a:p>
          <a:endParaRPr lang="en-US"/>
        </a:p>
      </dgm:t>
    </dgm:pt>
    <dgm:pt modelId="{83CA80BF-E976-4207-9EE2-BCCE68005A24}">
      <dgm:prSet custT="1"/>
      <dgm:spPr/>
      <dgm:t>
        <a:bodyPr/>
        <a:lstStyle/>
        <a:p>
          <a:pPr algn="ctr"/>
          <a:r>
            <a:rPr lang="ro-RO" sz="1200" b="1" dirty="0">
              <a:latin typeface="+mn-lt"/>
            </a:rPr>
            <a:t>8</a:t>
          </a:r>
          <a:endParaRPr lang="en-US" sz="1200" b="1" dirty="0">
            <a:latin typeface="+mn-lt"/>
          </a:endParaRPr>
        </a:p>
      </dgm:t>
    </dgm:pt>
    <dgm:pt modelId="{39BC996B-450C-46B2-9879-2031A31D4663}" type="parTrans" cxnId="{A7927A9F-0855-4A35-B4F9-931F482BD524}">
      <dgm:prSet/>
      <dgm:spPr/>
      <dgm:t>
        <a:bodyPr/>
        <a:lstStyle/>
        <a:p>
          <a:endParaRPr lang="en-US"/>
        </a:p>
      </dgm:t>
    </dgm:pt>
    <dgm:pt modelId="{E64C9EF7-BD4D-457A-AE5A-358E5D0FB79B}" type="sibTrans" cxnId="{A7927A9F-0855-4A35-B4F9-931F482BD524}">
      <dgm:prSet/>
      <dgm:spPr/>
      <dgm:t>
        <a:bodyPr/>
        <a:lstStyle/>
        <a:p>
          <a:endParaRPr lang="en-US"/>
        </a:p>
      </dgm:t>
    </dgm:pt>
    <dgm:pt modelId="{0E23278D-0198-4DE7-90CC-2FEB2A0BEFE5}">
      <dgm:prSet custT="1"/>
      <dgm:spPr/>
      <dgm:t>
        <a:bodyPr/>
        <a:lstStyle/>
        <a:p>
          <a:pPr algn="ctr"/>
          <a:r>
            <a:rPr lang="ro-RO" sz="1200" b="1" dirty="0">
              <a:latin typeface="+mn-lt"/>
            </a:rPr>
            <a:t>9</a:t>
          </a:r>
          <a:endParaRPr lang="en-US" sz="1200" b="1" dirty="0">
            <a:latin typeface="+mn-lt"/>
          </a:endParaRPr>
        </a:p>
      </dgm:t>
    </dgm:pt>
    <dgm:pt modelId="{50A2F341-E575-4B26-AE7B-970767D81584}" type="parTrans" cxnId="{78BC58BE-BC49-4CAF-9FAA-22902BFE9EE3}">
      <dgm:prSet/>
      <dgm:spPr/>
      <dgm:t>
        <a:bodyPr/>
        <a:lstStyle/>
        <a:p>
          <a:endParaRPr lang="en-US"/>
        </a:p>
      </dgm:t>
    </dgm:pt>
    <dgm:pt modelId="{FDFB1009-FFE1-46AA-BB0D-C8175F671801}" type="sibTrans" cxnId="{78BC58BE-BC49-4CAF-9FAA-22902BFE9EE3}">
      <dgm:prSet/>
      <dgm:spPr/>
      <dgm:t>
        <a:bodyPr/>
        <a:lstStyle/>
        <a:p>
          <a:endParaRPr lang="en-US"/>
        </a:p>
      </dgm:t>
    </dgm:pt>
    <dgm:pt modelId="{C91DB3A4-9DE2-4137-9352-01CB740AC6CB}">
      <dgm:prSet custT="1"/>
      <dgm:spPr/>
      <dgm:t>
        <a:bodyPr/>
        <a:lstStyle/>
        <a:p>
          <a:pPr algn="ctr"/>
          <a:r>
            <a:rPr lang="ro-RO" sz="1200" b="1" dirty="0">
              <a:latin typeface="+mn-lt"/>
            </a:rPr>
            <a:t>10</a:t>
          </a:r>
          <a:endParaRPr lang="en-US" sz="1200" b="1" dirty="0">
            <a:latin typeface="+mn-lt"/>
          </a:endParaRPr>
        </a:p>
      </dgm:t>
    </dgm:pt>
    <dgm:pt modelId="{1D0CB2D2-904B-47D0-9AFE-C44458269F9F}" type="parTrans" cxnId="{D1E95DBD-D6C4-4FE7-8A9E-51DE3FF53523}">
      <dgm:prSet/>
      <dgm:spPr/>
      <dgm:t>
        <a:bodyPr/>
        <a:lstStyle/>
        <a:p>
          <a:endParaRPr lang="en-US"/>
        </a:p>
      </dgm:t>
    </dgm:pt>
    <dgm:pt modelId="{27C636B4-4742-4397-931D-AB77C6856592}" type="sibTrans" cxnId="{D1E95DBD-D6C4-4FE7-8A9E-51DE3FF53523}">
      <dgm:prSet/>
      <dgm:spPr/>
      <dgm:t>
        <a:bodyPr/>
        <a:lstStyle/>
        <a:p>
          <a:endParaRPr lang="en-US"/>
        </a:p>
      </dgm:t>
    </dgm:pt>
    <dgm:pt modelId="{C398E33C-26F3-42F5-897C-D813ADA6B283}">
      <dgm:prSet/>
      <dgm:spPr/>
      <dgm:t>
        <a:bodyPr/>
        <a:lstStyle/>
        <a:p>
          <a:pPr algn="just"/>
          <a:r>
            <a:rPr lang="ro-RO" b="1" dirty="0" err="1">
              <a:latin typeface="Trebuchet MS" panose="020B0603020202020204" pitchFamily="34" charset="0"/>
            </a:rPr>
            <a:t>înain</a:t>
          </a:r>
          <a:r>
            <a:rPr lang="en-US" b="1" dirty="0" err="1">
              <a:latin typeface="Trebuchet MS" panose="020B0603020202020204" pitchFamily="34" charset="0"/>
            </a:rPr>
            <a:t>tarea</a:t>
          </a:r>
          <a:r>
            <a:rPr lang="en-US" b="1" dirty="0">
              <a:latin typeface="Trebuchet MS" panose="020B0603020202020204" pitchFamily="34" charset="0"/>
            </a:rPr>
            <a:t> </a:t>
          </a:r>
          <a:r>
            <a:rPr lang="en-US" b="1" dirty="0" err="1">
              <a:latin typeface="Trebuchet MS" panose="020B0603020202020204" pitchFamily="34" charset="0"/>
            </a:rPr>
            <a:t>către</a:t>
          </a:r>
          <a:r>
            <a:rPr lang="en-US" b="1" dirty="0">
              <a:latin typeface="Trebuchet MS" panose="020B0603020202020204" pitchFamily="34" charset="0"/>
            </a:rPr>
            <a:t> </a:t>
          </a:r>
          <a:r>
            <a:rPr lang="en-US" b="1" dirty="0" err="1">
              <a:latin typeface="Trebuchet MS" panose="020B0603020202020204" pitchFamily="34" charset="0"/>
            </a:rPr>
            <a:t>comitetul</a:t>
          </a:r>
          <a:r>
            <a:rPr lang="en-US" b="1" dirty="0">
              <a:latin typeface="Trebuchet MS" panose="020B0603020202020204" pitchFamily="34" charset="0"/>
            </a:rPr>
            <a:t> sectorial de care </a:t>
          </a:r>
          <a:r>
            <a:rPr lang="en-US" b="1" dirty="0" err="1">
              <a:latin typeface="Trebuchet MS" panose="020B0603020202020204" pitchFamily="34" charset="0"/>
            </a:rPr>
            <a:t>aparţine</a:t>
          </a:r>
          <a:r>
            <a:rPr lang="en-US" b="1" dirty="0">
              <a:latin typeface="Trebuchet MS" panose="020B0603020202020204" pitchFamily="34" charset="0"/>
            </a:rPr>
            <a:t> </a:t>
          </a:r>
          <a:r>
            <a:rPr lang="en-US" b="1" dirty="0" err="1">
              <a:latin typeface="Trebuchet MS" panose="020B0603020202020204" pitchFamily="34" charset="0"/>
            </a:rPr>
            <a:t>calificarea</a:t>
          </a:r>
          <a:r>
            <a:rPr lang="en-US" b="1" dirty="0">
              <a:latin typeface="Trebuchet MS" panose="020B0603020202020204" pitchFamily="34" charset="0"/>
            </a:rPr>
            <a:t> a </a:t>
          </a:r>
          <a:r>
            <a:rPr lang="en-US" b="1" dirty="0" err="1">
              <a:latin typeface="Trebuchet MS" panose="020B0603020202020204" pitchFamily="34" charset="0"/>
            </a:rPr>
            <a:t>unei</a:t>
          </a:r>
          <a:r>
            <a:rPr lang="en-US" b="1" dirty="0">
              <a:latin typeface="Trebuchet MS" panose="020B0603020202020204" pitchFamily="34" charset="0"/>
            </a:rPr>
            <a:t> </a:t>
          </a:r>
          <a:r>
            <a:rPr lang="en-US" b="1" dirty="0" err="1">
              <a:solidFill>
                <a:srgbClr val="C00000"/>
              </a:solidFill>
              <a:latin typeface="Trebuchet MS" panose="020B0603020202020204" pitchFamily="34" charset="0"/>
            </a:rPr>
            <a:t>propuneri</a:t>
          </a:r>
          <a:r>
            <a:rPr lang="en-US" b="1" dirty="0">
              <a:latin typeface="Trebuchet MS" panose="020B0603020202020204" pitchFamily="34" charset="0"/>
            </a:rPr>
            <a:t> de </a:t>
          </a:r>
          <a:r>
            <a:rPr lang="en-US" b="1" dirty="0" err="1">
              <a:latin typeface="Trebuchet MS" panose="020B0603020202020204" pitchFamily="34" charset="0"/>
            </a:rPr>
            <a:t>nivel</a:t>
          </a:r>
          <a:r>
            <a:rPr lang="en-US" b="1" dirty="0">
              <a:latin typeface="Trebuchet MS" panose="020B0603020202020204" pitchFamily="34" charset="0"/>
            </a:rPr>
            <a:t> de </a:t>
          </a:r>
          <a:r>
            <a:rPr lang="en-US" b="1" dirty="0" err="1">
              <a:latin typeface="Trebuchet MS" panose="020B0603020202020204" pitchFamily="34" charset="0"/>
            </a:rPr>
            <a:t>calificare</a:t>
          </a:r>
          <a:endParaRPr lang="en-US" b="1" dirty="0">
            <a:latin typeface="Trebuchet MS" panose="020B0603020202020204" pitchFamily="34" charset="0"/>
          </a:endParaRPr>
        </a:p>
      </dgm:t>
    </dgm:pt>
    <dgm:pt modelId="{FDC4A580-796E-41EF-B461-148BF623D1AB}" type="parTrans" cxnId="{81AED70C-029F-4611-9DBF-16FF32C9AB00}">
      <dgm:prSet/>
      <dgm:spPr/>
      <dgm:t>
        <a:bodyPr/>
        <a:lstStyle/>
        <a:p>
          <a:endParaRPr lang="en-US"/>
        </a:p>
      </dgm:t>
    </dgm:pt>
    <dgm:pt modelId="{9BB7532E-82A4-402D-AB23-79493872C73D}" type="sibTrans" cxnId="{81AED70C-029F-4611-9DBF-16FF32C9AB00}">
      <dgm:prSet/>
      <dgm:spPr/>
      <dgm:t>
        <a:bodyPr/>
        <a:lstStyle/>
        <a:p>
          <a:endParaRPr lang="en-US"/>
        </a:p>
      </dgm:t>
    </dgm:pt>
    <dgm:pt modelId="{D830B9C5-111F-4795-8546-28B6E0F276AF}">
      <dgm:prSet/>
      <dgm:spPr/>
      <dgm:t>
        <a:bodyPr/>
        <a:lstStyle/>
        <a:p>
          <a:r>
            <a:rPr lang="en-US" b="1" dirty="0" err="1">
              <a:solidFill>
                <a:srgbClr val="C00000"/>
              </a:solidFill>
              <a:latin typeface="Trebuchet MS" panose="020B0603020202020204" pitchFamily="34" charset="0"/>
            </a:rPr>
            <a:t>avizarea</a:t>
          </a:r>
          <a:r>
            <a:rPr lang="en-US" b="1" dirty="0">
              <a:latin typeface="Trebuchet MS" panose="020B0603020202020204" pitchFamily="34" charset="0"/>
            </a:rPr>
            <a:t> </a:t>
          </a:r>
          <a:r>
            <a:rPr lang="en-US" b="1" dirty="0" err="1">
              <a:latin typeface="Trebuchet MS" panose="020B0603020202020204" pitchFamily="34" charset="0"/>
            </a:rPr>
            <a:t>nivelului</a:t>
          </a:r>
          <a:r>
            <a:rPr lang="en-US" b="1" dirty="0">
              <a:latin typeface="Trebuchet MS" panose="020B0603020202020204" pitchFamily="34" charset="0"/>
            </a:rPr>
            <a:t> de </a:t>
          </a:r>
          <a:r>
            <a:rPr lang="en-US" b="1" dirty="0" err="1">
              <a:latin typeface="Trebuchet MS" panose="020B0603020202020204" pitchFamily="34" charset="0"/>
            </a:rPr>
            <a:t>calificare</a:t>
          </a:r>
          <a:r>
            <a:rPr lang="en-US" b="1" dirty="0">
              <a:latin typeface="Trebuchet MS" panose="020B0603020202020204" pitchFamily="34" charset="0"/>
            </a:rPr>
            <a:t> de </a:t>
          </a:r>
          <a:r>
            <a:rPr lang="en-US" b="1" dirty="0" err="1">
              <a:latin typeface="Trebuchet MS" panose="020B0603020202020204" pitchFamily="34" charset="0"/>
            </a:rPr>
            <a:t>către</a:t>
          </a:r>
          <a:r>
            <a:rPr lang="en-US" b="1" dirty="0">
              <a:latin typeface="Trebuchet MS" panose="020B0603020202020204" pitchFamily="34" charset="0"/>
            </a:rPr>
            <a:t> </a:t>
          </a:r>
          <a:r>
            <a:rPr lang="en-US" b="1" dirty="0" err="1">
              <a:latin typeface="Trebuchet MS" panose="020B0603020202020204" pitchFamily="34" charset="0"/>
            </a:rPr>
            <a:t>comitetul</a:t>
          </a:r>
          <a:r>
            <a:rPr lang="en-US" b="1" dirty="0">
              <a:latin typeface="Trebuchet MS" panose="020B0603020202020204" pitchFamily="34" charset="0"/>
            </a:rPr>
            <a:t> sectorial</a:t>
          </a:r>
        </a:p>
      </dgm:t>
    </dgm:pt>
    <dgm:pt modelId="{052B086E-3F1D-411A-BBF3-63CB1049452B}" type="parTrans" cxnId="{56995887-6A0F-4B2A-AB9C-83470145369F}">
      <dgm:prSet/>
      <dgm:spPr/>
      <dgm:t>
        <a:bodyPr/>
        <a:lstStyle/>
        <a:p>
          <a:endParaRPr lang="en-US"/>
        </a:p>
      </dgm:t>
    </dgm:pt>
    <dgm:pt modelId="{C7586973-E50F-421F-B28E-D33DB0CF2D62}" type="sibTrans" cxnId="{56995887-6A0F-4B2A-AB9C-83470145369F}">
      <dgm:prSet/>
      <dgm:spPr/>
      <dgm:t>
        <a:bodyPr/>
        <a:lstStyle/>
        <a:p>
          <a:endParaRPr lang="en-US"/>
        </a:p>
      </dgm:t>
    </dgm:pt>
    <dgm:pt modelId="{3A6FC736-90F3-424F-8A57-8EA8116DEACC}">
      <dgm:prSet/>
      <dgm:spPr/>
      <dgm:t>
        <a:bodyPr/>
        <a:lstStyle/>
        <a:p>
          <a:r>
            <a:rPr lang="en-US" b="1" dirty="0" err="1">
              <a:solidFill>
                <a:srgbClr val="C00000"/>
              </a:solidFill>
              <a:latin typeface="Trebuchet MS" panose="020B0603020202020204" pitchFamily="34" charset="0"/>
            </a:rPr>
            <a:t>aprobarea</a:t>
          </a:r>
          <a:r>
            <a:rPr lang="en-US" b="1" dirty="0">
              <a:latin typeface="Trebuchet MS" panose="020B0603020202020204" pitchFamily="34" charset="0"/>
            </a:rPr>
            <a:t> </a:t>
          </a:r>
          <a:r>
            <a:rPr lang="en-US" b="1" dirty="0" err="1">
              <a:latin typeface="Trebuchet MS" panose="020B0603020202020204" pitchFamily="34" charset="0"/>
            </a:rPr>
            <a:t>nivelului</a:t>
          </a:r>
          <a:r>
            <a:rPr lang="en-US" b="1" dirty="0">
              <a:latin typeface="Trebuchet MS" panose="020B0603020202020204" pitchFamily="34" charset="0"/>
            </a:rPr>
            <a:t> de </a:t>
          </a:r>
          <a:r>
            <a:rPr lang="en-US" b="1" dirty="0" err="1">
              <a:latin typeface="Trebuchet MS" panose="020B0603020202020204" pitchFamily="34" charset="0"/>
            </a:rPr>
            <a:t>calificare</a:t>
          </a:r>
          <a:r>
            <a:rPr lang="en-US" b="1" dirty="0">
              <a:latin typeface="Trebuchet MS" panose="020B0603020202020204" pitchFamily="34" charset="0"/>
            </a:rPr>
            <a:t> de </a:t>
          </a:r>
          <a:r>
            <a:rPr lang="en-US" b="1" dirty="0" err="1">
              <a:latin typeface="Trebuchet MS" panose="020B0603020202020204" pitchFamily="34" charset="0"/>
            </a:rPr>
            <a:t>către</a:t>
          </a:r>
          <a:r>
            <a:rPr lang="en-US" b="1" dirty="0">
              <a:latin typeface="Trebuchet MS" panose="020B0603020202020204" pitchFamily="34" charset="0"/>
            </a:rPr>
            <a:t> </a:t>
          </a:r>
          <a:r>
            <a:rPr lang="en-US" b="1" dirty="0" err="1">
              <a:latin typeface="Trebuchet MS" panose="020B0603020202020204" pitchFamily="34" charset="0"/>
            </a:rPr>
            <a:t>Comisie</a:t>
          </a:r>
          <a:endParaRPr lang="en-US" b="1" dirty="0">
            <a:latin typeface="Trebuchet MS" panose="020B0603020202020204" pitchFamily="34" charset="0"/>
          </a:endParaRPr>
        </a:p>
      </dgm:t>
    </dgm:pt>
    <dgm:pt modelId="{9C538318-2439-4A1C-A4B4-B244F1FAE58C}" type="parTrans" cxnId="{D35E644F-9F05-4E84-89C0-734E5E4825A0}">
      <dgm:prSet/>
      <dgm:spPr/>
      <dgm:t>
        <a:bodyPr/>
        <a:lstStyle/>
        <a:p>
          <a:endParaRPr lang="en-US"/>
        </a:p>
      </dgm:t>
    </dgm:pt>
    <dgm:pt modelId="{85FF0436-C6C2-4DF8-A6A7-82724288AC0B}" type="sibTrans" cxnId="{D35E644F-9F05-4E84-89C0-734E5E4825A0}">
      <dgm:prSet/>
      <dgm:spPr/>
      <dgm:t>
        <a:bodyPr/>
        <a:lstStyle/>
        <a:p>
          <a:endParaRPr lang="en-US"/>
        </a:p>
      </dgm:t>
    </dgm:pt>
    <dgm:pt modelId="{CBF39562-9D16-48E1-93F9-2B5E6EB696AC}">
      <dgm:prSet/>
      <dgm:spPr/>
      <dgm:t>
        <a:bodyPr/>
        <a:lstStyle/>
        <a:p>
          <a:r>
            <a:rPr lang="en-US" b="1" dirty="0" err="1">
              <a:solidFill>
                <a:srgbClr val="C00000"/>
              </a:solidFill>
              <a:latin typeface="Trebuchet MS" panose="020B0603020202020204" pitchFamily="34" charset="0"/>
            </a:rPr>
            <a:t>menţionarea</a:t>
          </a:r>
          <a:r>
            <a:rPr lang="en-US" b="1" dirty="0">
              <a:latin typeface="Trebuchet MS" panose="020B0603020202020204" pitchFamily="34" charset="0"/>
            </a:rPr>
            <a:t> </a:t>
          </a:r>
          <a:r>
            <a:rPr lang="en-US" b="1" dirty="0" err="1">
              <a:latin typeface="Trebuchet MS" panose="020B0603020202020204" pitchFamily="34" charset="0"/>
            </a:rPr>
            <a:t>nivelului</a:t>
          </a:r>
          <a:r>
            <a:rPr lang="en-US" b="1" dirty="0">
              <a:latin typeface="Trebuchet MS" panose="020B0603020202020204" pitchFamily="34" charset="0"/>
            </a:rPr>
            <a:t> de </a:t>
          </a:r>
          <a:r>
            <a:rPr lang="en-US" b="1" dirty="0" err="1">
              <a:latin typeface="Trebuchet MS" panose="020B0603020202020204" pitchFamily="34" charset="0"/>
            </a:rPr>
            <a:t>calificare</a:t>
          </a:r>
          <a:r>
            <a:rPr lang="en-US" b="1" dirty="0">
              <a:latin typeface="Trebuchet MS" panose="020B0603020202020204" pitchFamily="34" charset="0"/>
            </a:rPr>
            <a:t> </a:t>
          </a:r>
          <a:r>
            <a:rPr lang="en-US" b="1" dirty="0" err="1">
              <a:latin typeface="Trebuchet MS" panose="020B0603020202020204" pitchFamily="34" charset="0"/>
            </a:rPr>
            <a:t>în</a:t>
          </a:r>
          <a:r>
            <a:rPr lang="en-US" b="1" dirty="0">
              <a:latin typeface="Trebuchet MS" panose="020B0603020202020204" pitchFamily="34" charset="0"/>
            </a:rPr>
            <a:t> </a:t>
          </a:r>
          <a:r>
            <a:rPr lang="en-US" b="1" dirty="0" err="1">
              <a:latin typeface="Trebuchet MS" panose="020B0603020202020204" pitchFamily="34" charset="0"/>
            </a:rPr>
            <a:t>RNCP</a:t>
          </a:r>
          <a:r>
            <a:rPr lang="en-US" b="1" dirty="0">
              <a:latin typeface="Trebuchet MS" panose="020B0603020202020204" pitchFamily="34" charset="0"/>
            </a:rPr>
            <a:t> din </a:t>
          </a:r>
          <a:r>
            <a:rPr lang="en-US" b="1" dirty="0" err="1">
              <a:latin typeface="Trebuchet MS" panose="020B0603020202020204" pitchFamily="34" charset="0"/>
            </a:rPr>
            <a:t>România</a:t>
          </a:r>
          <a:r>
            <a:rPr lang="en-US" b="1" dirty="0">
              <a:latin typeface="Trebuchet MS" panose="020B0603020202020204" pitchFamily="34" charset="0"/>
            </a:rPr>
            <a:t> de </a:t>
          </a:r>
          <a:r>
            <a:rPr lang="en-US" b="1" dirty="0" err="1">
              <a:latin typeface="Trebuchet MS" panose="020B0603020202020204" pitchFamily="34" charset="0"/>
            </a:rPr>
            <a:t>către</a:t>
          </a:r>
          <a:r>
            <a:rPr lang="en-US" b="1" dirty="0">
              <a:latin typeface="Trebuchet MS" panose="020B0603020202020204" pitchFamily="34" charset="0"/>
            </a:rPr>
            <a:t> ANC, conform </a:t>
          </a:r>
          <a:r>
            <a:rPr lang="en-US" b="1" dirty="0" err="1">
              <a:latin typeface="Trebuchet MS" panose="020B0603020202020204" pitchFamily="34" charset="0"/>
            </a:rPr>
            <a:t>reglementărilor</a:t>
          </a:r>
          <a:r>
            <a:rPr lang="en-US" b="1" dirty="0">
              <a:latin typeface="Trebuchet MS" panose="020B0603020202020204" pitchFamily="34" charset="0"/>
            </a:rPr>
            <a:t> </a:t>
          </a:r>
          <a:r>
            <a:rPr lang="en-US" b="1" dirty="0" err="1">
              <a:latin typeface="Trebuchet MS" panose="020B0603020202020204" pitchFamily="34" charset="0"/>
            </a:rPr>
            <a:t>în</a:t>
          </a:r>
          <a:r>
            <a:rPr lang="en-US" b="1" dirty="0">
              <a:latin typeface="Trebuchet MS" panose="020B0603020202020204" pitchFamily="34" charset="0"/>
            </a:rPr>
            <a:t> </a:t>
          </a:r>
          <a:r>
            <a:rPr lang="en-US" b="1" dirty="0" err="1">
              <a:latin typeface="Trebuchet MS" panose="020B0603020202020204" pitchFamily="34" charset="0"/>
            </a:rPr>
            <a:t>vigoare</a:t>
          </a:r>
          <a:endParaRPr lang="en-US" b="1" dirty="0">
            <a:latin typeface="Trebuchet MS" panose="020B0603020202020204" pitchFamily="34" charset="0"/>
          </a:endParaRPr>
        </a:p>
      </dgm:t>
    </dgm:pt>
    <dgm:pt modelId="{2B1EFEA1-9C6D-488E-B463-CDC9C83E6EE9}" type="parTrans" cxnId="{B6177909-6565-4286-9391-AF8AF556C791}">
      <dgm:prSet/>
      <dgm:spPr/>
      <dgm:t>
        <a:bodyPr/>
        <a:lstStyle/>
        <a:p>
          <a:endParaRPr lang="en-US"/>
        </a:p>
      </dgm:t>
    </dgm:pt>
    <dgm:pt modelId="{BA314A18-7F13-4FC9-A4E5-1D4FBCCEACB6}" type="sibTrans" cxnId="{B6177909-6565-4286-9391-AF8AF556C791}">
      <dgm:prSet/>
      <dgm:spPr/>
      <dgm:t>
        <a:bodyPr/>
        <a:lstStyle/>
        <a:p>
          <a:endParaRPr lang="en-US"/>
        </a:p>
      </dgm:t>
    </dgm:pt>
    <dgm:pt modelId="{CA49E114-E475-4ECF-8BD5-08664B61945A}" type="pres">
      <dgm:prSet presAssocID="{0F1C2756-D40A-46FE-B01E-99AC3732B107}" presName="linearFlow" presStyleCnt="0">
        <dgm:presLayoutVars>
          <dgm:dir/>
          <dgm:animLvl val="lvl"/>
          <dgm:resizeHandles val="exact"/>
        </dgm:presLayoutVars>
      </dgm:prSet>
      <dgm:spPr/>
      <dgm:t>
        <a:bodyPr/>
        <a:lstStyle/>
        <a:p>
          <a:endParaRPr lang="en-US"/>
        </a:p>
      </dgm:t>
    </dgm:pt>
    <dgm:pt modelId="{C0001671-E98E-4D74-BC3D-A4323513069C}" type="pres">
      <dgm:prSet presAssocID="{8C46778D-8E8F-4177-8E35-FB59FDED2D12}" presName="composite" presStyleCnt="0"/>
      <dgm:spPr/>
    </dgm:pt>
    <dgm:pt modelId="{C1085071-5086-4AEB-AE97-62A716352F37}" type="pres">
      <dgm:prSet presAssocID="{8C46778D-8E8F-4177-8E35-FB59FDED2D12}" presName="parentText" presStyleLbl="alignNode1" presStyleIdx="0" presStyleCnt="11">
        <dgm:presLayoutVars>
          <dgm:chMax val="1"/>
          <dgm:bulletEnabled val="1"/>
        </dgm:presLayoutVars>
      </dgm:prSet>
      <dgm:spPr/>
      <dgm:t>
        <a:bodyPr/>
        <a:lstStyle/>
        <a:p>
          <a:endParaRPr lang="en-US"/>
        </a:p>
      </dgm:t>
    </dgm:pt>
    <dgm:pt modelId="{AC99E83C-2A2E-4AD5-ADB6-B246D2AD95EB}" type="pres">
      <dgm:prSet presAssocID="{8C46778D-8E8F-4177-8E35-FB59FDED2D12}" presName="descendantText" presStyleLbl="alignAcc1" presStyleIdx="0" presStyleCnt="11">
        <dgm:presLayoutVars>
          <dgm:bulletEnabled val="1"/>
        </dgm:presLayoutVars>
      </dgm:prSet>
      <dgm:spPr/>
      <dgm:t>
        <a:bodyPr/>
        <a:lstStyle/>
        <a:p>
          <a:endParaRPr lang="en-US"/>
        </a:p>
      </dgm:t>
    </dgm:pt>
    <dgm:pt modelId="{31B843F3-3F5B-4F56-AE81-94A6FB3B7163}" type="pres">
      <dgm:prSet presAssocID="{412023A9-557A-4170-9E4D-F25655A0F105}" presName="sp" presStyleCnt="0"/>
      <dgm:spPr/>
    </dgm:pt>
    <dgm:pt modelId="{C589F433-0C18-4C72-A482-A4DE076508CB}" type="pres">
      <dgm:prSet presAssocID="{23EFB2F8-AC19-4215-9EAD-AE4141C2D43A}" presName="composite" presStyleCnt="0"/>
      <dgm:spPr/>
    </dgm:pt>
    <dgm:pt modelId="{5C7D63D8-B254-4012-97AE-4E9AFDD120C3}" type="pres">
      <dgm:prSet presAssocID="{23EFB2F8-AC19-4215-9EAD-AE4141C2D43A}" presName="parentText" presStyleLbl="alignNode1" presStyleIdx="1" presStyleCnt="11">
        <dgm:presLayoutVars>
          <dgm:chMax val="1"/>
          <dgm:bulletEnabled val="1"/>
        </dgm:presLayoutVars>
      </dgm:prSet>
      <dgm:spPr/>
      <dgm:t>
        <a:bodyPr/>
        <a:lstStyle/>
        <a:p>
          <a:endParaRPr lang="en-US"/>
        </a:p>
      </dgm:t>
    </dgm:pt>
    <dgm:pt modelId="{A1BA8D41-21A5-4291-A335-352348AEAC59}" type="pres">
      <dgm:prSet presAssocID="{23EFB2F8-AC19-4215-9EAD-AE4141C2D43A}" presName="descendantText" presStyleLbl="alignAcc1" presStyleIdx="1" presStyleCnt="11">
        <dgm:presLayoutVars>
          <dgm:bulletEnabled val="1"/>
        </dgm:presLayoutVars>
      </dgm:prSet>
      <dgm:spPr/>
      <dgm:t>
        <a:bodyPr/>
        <a:lstStyle/>
        <a:p>
          <a:endParaRPr lang="en-US"/>
        </a:p>
      </dgm:t>
    </dgm:pt>
    <dgm:pt modelId="{689BF9F2-9400-475C-B906-AB53992427DF}" type="pres">
      <dgm:prSet presAssocID="{227B5544-6B2B-4B3F-B0C4-7868C4D32D83}" presName="sp" presStyleCnt="0"/>
      <dgm:spPr/>
    </dgm:pt>
    <dgm:pt modelId="{269499CE-6B63-4ECD-9456-E7DFBF8C1009}" type="pres">
      <dgm:prSet presAssocID="{510E875F-FE33-48DC-BC94-DB533E00CD16}" presName="composite" presStyleCnt="0"/>
      <dgm:spPr/>
    </dgm:pt>
    <dgm:pt modelId="{27AA0E26-2D27-44E1-BFEE-3294E72F20F3}" type="pres">
      <dgm:prSet presAssocID="{510E875F-FE33-48DC-BC94-DB533E00CD16}" presName="parentText" presStyleLbl="alignNode1" presStyleIdx="2" presStyleCnt="11">
        <dgm:presLayoutVars>
          <dgm:chMax val="1"/>
          <dgm:bulletEnabled val="1"/>
        </dgm:presLayoutVars>
      </dgm:prSet>
      <dgm:spPr/>
      <dgm:t>
        <a:bodyPr/>
        <a:lstStyle/>
        <a:p>
          <a:endParaRPr lang="en-US"/>
        </a:p>
      </dgm:t>
    </dgm:pt>
    <dgm:pt modelId="{897952FE-7B03-48BD-92FA-7AE77C9D7BF7}" type="pres">
      <dgm:prSet presAssocID="{510E875F-FE33-48DC-BC94-DB533E00CD16}" presName="descendantText" presStyleLbl="alignAcc1" presStyleIdx="2" presStyleCnt="11">
        <dgm:presLayoutVars>
          <dgm:bulletEnabled val="1"/>
        </dgm:presLayoutVars>
      </dgm:prSet>
      <dgm:spPr/>
      <dgm:t>
        <a:bodyPr/>
        <a:lstStyle/>
        <a:p>
          <a:endParaRPr lang="en-US"/>
        </a:p>
      </dgm:t>
    </dgm:pt>
    <dgm:pt modelId="{4FB64FF4-D41C-422C-98E6-7995AAA892EF}" type="pres">
      <dgm:prSet presAssocID="{90081335-0596-4421-AFE3-3BF6248E2FFE}" presName="sp" presStyleCnt="0"/>
      <dgm:spPr/>
    </dgm:pt>
    <dgm:pt modelId="{5E9EE377-26FA-4F14-A1FD-1BF20522398C}" type="pres">
      <dgm:prSet presAssocID="{30DB056D-415B-4D56-9BCE-9619B4F9A275}" presName="composite" presStyleCnt="0"/>
      <dgm:spPr/>
    </dgm:pt>
    <dgm:pt modelId="{B6B7DAE6-FD9C-4FDC-A6D1-CD0AD0BB90C9}" type="pres">
      <dgm:prSet presAssocID="{30DB056D-415B-4D56-9BCE-9619B4F9A275}" presName="parentText" presStyleLbl="alignNode1" presStyleIdx="3" presStyleCnt="11">
        <dgm:presLayoutVars>
          <dgm:chMax val="1"/>
          <dgm:bulletEnabled val="1"/>
        </dgm:presLayoutVars>
      </dgm:prSet>
      <dgm:spPr/>
      <dgm:t>
        <a:bodyPr/>
        <a:lstStyle/>
        <a:p>
          <a:endParaRPr lang="en-US"/>
        </a:p>
      </dgm:t>
    </dgm:pt>
    <dgm:pt modelId="{91D57E76-1ECA-4019-A151-05243DC1DAA9}" type="pres">
      <dgm:prSet presAssocID="{30DB056D-415B-4D56-9BCE-9619B4F9A275}" presName="descendantText" presStyleLbl="alignAcc1" presStyleIdx="3" presStyleCnt="11">
        <dgm:presLayoutVars>
          <dgm:bulletEnabled val="1"/>
        </dgm:presLayoutVars>
      </dgm:prSet>
      <dgm:spPr/>
      <dgm:t>
        <a:bodyPr/>
        <a:lstStyle/>
        <a:p>
          <a:endParaRPr lang="en-US"/>
        </a:p>
      </dgm:t>
    </dgm:pt>
    <dgm:pt modelId="{897F4BBD-7B83-46EA-8898-18A5EC66270C}" type="pres">
      <dgm:prSet presAssocID="{E6D20D61-4FB7-4683-82B7-6656EE5A6CD4}" presName="sp" presStyleCnt="0"/>
      <dgm:spPr/>
    </dgm:pt>
    <dgm:pt modelId="{DDDA5B53-4CF9-4A97-BAD3-76626D721305}" type="pres">
      <dgm:prSet presAssocID="{27D00616-5DD4-4F49-994C-3FEF74D6012C}" presName="composite" presStyleCnt="0"/>
      <dgm:spPr/>
    </dgm:pt>
    <dgm:pt modelId="{D319191F-8E0F-4CD1-8A6F-88C76360E586}" type="pres">
      <dgm:prSet presAssocID="{27D00616-5DD4-4F49-994C-3FEF74D6012C}" presName="parentText" presStyleLbl="alignNode1" presStyleIdx="4" presStyleCnt="11">
        <dgm:presLayoutVars>
          <dgm:chMax val="1"/>
          <dgm:bulletEnabled val="1"/>
        </dgm:presLayoutVars>
      </dgm:prSet>
      <dgm:spPr/>
      <dgm:t>
        <a:bodyPr/>
        <a:lstStyle/>
        <a:p>
          <a:endParaRPr lang="en-US"/>
        </a:p>
      </dgm:t>
    </dgm:pt>
    <dgm:pt modelId="{9E949C28-473F-48A2-8AEB-31859E19E670}" type="pres">
      <dgm:prSet presAssocID="{27D00616-5DD4-4F49-994C-3FEF74D6012C}" presName="descendantText" presStyleLbl="alignAcc1" presStyleIdx="4" presStyleCnt="11">
        <dgm:presLayoutVars>
          <dgm:bulletEnabled val="1"/>
        </dgm:presLayoutVars>
      </dgm:prSet>
      <dgm:spPr/>
      <dgm:t>
        <a:bodyPr/>
        <a:lstStyle/>
        <a:p>
          <a:endParaRPr lang="en-US"/>
        </a:p>
      </dgm:t>
    </dgm:pt>
    <dgm:pt modelId="{2C514050-F5C3-493A-B8D8-20B958770275}" type="pres">
      <dgm:prSet presAssocID="{F96B5522-E8EF-43F0-854E-8D95EE5EE3DD}" presName="sp" presStyleCnt="0"/>
      <dgm:spPr/>
    </dgm:pt>
    <dgm:pt modelId="{17625641-0485-4A6B-A0AB-1400B3CB8400}" type="pres">
      <dgm:prSet presAssocID="{C66053DB-4B8E-4E64-8D44-F37A731A651A}" presName="composite" presStyleCnt="0"/>
      <dgm:spPr/>
    </dgm:pt>
    <dgm:pt modelId="{25C8ADE2-9E93-47EE-9349-902177CAC84C}" type="pres">
      <dgm:prSet presAssocID="{C66053DB-4B8E-4E64-8D44-F37A731A651A}" presName="parentText" presStyleLbl="alignNode1" presStyleIdx="5" presStyleCnt="11">
        <dgm:presLayoutVars>
          <dgm:chMax val="1"/>
          <dgm:bulletEnabled val="1"/>
        </dgm:presLayoutVars>
      </dgm:prSet>
      <dgm:spPr/>
      <dgm:t>
        <a:bodyPr/>
        <a:lstStyle/>
        <a:p>
          <a:endParaRPr lang="en-US"/>
        </a:p>
      </dgm:t>
    </dgm:pt>
    <dgm:pt modelId="{38630887-B12D-4698-A8CF-C5D29A9E38CA}" type="pres">
      <dgm:prSet presAssocID="{C66053DB-4B8E-4E64-8D44-F37A731A651A}" presName="descendantText" presStyleLbl="alignAcc1" presStyleIdx="5" presStyleCnt="11">
        <dgm:presLayoutVars>
          <dgm:bulletEnabled val="1"/>
        </dgm:presLayoutVars>
      </dgm:prSet>
      <dgm:spPr/>
      <dgm:t>
        <a:bodyPr/>
        <a:lstStyle/>
        <a:p>
          <a:endParaRPr lang="en-US"/>
        </a:p>
      </dgm:t>
    </dgm:pt>
    <dgm:pt modelId="{3B2B1AA9-8F07-4256-9636-08FDD74FC663}" type="pres">
      <dgm:prSet presAssocID="{24BFDE64-3323-4F04-A827-DFE4A085389B}" presName="sp" presStyleCnt="0"/>
      <dgm:spPr/>
    </dgm:pt>
    <dgm:pt modelId="{CE17646E-B18A-4C9F-B4CA-BF619051F250}" type="pres">
      <dgm:prSet presAssocID="{22807346-FC2C-4B0F-9797-8426EAEF9AFF}" presName="composite" presStyleCnt="0"/>
      <dgm:spPr/>
    </dgm:pt>
    <dgm:pt modelId="{118AAA68-CB30-41F9-8ED2-BF1CC0F92DC6}" type="pres">
      <dgm:prSet presAssocID="{22807346-FC2C-4B0F-9797-8426EAEF9AFF}" presName="parentText" presStyleLbl="alignNode1" presStyleIdx="6" presStyleCnt="11">
        <dgm:presLayoutVars>
          <dgm:chMax val="1"/>
          <dgm:bulletEnabled val="1"/>
        </dgm:presLayoutVars>
      </dgm:prSet>
      <dgm:spPr/>
      <dgm:t>
        <a:bodyPr/>
        <a:lstStyle/>
        <a:p>
          <a:endParaRPr lang="en-US"/>
        </a:p>
      </dgm:t>
    </dgm:pt>
    <dgm:pt modelId="{2896568E-42EF-4FD3-A673-819A29FCFF69}" type="pres">
      <dgm:prSet presAssocID="{22807346-FC2C-4B0F-9797-8426EAEF9AFF}" presName="descendantText" presStyleLbl="alignAcc1" presStyleIdx="6" presStyleCnt="11">
        <dgm:presLayoutVars>
          <dgm:bulletEnabled val="1"/>
        </dgm:presLayoutVars>
      </dgm:prSet>
      <dgm:spPr/>
      <dgm:t>
        <a:bodyPr/>
        <a:lstStyle/>
        <a:p>
          <a:endParaRPr lang="en-US"/>
        </a:p>
      </dgm:t>
    </dgm:pt>
    <dgm:pt modelId="{659874DD-32CA-48A1-B7FB-24AC26541952}" type="pres">
      <dgm:prSet presAssocID="{B01D0FFF-2B75-4EBD-93AF-7FFD0284EE63}" presName="sp" presStyleCnt="0"/>
      <dgm:spPr/>
    </dgm:pt>
    <dgm:pt modelId="{D33B6123-1E18-4792-86B1-DAD239D3976E}" type="pres">
      <dgm:prSet presAssocID="{83CA80BF-E976-4207-9EE2-BCCE68005A24}" presName="composite" presStyleCnt="0"/>
      <dgm:spPr/>
    </dgm:pt>
    <dgm:pt modelId="{23C1FE0B-86E8-4181-AA1F-4FCF75C7A41C}" type="pres">
      <dgm:prSet presAssocID="{83CA80BF-E976-4207-9EE2-BCCE68005A24}" presName="parentText" presStyleLbl="alignNode1" presStyleIdx="7" presStyleCnt="11">
        <dgm:presLayoutVars>
          <dgm:chMax val="1"/>
          <dgm:bulletEnabled val="1"/>
        </dgm:presLayoutVars>
      </dgm:prSet>
      <dgm:spPr/>
      <dgm:t>
        <a:bodyPr/>
        <a:lstStyle/>
        <a:p>
          <a:endParaRPr lang="en-US"/>
        </a:p>
      </dgm:t>
    </dgm:pt>
    <dgm:pt modelId="{04486DCC-6CDB-4075-A9C5-B6B3F7EC2887}" type="pres">
      <dgm:prSet presAssocID="{83CA80BF-E976-4207-9EE2-BCCE68005A24}" presName="descendantText" presStyleLbl="alignAcc1" presStyleIdx="7" presStyleCnt="11">
        <dgm:presLayoutVars>
          <dgm:bulletEnabled val="1"/>
        </dgm:presLayoutVars>
      </dgm:prSet>
      <dgm:spPr/>
      <dgm:t>
        <a:bodyPr/>
        <a:lstStyle/>
        <a:p>
          <a:endParaRPr lang="en-US"/>
        </a:p>
      </dgm:t>
    </dgm:pt>
    <dgm:pt modelId="{3970B93D-6BCE-4842-9162-34B7E1A77992}" type="pres">
      <dgm:prSet presAssocID="{E64C9EF7-BD4D-457A-AE5A-358E5D0FB79B}" presName="sp" presStyleCnt="0"/>
      <dgm:spPr/>
    </dgm:pt>
    <dgm:pt modelId="{7CB16989-53EF-48B7-9FFA-A4500143AB2F}" type="pres">
      <dgm:prSet presAssocID="{0E23278D-0198-4DE7-90CC-2FEB2A0BEFE5}" presName="composite" presStyleCnt="0"/>
      <dgm:spPr/>
    </dgm:pt>
    <dgm:pt modelId="{DFE9E98B-70F6-4316-A0EC-955619A7DB20}" type="pres">
      <dgm:prSet presAssocID="{0E23278D-0198-4DE7-90CC-2FEB2A0BEFE5}" presName="parentText" presStyleLbl="alignNode1" presStyleIdx="8" presStyleCnt="11">
        <dgm:presLayoutVars>
          <dgm:chMax val="1"/>
          <dgm:bulletEnabled val="1"/>
        </dgm:presLayoutVars>
      </dgm:prSet>
      <dgm:spPr/>
      <dgm:t>
        <a:bodyPr/>
        <a:lstStyle/>
        <a:p>
          <a:endParaRPr lang="en-US"/>
        </a:p>
      </dgm:t>
    </dgm:pt>
    <dgm:pt modelId="{48A84D44-9DB0-4E69-A979-B0805DFB66B6}" type="pres">
      <dgm:prSet presAssocID="{0E23278D-0198-4DE7-90CC-2FEB2A0BEFE5}" presName="descendantText" presStyleLbl="alignAcc1" presStyleIdx="8" presStyleCnt="11">
        <dgm:presLayoutVars>
          <dgm:bulletEnabled val="1"/>
        </dgm:presLayoutVars>
      </dgm:prSet>
      <dgm:spPr/>
      <dgm:t>
        <a:bodyPr/>
        <a:lstStyle/>
        <a:p>
          <a:endParaRPr lang="en-US"/>
        </a:p>
      </dgm:t>
    </dgm:pt>
    <dgm:pt modelId="{0D999E20-472D-4E4F-9231-9875AF639630}" type="pres">
      <dgm:prSet presAssocID="{FDFB1009-FFE1-46AA-BB0D-C8175F671801}" presName="sp" presStyleCnt="0"/>
      <dgm:spPr/>
    </dgm:pt>
    <dgm:pt modelId="{F353D073-9FF7-4498-969A-3A55ED630800}" type="pres">
      <dgm:prSet presAssocID="{C91DB3A4-9DE2-4137-9352-01CB740AC6CB}" presName="composite" presStyleCnt="0"/>
      <dgm:spPr/>
    </dgm:pt>
    <dgm:pt modelId="{D692FF29-2A2E-4617-8FAB-AB0CF995C9B8}" type="pres">
      <dgm:prSet presAssocID="{C91DB3A4-9DE2-4137-9352-01CB740AC6CB}" presName="parentText" presStyleLbl="alignNode1" presStyleIdx="9" presStyleCnt="11">
        <dgm:presLayoutVars>
          <dgm:chMax val="1"/>
          <dgm:bulletEnabled val="1"/>
        </dgm:presLayoutVars>
      </dgm:prSet>
      <dgm:spPr/>
      <dgm:t>
        <a:bodyPr/>
        <a:lstStyle/>
        <a:p>
          <a:endParaRPr lang="en-US"/>
        </a:p>
      </dgm:t>
    </dgm:pt>
    <dgm:pt modelId="{1DE04B1F-07A4-48BB-B877-3945240EADDC}" type="pres">
      <dgm:prSet presAssocID="{C91DB3A4-9DE2-4137-9352-01CB740AC6CB}" presName="descendantText" presStyleLbl="alignAcc1" presStyleIdx="9" presStyleCnt="11">
        <dgm:presLayoutVars>
          <dgm:bulletEnabled val="1"/>
        </dgm:presLayoutVars>
      </dgm:prSet>
      <dgm:spPr/>
      <dgm:t>
        <a:bodyPr/>
        <a:lstStyle/>
        <a:p>
          <a:endParaRPr lang="en-US"/>
        </a:p>
      </dgm:t>
    </dgm:pt>
    <dgm:pt modelId="{ABAA53A0-139A-44DC-9659-C2DE609DE1BB}" type="pres">
      <dgm:prSet presAssocID="{27C636B4-4742-4397-931D-AB77C6856592}" presName="sp" presStyleCnt="0"/>
      <dgm:spPr/>
    </dgm:pt>
    <dgm:pt modelId="{FBF7B30E-7361-45D9-87E0-F7DFC8BB56AF}" type="pres">
      <dgm:prSet presAssocID="{7E6A4E30-62B5-432B-9889-431518A0B4AF}" presName="composite" presStyleCnt="0"/>
      <dgm:spPr/>
    </dgm:pt>
    <dgm:pt modelId="{E1A64BED-3275-4F53-943F-67054F8544DA}" type="pres">
      <dgm:prSet presAssocID="{7E6A4E30-62B5-432B-9889-431518A0B4AF}" presName="parentText" presStyleLbl="alignNode1" presStyleIdx="10" presStyleCnt="11">
        <dgm:presLayoutVars>
          <dgm:chMax val="1"/>
          <dgm:bulletEnabled val="1"/>
        </dgm:presLayoutVars>
      </dgm:prSet>
      <dgm:spPr/>
      <dgm:t>
        <a:bodyPr/>
        <a:lstStyle/>
        <a:p>
          <a:endParaRPr lang="en-US"/>
        </a:p>
      </dgm:t>
    </dgm:pt>
    <dgm:pt modelId="{D63B8DA3-7959-4207-8D3B-309C24E18CB7}" type="pres">
      <dgm:prSet presAssocID="{7E6A4E30-62B5-432B-9889-431518A0B4AF}" presName="descendantText" presStyleLbl="alignAcc1" presStyleIdx="10" presStyleCnt="11">
        <dgm:presLayoutVars>
          <dgm:bulletEnabled val="1"/>
        </dgm:presLayoutVars>
      </dgm:prSet>
      <dgm:spPr/>
      <dgm:t>
        <a:bodyPr/>
        <a:lstStyle/>
        <a:p>
          <a:endParaRPr lang="en-US"/>
        </a:p>
      </dgm:t>
    </dgm:pt>
  </dgm:ptLst>
  <dgm:cxnLst>
    <dgm:cxn modelId="{CA996C7F-2591-4A48-A45E-AEF33D3F7613}" srcId="{0F1C2756-D40A-46FE-B01E-99AC3732B107}" destId="{30DB056D-415B-4D56-9BCE-9619B4F9A275}" srcOrd="3" destOrd="0" parTransId="{66A132A7-2BE4-4AB9-91C3-5BEE339C9A46}" sibTransId="{E6D20D61-4FB7-4683-82B7-6656EE5A6CD4}"/>
    <dgm:cxn modelId="{A7927A9F-0855-4A35-B4F9-931F482BD524}" srcId="{0F1C2756-D40A-46FE-B01E-99AC3732B107}" destId="{83CA80BF-E976-4207-9EE2-BCCE68005A24}" srcOrd="7" destOrd="0" parTransId="{39BC996B-450C-46B2-9879-2031A31D4663}" sibTransId="{E64C9EF7-BD4D-457A-AE5A-358E5D0FB79B}"/>
    <dgm:cxn modelId="{32899D1A-6966-44D8-8FD5-D60E6D2C2795}" srcId="{8C46778D-8E8F-4177-8E35-FB59FDED2D12}" destId="{DECE355A-0B49-4A50-90B2-88C743343B40}" srcOrd="0" destOrd="0" parTransId="{3B98DCEB-0C21-4F19-95D1-0BC96C3D58F3}" sibTransId="{C6EF4034-A3B6-450D-8C85-48961DCEC367}"/>
    <dgm:cxn modelId="{78BC58BE-BC49-4CAF-9FAA-22902BFE9EE3}" srcId="{0F1C2756-D40A-46FE-B01E-99AC3732B107}" destId="{0E23278D-0198-4DE7-90CC-2FEB2A0BEFE5}" srcOrd="8" destOrd="0" parTransId="{50A2F341-E575-4B26-AE7B-970767D81584}" sibTransId="{FDFB1009-FFE1-46AA-BB0D-C8175F671801}"/>
    <dgm:cxn modelId="{63C261D3-4535-4B72-A921-EBFACDDC6CED}" type="presOf" srcId="{C91DB3A4-9DE2-4137-9352-01CB740AC6CB}" destId="{D692FF29-2A2E-4617-8FAB-AB0CF995C9B8}" srcOrd="0" destOrd="0" presId="urn:microsoft.com/office/officeart/2005/8/layout/chevron2"/>
    <dgm:cxn modelId="{56541B22-9A90-4C8A-AF95-50B3A7CAEB54}" type="presOf" srcId="{DECE355A-0B49-4A50-90B2-88C743343B40}" destId="{AC99E83C-2A2E-4AD5-ADB6-B246D2AD95EB}" srcOrd="0" destOrd="0" presId="urn:microsoft.com/office/officeart/2005/8/layout/chevron2"/>
    <dgm:cxn modelId="{AD7A2D02-ED38-4AE5-AA8B-D186DC19F622}" srcId="{22807346-FC2C-4B0F-9797-8426EAEF9AFF}" destId="{C24DE66E-5126-4526-80D7-6DA948128FB8}" srcOrd="0" destOrd="0" parTransId="{2CD31061-69A0-4AF7-B254-24283E0CC012}" sibTransId="{7E495CD0-A4D8-42CF-9776-5784BD1E6CDD}"/>
    <dgm:cxn modelId="{81AED70C-029F-4611-9DBF-16FF32C9AB00}" srcId="{83CA80BF-E976-4207-9EE2-BCCE68005A24}" destId="{C398E33C-26F3-42F5-897C-D813ADA6B283}" srcOrd="0" destOrd="0" parTransId="{FDC4A580-796E-41EF-B461-148BF623D1AB}" sibTransId="{9BB7532E-82A4-402D-AB23-79493872C73D}"/>
    <dgm:cxn modelId="{4A1533A0-93C9-428A-BE4A-7DDF97411DDF}" type="presOf" srcId="{C66053DB-4B8E-4E64-8D44-F37A731A651A}" destId="{25C8ADE2-9E93-47EE-9349-902177CAC84C}" srcOrd="0" destOrd="0" presId="urn:microsoft.com/office/officeart/2005/8/layout/chevron2"/>
    <dgm:cxn modelId="{A1173BAC-4DE2-4E49-8A15-2F32406D582B}" srcId="{C66053DB-4B8E-4E64-8D44-F37A731A651A}" destId="{5C66E951-2BD8-4F54-BA36-3663B8ED1438}" srcOrd="0" destOrd="0" parTransId="{B2D5850F-5F4B-43C6-A2CB-F83E5248E8F9}" sibTransId="{00D52924-29C2-4E2D-818E-D63C00514DC1}"/>
    <dgm:cxn modelId="{B9621443-0A09-498C-80CA-33CE3D217349}" type="presOf" srcId="{CBF39562-9D16-48E1-93F9-2B5E6EB696AC}" destId="{D63B8DA3-7959-4207-8D3B-309C24E18CB7}" srcOrd="0" destOrd="0" presId="urn:microsoft.com/office/officeart/2005/8/layout/chevron2"/>
    <dgm:cxn modelId="{A7DFF354-FF1D-492D-A83D-E88C8FCCE9B1}" type="presOf" srcId="{27D00616-5DD4-4F49-994C-3FEF74D6012C}" destId="{D319191F-8E0F-4CD1-8A6F-88C76360E586}" srcOrd="0" destOrd="0" presId="urn:microsoft.com/office/officeart/2005/8/layout/chevron2"/>
    <dgm:cxn modelId="{2646823A-72FF-49EA-89A6-7353DC1BD258}" srcId="{0F1C2756-D40A-46FE-B01E-99AC3732B107}" destId="{C66053DB-4B8E-4E64-8D44-F37A731A651A}" srcOrd="5" destOrd="0" parTransId="{31A7CEB2-5EEC-452A-9C95-34D8135E9823}" sibTransId="{24BFDE64-3323-4F04-A827-DFE4A085389B}"/>
    <dgm:cxn modelId="{56DD031E-8B38-468E-B11F-C09A965836B9}" srcId="{27D00616-5DD4-4F49-994C-3FEF74D6012C}" destId="{03E743EC-3F5E-492E-92B4-C079EF911E6E}" srcOrd="0" destOrd="0" parTransId="{D3967BA2-0398-40F9-9895-C540BAB11250}" sibTransId="{56257B7E-81C7-4386-876B-1C4CB04DB746}"/>
    <dgm:cxn modelId="{BDF38B5D-A0A1-4367-9068-697980B289EE}" type="presOf" srcId="{3A6FC736-90F3-424F-8A57-8EA8116DEACC}" destId="{1DE04B1F-07A4-48BB-B877-3945240EADDC}" srcOrd="0" destOrd="0" presId="urn:microsoft.com/office/officeart/2005/8/layout/chevron2"/>
    <dgm:cxn modelId="{28D12628-90BA-49EA-8443-68B26A1CA354}" type="presOf" srcId="{23EFB2F8-AC19-4215-9EAD-AE4141C2D43A}" destId="{5C7D63D8-B254-4012-97AE-4E9AFDD120C3}" srcOrd="0" destOrd="0" presId="urn:microsoft.com/office/officeart/2005/8/layout/chevron2"/>
    <dgm:cxn modelId="{CB943579-BEA0-45E0-B6B3-C627334FA02C}" srcId="{0F1C2756-D40A-46FE-B01E-99AC3732B107}" destId="{7E6A4E30-62B5-432B-9889-431518A0B4AF}" srcOrd="10" destOrd="0" parTransId="{605AC4DD-EC3D-48B5-A65F-84F3FF771286}" sibTransId="{9F151D2B-847D-458B-A964-43DD131C8DBC}"/>
    <dgm:cxn modelId="{D77092F4-DDA4-4293-884B-DB3BD23BE972}" srcId="{0F1C2756-D40A-46FE-B01E-99AC3732B107}" destId="{27D00616-5DD4-4F49-994C-3FEF74D6012C}" srcOrd="4" destOrd="0" parTransId="{52E9EAAC-4006-4D20-BD1F-AA9920A5E295}" sibTransId="{F96B5522-E8EF-43F0-854E-8D95EE5EE3DD}"/>
    <dgm:cxn modelId="{D35E644F-9F05-4E84-89C0-734E5E4825A0}" srcId="{C91DB3A4-9DE2-4137-9352-01CB740AC6CB}" destId="{3A6FC736-90F3-424F-8A57-8EA8116DEACC}" srcOrd="0" destOrd="0" parTransId="{9C538318-2439-4A1C-A4B4-B244F1FAE58C}" sibTransId="{85FF0436-C6C2-4DF8-A6A7-82724288AC0B}"/>
    <dgm:cxn modelId="{C224036A-EC4D-4359-A966-4D496FA587D6}" srcId="{0F1C2756-D40A-46FE-B01E-99AC3732B107}" destId="{22807346-FC2C-4B0F-9797-8426EAEF9AFF}" srcOrd="6" destOrd="0" parTransId="{359C9D81-F04E-46BD-99AC-46C0B9E7FC34}" sibTransId="{B01D0FFF-2B75-4EBD-93AF-7FFD0284EE63}"/>
    <dgm:cxn modelId="{D1E95DBD-D6C4-4FE7-8A9E-51DE3FF53523}" srcId="{0F1C2756-D40A-46FE-B01E-99AC3732B107}" destId="{C91DB3A4-9DE2-4137-9352-01CB740AC6CB}" srcOrd="9" destOrd="0" parTransId="{1D0CB2D2-904B-47D0-9AFE-C44458269F9F}" sibTransId="{27C636B4-4742-4397-931D-AB77C6856592}"/>
    <dgm:cxn modelId="{40C38D04-E538-4916-8F4E-5C7B24AC4F33}" type="presOf" srcId="{83CA80BF-E976-4207-9EE2-BCCE68005A24}" destId="{23C1FE0B-86E8-4181-AA1F-4FCF75C7A41C}" srcOrd="0" destOrd="0" presId="urn:microsoft.com/office/officeart/2005/8/layout/chevron2"/>
    <dgm:cxn modelId="{6D8D53A9-E9B1-4659-BD40-1700940B7037}" type="presOf" srcId="{AAB0471E-A31F-45B4-9E64-9998EB4B6025}" destId="{897952FE-7B03-48BD-92FA-7AE77C9D7BF7}" srcOrd="0" destOrd="0" presId="urn:microsoft.com/office/officeart/2005/8/layout/chevron2"/>
    <dgm:cxn modelId="{56995887-6A0F-4B2A-AB9C-83470145369F}" srcId="{0E23278D-0198-4DE7-90CC-2FEB2A0BEFE5}" destId="{D830B9C5-111F-4795-8546-28B6E0F276AF}" srcOrd="0" destOrd="0" parTransId="{052B086E-3F1D-411A-BBF3-63CB1049452B}" sibTransId="{C7586973-E50F-421F-B28E-D33DB0CF2D62}"/>
    <dgm:cxn modelId="{72C2CEA2-5624-470F-A5D9-62209EACCA19}" srcId="{23EFB2F8-AC19-4215-9EAD-AE4141C2D43A}" destId="{197D514E-4BBD-46AE-ADEA-9930CD737B2C}" srcOrd="0" destOrd="0" parTransId="{5B12B56D-7404-45D7-8FB0-ADE51D899503}" sibTransId="{F6526F73-1307-4D3D-8073-7A80F954FCB4}"/>
    <dgm:cxn modelId="{2F3EDBE3-E18B-4E08-B715-9A4785C99C2C}" type="presOf" srcId="{0F1C2756-D40A-46FE-B01E-99AC3732B107}" destId="{CA49E114-E475-4ECF-8BD5-08664B61945A}" srcOrd="0" destOrd="0" presId="urn:microsoft.com/office/officeart/2005/8/layout/chevron2"/>
    <dgm:cxn modelId="{986119E2-59ED-4186-9A35-67972F1DDFD3}" type="presOf" srcId="{D830B9C5-111F-4795-8546-28B6E0F276AF}" destId="{48A84D44-9DB0-4E69-A979-B0805DFB66B6}" srcOrd="0" destOrd="0" presId="urn:microsoft.com/office/officeart/2005/8/layout/chevron2"/>
    <dgm:cxn modelId="{1CA4BAFB-03E8-4D9B-A97D-BB223503A367}" type="presOf" srcId="{197D514E-4BBD-46AE-ADEA-9930CD737B2C}" destId="{A1BA8D41-21A5-4291-A335-352348AEAC59}" srcOrd="0" destOrd="0" presId="urn:microsoft.com/office/officeart/2005/8/layout/chevron2"/>
    <dgm:cxn modelId="{CFD2B2A4-9A2B-4047-B937-A0C0953FBF9D}" srcId="{0F1C2756-D40A-46FE-B01E-99AC3732B107}" destId="{8C46778D-8E8F-4177-8E35-FB59FDED2D12}" srcOrd="0" destOrd="0" parTransId="{E0832F2F-F1DE-4312-85EA-321DAFDA8783}" sibTransId="{412023A9-557A-4170-9E4D-F25655A0F105}"/>
    <dgm:cxn modelId="{B6177909-6565-4286-9391-AF8AF556C791}" srcId="{7E6A4E30-62B5-432B-9889-431518A0B4AF}" destId="{CBF39562-9D16-48E1-93F9-2B5E6EB696AC}" srcOrd="0" destOrd="0" parTransId="{2B1EFEA1-9C6D-488E-B463-CDC9C83E6EE9}" sibTransId="{BA314A18-7F13-4FC9-A4E5-1D4FBCCEACB6}"/>
    <dgm:cxn modelId="{A5039EF4-A2CD-4D75-BCDE-6E4B2335B234}" srcId="{510E875F-FE33-48DC-BC94-DB533E00CD16}" destId="{AAB0471E-A31F-45B4-9E64-9998EB4B6025}" srcOrd="0" destOrd="0" parTransId="{E74C4A98-0FB2-4017-98C8-1078E3DD138A}" sibTransId="{FD5490CA-00E4-47AE-96A5-492F9A5347CF}"/>
    <dgm:cxn modelId="{C4F94423-3A88-4AF1-A558-AD64A957F5F9}" srcId="{0F1C2756-D40A-46FE-B01E-99AC3732B107}" destId="{23EFB2F8-AC19-4215-9EAD-AE4141C2D43A}" srcOrd="1" destOrd="0" parTransId="{0B0006AF-3C2E-40B0-B56C-49108BE4A8D3}" sibTransId="{227B5544-6B2B-4B3F-B0C4-7868C4D32D83}"/>
    <dgm:cxn modelId="{0754902C-B4C6-4716-B0A8-37ACAB027EA3}" type="presOf" srcId="{7E6A4E30-62B5-432B-9889-431518A0B4AF}" destId="{E1A64BED-3275-4F53-943F-67054F8544DA}" srcOrd="0" destOrd="0" presId="urn:microsoft.com/office/officeart/2005/8/layout/chevron2"/>
    <dgm:cxn modelId="{4C67CFDE-B41E-43DC-9D66-3524C0A0262C}" type="presOf" srcId="{C398E33C-26F3-42F5-897C-D813ADA6B283}" destId="{04486DCC-6CDB-4075-A9C5-B6B3F7EC2887}" srcOrd="0" destOrd="0" presId="urn:microsoft.com/office/officeart/2005/8/layout/chevron2"/>
    <dgm:cxn modelId="{CF38E9C5-B5FF-40A4-8665-D5822B79C846}" type="presOf" srcId="{8C46778D-8E8F-4177-8E35-FB59FDED2D12}" destId="{C1085071-5086-4AEB-AE97-62A716352F37}" srcOrd="0" destOrd="0" presId="urn:microsoft.com/office/officeart/2005/8/layout/chevron2"/>
    <dgm:cxn modelId="{E155E356-3FB3-4B76-A55E-DD527A4B344B}" type="presOf" srcId="{A7ACB992-9E7A-4625-BBCC-5D013B16B900}" destId="{91D57E76-1ECA-4019-A151-05243DC1DAA9}" srcOrd="0" destOrd="0" presId="urn:microsoft.com/office/officeart/2005/8/layout/chevron2"/>
    <dgm:cxn modelId="{03B6DF38-190C-4B27-A67A-358049CDCFC9}" type="presOf" srcId="{0E23278D-0198-4DE7-90CC-2FEB2A0BEFE5}" destId="{DFE9E98B-70F6-4316-A0EC-955619A7DB20}" srcOrd="0" destOrd="0" presId="urn:microsoft.com/office/officeart/2005/8/layout/chevron2"/>
    <dgm:cxn modelId="{4E0DDB94-64DE-4430-98D7-F03072411B39}" type="presOf" srcId="{22807346-FC2C-4B0F-9797-8426EAEF9AFF}" destId="{118AAA68-CB30-41F9-8ED2-BF1CC0F92DC6}" srcOrd="0" destOrd="0" presId="urn:microsoft.com/office/officeart/2005/8/layout/chevron2"/>
    <dgm:cxn modelId="{865E9675-C306-48F5-83BB-3F78CF57E512}" type="presOf" srcId="{C24DE66E-5126-4526-80D7-6DA948128FB8}" destId="{2896568E-42EF-4FD3-A673-819A29FCFF69}" srcOrd="0" destOrd="0" presId="urn:microsoft.com/office/officeart/2005/8/layout/chevron2"/>
    <dgm:cxn modelId="{D32DBD66-CD13-44E3-9F2F-7E53F4DE2CD5}" type="presOf" srcId="{30DB056D-415B-4D56-9BCE-9619B4F9A275}" destId="{B6B7DAE6-FD9C-4FDC-A6D1-CD0AD0BB90C9}" srcOrd="0" destOrd="0" presId="urn:microsoft.com/office/officeart/2005/8/layout/chevron2"/>
    <dgm:cxn modelId="{B27EC3C3-A0CB-455D-B6FC-74679A3BEAA1}" srcId="{0F1C2756-D40A-46FE-B01E-99AC3732B107}" destId="{510E875F-FE33-48DC-BC94-DB533E00CD16}" srcOrd="2" destOrd="0" parTransId="{64ACC66B-E9E9-40B5-96BE-9B4E372161C0}" sibTransId="{90081335-0596-4421-AFE3-3BF6248E2FFE}"/>
    <dgm:cxn modelId="{51268987-2654-4D09-9C54-5D68A80357A3}" type="presOf" srcId="{5C66E951-2BD8-4F54-BA36-3663B8ED1438}" destId="{38630887-B12D-4698-A8CF-C5D29A9E38CA}" srcOrd="0" destOrd="0" presId="urn:microsoft.com/office/officeart/2005/8/layout/chevron2"/>
    <dgm:cxn modelId="{0A1D2C93-AC01-4978-8FAB-EDA59558978F}" srcId="{30DB056D-415B-4D56-9BCE-9619B4F9A275}" destId="{A7ACB992-9E7A-4625-BBCC-5D013B16B900}" srcOrd="0" destOrd="0" parTransId="{09A515AA-8BBF-43F5-8705-5C6A4B38D3FB}" sibTransId="{5F41C363-8177-47D1-97CE-249DB89D6459}"/>
    <dgm:cxn modelId="{85AE642D-E90E-40CF-ADBB-4F4F57C5F678}" type="presOf" srcId="{03E743EC-3F5E-492E-92B4-C079EF911E6E}" destId="{9E949C28-473F-48A2-8AEB-31859E19E670}" srcOrd="0" destOrd="0" presId="urn:microsoft.com/office/officeart/2005/8/layout/chevron2"/>
    <dgm:cxn modelId="{102CFACA-3944-4E99-8874-226459BA8144}" type="presOf" srcId="{510E875F-FE33-48DC-BC94-DB533E00CD16}" destId="{27AA0E26-2D27-44E1-BFEE-3294E72F20F3}" srcOrd="0" destOrd="0" presId="urn:microsoft.com/office/officeart/2005/8/layout/chevron2"/>
    <dgm:cxn modelId="{8ABD520B-F187-46DC-9118-1C6B5BFB3806}" type="presParOf" srcId="{CA49E114-E475-4ECF-8BD5-08664B61945A}" destId="{C0001671-E98E-4D74-BC3D-A4323513069C}" srcOrd="0" destOrd="0" presId="urn:microsoft.com/office/officeart/2005/8/layout/chevron2"/>
    <dgm:cxn modelId="{806B4508-E851-4160-99CD-4A1BBA17790E}" type="presParOf" srcId="{C0001671-E98E-4D74-BC3D-A4323513069C}" destId="{C1085071-5086-4AEB-AE97-62A716352F37}" srcOrd="0" destOrd="0" presId="urn:microsoft.com/office/officeart/2005/8/layout/chevron2"/>
    <dgm:cxn modelId="{ED7E1338-F8D5-4B91-B605-E2A221AFB9F9}" type="presParOf" srcId="{C0001671-E98E-4D74-BC3D-A4323513069C}" destId="{AC99E83C-2A2E-4AD5-ADB6-B246D2AD95EB}" srcOrd="1" destOrd="0" presId="urn:microsoft.com/office/officeart/2005/8/layout/chevron2"/>
    <dgm:cxn modelId="{2FE902A4-16B4-4493-A5C5-F181F3A48908}" type="presParOf" srcId="{CA49E114-E475-4ECF-8BD5-08664B61945A}" destId="{31B843F3-3F5B-4F56-AE81-94A6FB3B7163}" srcOrd="1" destOrd="0" presId="urn:microsoft.com/office/officeart/2005/8/layout/chevron2"/>
    <dgm:cxn modelId="{12567940-AFB6-4B66-967F-6A2F7E4DEBF8}" type="presParOf" srcId="{CA49E114-E475-4ECF-8BD5-08664B61945A}" destId="{C589F433-0C18-4C72-A482-A4DE076508CB}" srcOrd="2" destOrd="0" presId="urn:microsoft.com/office/officeart/2005/8/layout/chevron2"/>
    <dgm:cxn modelId="{176AB503-3F9D-41B1-9AA5-2BF19A798655}" type="presParOf" srcId="{C589F433-0C18-4C72-A482-A4DE076508CB}" destId="{5C7D63D8-B254-4012-97AE-4E9AFDD120C3}" srcOrd="0" destOrd="0" presId="urn:microsoft.com/office/officeart/2005/8/layout/chevron2"/>
    <dgm:cxn modelId="{E20DC6C2-133E-4C1C-9677-F19D304966D7}" type="presParOf" srcId="{C589F433-0C18-4C72-A482-A4DE076508CB}" destId="{A1BA8D41-21A5-4291-A335-352348AEAC59}" srcOrd="1" destOrd="0" presId="urn:microsoft.com/office/officeart/2005/8/layout/chevron2"/>
    <dgm:cxn modelId="{CCCA1479-5AAF-4076-9011-C4B9DDD626D9}" type="presParOf" srcId="{CA49E114-E475-4ECF-8BD5-08664B61945A}" destId="{689BF9F2-9400-475C-B906-AB53992427DF}" srcOrd="3" destOrd="0" presId="urn:microsoft.com/office/officeart/2005/8/layout/chevron2"/>
    <dgm:cxn modelId="{5FC3467E-BA30-4AEC-96C2-5B7FA1081E59}" type="presParOf" srcId="{CA49E114-E475-4ECF-8BD5-08664B61945A}" destId="{269499CE-6B63-4ECD-9456-E7DFBF8C1009}" srcOrd="4" destOrd="0" presId="urn:microsoft.com/office/officeart/2005/8/layout/chevron2"/>
    <dgm:cxn modelId="{1E79BBFA-8E8F-43B2-BCA7-09A5F6D660D2}" type="presParOf" srcId="{269499CE-6B63-4ECD-9456-E7DFBF8C1009}" destId="{27AA0E26-2D27-44E1-BFEE-3294E72F20F3}" srcOrd="0" destOrd="0" presId="urn:microsoft.com/office/officeart/2005/8/layout/chevron2"/>
    <dgm:cxn modelId="{988ADFD7-3287-4D5A-981F-FF72F1CBB5B6}" type="presParOf" srcId="{269499CE-6B63-4ECD-9456-E7DFBF8C1009}" destId="{897952FE-7B03-48BD-92FA-7AE77C9D7BF7}" srcOrd="1" destOrd="0" presId="urn:microsoft.com/office/officeart/2005/8/layout/chevron2"/>
    <dgm:cxn modelId="{B6ECB8C8-D683-47C4-B9F2-132625659D3F}" type="presParOf" srcId="{CA49E114-E475-4ECF-8BD5-08664B61945A}" destId="{4FB64FF4-D41C-422C-98E6-7995AAA892EF}" srcOrd="5" destOrd="0" presId="urn:microsoft.com/office/officeart/2005/8/layout/chevron2"/>
    <dgm:cxn modelId="{AF47EC79-A439-4DA1-A8BA-11C06BD19E76}" type="presParOf" srcId="{CA49E114-E475-4ECF-8BD5-08664B61945A}" destId="{5E9EE377-26FA-4F14-A1FD-1BF20522398C}" srcOrd="6" destOrd="0" presId="urn:microsoft.com/office/officeart/2005/8/layout/chevron2"/>
    <dgm:cxn modelId="{D0F4A824-FEFE-4CC1-9328-11682B6F7EA8}" type="presParOf" srcId="{5E9EE377-26FA-4F14-A1FD-1BF20522398C}" destId="{B6B7DAE6-FD9C-4FDC-A6D1-CD0AD0BB90C9}" srcOrd="0" destOrd="0" presId="urn:microsoft.com/office/officeart/2005/8/layout/chevron2"/>
    <dgm:cxn modelId="{3A6647DE-EC68-4B37-9B5E-18D3DDB32403}" type="presParOf" srcId="{5E9EE377-26FA-4F14-A1FD-1BF20522398C}" destId="{91D57E76-1ECA-4019-A151-05243DC1DAA9}" srcOrd="1" destOrd="0" presId="urn:microsoft.com/office/officeart/2005/8/layout/chevron2"/>
    <dgm:cxn modelId="{C87FE20B-DBAC-4B46-8258-62B5F46D9EAF}" type="presParOf" srcId="{CA49E114-E475-4ECF-8BD5-08664B61945A}" destId="{897F4BBD-7B83-46EA-8898-18A5EC66270C}" srcOrd="7" destOrd="0" presId="urn:microsoft.com/office/officeart/2005/8/layout/chevron2"/>
    <dgm:cxn modelId="{33274438-4A46-43A0-9DF3-B6E0A55259AD}" type="presParOf" srcId="{CA49E114-E475-4ECF-8BD5-08664B61945A}" destId="{DDDA5B53-4CF9-4A97-BAD3-76626D721305}" srcOrd="8" destOrd="0" presId="urn:microsoft.com/office/officeart/2005/8/layout/chevron2"/>
    <dgm:cxn modelId="{2F9FC9D3-DED5-41FD-9761-E319378A15AD}" type="presParOf" srcId="{DDDA5B53-4CF9-4A97-BAD3-76626D721305}" destId="{D319191F-8E0F-4CD1-8A6F-88C76360E586}" srcOrd="0" destOrd="0" presId="urn:microsoft.com/office/officeart/2005/8/layout/chevron2"/>
    <dgm:cxn modelId="{49D6E1DC-EE7C-4AC6-9084-87484E04D108}" type="presParOf" srcId="{DDDA5B53-4CF9-4A97-BAD3-76626D721305}" destId="{9E949C28-473F-48A2-8AEB-31859E19E670}" srcOrd="1" destOrd="0" presId="urn:microsoft.com/office/officeart/2005/8/layout/chevron2"/>
    <dgm:cxn modelId="{22F3F6D2-2632-4624-8706-77D8B0586652}" type="presParOf" srcId="{CA49E114-E475-4ECF-8BD5-08664B61945A}" destId="{2C514050-F5C3-493A-B8D8-20B958770275}" srcOrd="9" destOrd="0" presId="urn:microsoft.com/office/officeart/2005/8/layout/chevron2"/>
    <dgm:cxn modelId="{E31531C3-3909-4811-8D19-DBD34743E197}" type="presParOf" srcId="{CA49E114-E475-4ECF-8BD5-08664B61945A}" destId="{17625641-0485-4A6B-A0AB-1400B3CB8400}" srcOrd="10" destOrd="0" presId="urn:microsoft.com/office/officeart/2005/8/layout/chevron2"/>
    <dgm:cxn modelId="{7BB5188F-1925-48C4-BADB-966F3DB48B86}" type="presParOf" srcId="{17625641-0485-4A6B-A0AB-1400B3CB8400}" destId="{25C8ADE2-9E93-47EE-9349-902177CAC84C}" srcOrd="0" destOrd="0" presId="urn:microsoft.com/office/officeart/2005/8/layout/chevron2"/>
    <dgm:cxn modelId="{750237C2-BB16-46B6-916B-0974550E2CB8}" type="presParOf" srcId="{17625641-0485-4A6B-A0AB-1400B3CB8400}" destId="{38630887-B12D-4698-A8CF-C5D29A9E38CA}" srcOrd="1" destOrd="0" presId="urn:microsoft.com/office/officeart/2005/8/layout/chevron2"/>
    <dgm:cxn modelId="{6ABB25E7-27FF-4455-9685-5FFDC378BADF}" type="presParOf" srcId="{CA49E114-E475-4ECF-8BD5-08664B61945A}" destId="{3B2B1AA9-8F07-4256-9636-08FDD74FC663}" srcOrd="11" destOrd="0" presId="urn:microsoft.com/office/officeart/2005/8/layout/chevron2"/>
    <dgm:cxn modelId="{997B60E5-126D-4EFC-8CE5-58EB91848611}" type="presParOf" srcId="{CA49E114-E475-4ECF-8BD5-08664B61945A}" destId="{CE17646E-B18A-4C9F-B4CA-BF619051F250}" srcOrd="12" destOrd="0" presId="urn:microsoft.com/office/officeart/2005/8/layout/chevron2"/>
    <dgm:cxn modelId="{CFDA6D13-A552-414B-B398-ABA5B30CB570}" type="presParOf" srcId="{CE17646E-B18A-4C9F-B4CA-BF619051F250}" destId="{118AAA68-CB30-41F9-8ED2-BF1CC0F92DC6}" srcOrd="0" destOrd="0" presId="urn:microsoft.com/office/officeart/2005/8/layout/chevron2"/>
    <dgm:cxn modelId="{A5119565-DBA5-4366-BFE4-17004A66FE06}" type="presParOf" srcId="{CE17646E-B18A-4C9F-B4CA-BF619051F250}" destId="{2896568E-42EF-4FD3-A673-819A29FCFF69}" srcOrd="1" destOrd="0" presId="urn:microsoft.com/office/officeart/2005/8/layout/chevron2"/>
    <dgm:cxn modelId="{27066372-7E8B-47A2-81FB-EDA65EA7FD8A}" type="presParOf" srcId="{CA49E114-E475-4ECF-8BD5-08664B61945A}" destId="{659874DD-32CA-48A1-B7FB-24AC26541952}" srcOrd="13" destOrd="0" presId="urn:microsoft.com/office/officeart/2005/8/layout/chevron2"/>
    <dgm:cxn modelId="{28F4422A-E370-4B45-A82C-C1A96A864144}" type="presParOf" srcId="{CA49E114-E475-4ECF-8BD5-08664B61945A}" destId="{D33B6123-1E18-4792-86B1-DAD239D3976E}" srcOrd="14" destOrd="0" presId="urn:microsoft.com/office/officeart/2005/8/layout/chevron2"/>
    <dgm:cxn modelId="{3B42A3E3-96DF-4DA4-BE78-AFA70677295E}" type="presParOf" srcId="{D33B6123-1E18-4792-86B1-DAD239D3976E}" destId="{23C1FE0B-86E8-4181-AA1F-4FCF75C7A41C}" srcOrd="0" destOrd="0" presId="urn:microsoft.com/office/officeart/2005/8/layout/chevron2"/>
    <dgm:cxn modelId="{9AE5DF7B-E885-489F-BE8D-580AF6067D90}" type="presParOf" srcId="{D33B6123-1E18-4792-86B1-DAD239D3976E}" destId="{04486DCC-6CDB-4075-A9C5-B6B3F7EC2887}" srcOrd="1" destOrd="0" presId="urn:microsoft.com/office/officeart/2005/8/layout/chevron2"/>
    <dgm:cxn modelId="{C38B36B8-1056-429B-826F-D820EC5A2417}" type="presParOf" srcId="{CA49E114-E475-4ECF-8BD5-08664B61945A}" destId="{3970B93D-6BCE-4842-9162-34B7E1A77992}" srcOrd="15" destOrd="0" presId="urn:microsoft.com/office/officeart/2005/8/layout/chevron2"/>
    <dgm:cxn modelId="{CB420E79-708D-4D34-9CDA-020CCEE7F11A}" type="presParOf" srcId="{CA49E114-E475-4ECF-8BD5-08664B61945A}" destId="{7CB16989-53EF-48B7-9FFA-A4500143AB2F}" srcOrd="16" destOrd="0" presId="urn:microsoft.com/office/officeart/2005/8/layout/chevron2"/>
    <dgm:cxn modelId="{EB33C636-C20C-4AB2-BA71-A9F37AEA0137}" type="presParOf" srcId="{7CB16989-53EF-48B7-9FFA-A4500143AB2F}" destId="{DFE9E98B-70F6-4316-A0EC-955619A7DB20}" srcOrd="0" destOrd="0" presId="urn:microsoft.com/office/officeart/2005/8/layout/chevron2"/>
    <dgm:cxn modelId="{A9467B8C-7EAD-4321-905D-FC6E819931DF}" type="presParOf" srcId="{7CB16989-53EF-48B7-9FFA-A4500143AB2F}" destId="{48A84D44-9DB0-4E69-A979-B0805DFB66B6}" srcOrd="1" destOrd="0" presId="urn:microsoft.com/office/officeart/2005/8/layout/chevron2"/>
    <dgm:cxn modelId="{F2440B79-9CC1-4FD6-B728-5A36EF587A08}" type="presParOf" srcId="{CA49E114-E475-4ECF-8BD5-08664B61945A}" destId="{0D999E20-472D-4E4F-9231-9875AF639630}" srcOrd="17" destOrd="0" presId="urn:microsoft.com/office/officeart/2005/8/layout/chevron2"/>
    <dgm:cxn modelId="{9BED384E-2E44-4FD0-9F26-8C18F2C8EB4A}" type="presParOf" srcId="{CA49E114-E475-4ECF-8BD5-08664B61945A}" destId="{F353D073-9FF7-4498-969A-3A55ED630800}" srcOrd="18" destOrd="0" presId="urn:microsoft.com/office/officeart/2005/8/layout/chevron2"/>
    <dgm:cxn modelId="{7D4FA88E-285E-4EA5-8187-4CBD059B4C4A}" type="presParOf" srcId="{F353D073-9FF7-4498-969A-3A55ED630800}" destId="{D692FF29-2A2E-4617-8FAB-AB0CF995C9B8}" srcOrd="0" destOrd="0" presId="urn:microsoft.com/office/officeart/2005/8/layout/chevron2"/>
    <dgm:cxn modelId="{86E4B371-F72A-4EFA-85C4-C78812E42936}" type="presParOf" srcId="{F353D073-9FF7-4498-969A-3A55ED630800}" destId="{1DE04B1F-07A4-48BB-B877-3945240EADDC}" srcOrd="1" destOrd="0" presId="urn:microsoft.com/office/officeart/2005/8/layout/chevron2"/>
    <dgm:cxn modelId="{98CEEB00-0213-4F61-97DE-91BEFE356769}" type="presParOf" srcId="{CA49E114-E475-4ECF-8BD5-08664B61945A}" destId="{ABAA53A0-139A-44DC-9659-C2DE609DE1BB}" srcOrd="19" destOrd="0" presId="urn:microsoft.com/office/officeart/2005/8/layout/chevron2"/>
    <dgm:cxn modelId="{8C7C43F2-25C1-49C3-875D-5196A4C8D355}" type="presParOf" srcId="{CA49E114-E475-4ECF-8BD5-08664B61945A}" destId="{FBF7B30E-7361-45D9-87E0-F7DFC8BB56AF}" srcOrd="20" destOrd="0" presId="urn:microsoft.com/office/officeart/2005/8/layout/chevron2"/>
    <dgm:cxn modelId="{0C138DDE-54E4-40A2-B47D-1F775F95B3CE}" type="presParOf" srcId="{FBF7B30E-7361-45D9-87E0-F7DFC8BB56AF}" destId="{E1A64BED-3275-4F53-943F-67054F8544DA}" srcOrd="0" destOrd="0" presId="urn:microsoft.com/office/officeart/2005/8/layout/chevron2"/>
    <dgm:cxn modelId="{0194F5BE-7D64-4BF2-8834-87480DF6FDCA}" type="presParOf" srcId="{FBF7B30E-7361-45D9-87E0-F7DFC8BB56AF}" destId="{D63B8DA3-7959-4207-8D3B-309C24E18CB7}"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EB360E-6E26-4608-9E82-44793485F041}"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n-US"/>
        </a:p>
      </dgm:t>
    </dgm:pt>
    <dgm:pt modelId="{35C61020-7F43-4AD1-839C-981EA28C14D3}">
      <dgm:prSet phldrT="[Text]" custT="1"/>
      <dgm:spPr/>
      <dgm:t>
        <a:bodyPr/>
        <a:lstStyle/>
        <a:p>
          <a:r>
            <a:rPr lang="en-US" sz="1100" b="1" dirty="0">
              <a:solidFill>
                <a:schemeClr val="accent6"/>
              </a:solidFill>
              <a:latin typeface="Trebuchet MS" panose="020B0603020202020204" pitchFamily="34" charset="0"/>
            </a:rPr>
            <a:t>1.ISCO</a:t>
          </a:r>
        </a:p>
        <a:p>
          <a:r>
            <a:rPr lang="en-US" sz="1100" b="1" dirty="0" err="1">
              <a:solidFill>
                <a:schemeClr val="accent6"/>
              </a:solidFill>
              <a:latin typeface="Trebuchet MS" panose="020B0603020202020204" pitchFamily="34" charset="0"/>
            </a:rPr>
            <a:t>Alegere</a:t>
          </a:r>
          <a:r>
            <a:rPr lang="en-US" sz="1100" b="1" dirty="0">
              <a:solidFill>
                <a:schemeClr val="accent6"/>
              </a:solidFill>
              <a:latin typeface="Trebuchet MS" panose="020B0603020202020204" pitchFamily="34" charset="0"/>
            </a:rPr>
            <a:t> </a:t>
          </a:r>
          <a:r>
            <a:rPr lang="en-US" sz="1100" b="1" dirty="0" err="1">
              <a:solidFill>
                <a:schemeClr val="accent6"/>
              </a:solidFill>
              <a:latin typeface="Trebuchet MS" panose="020B0603020202020204" pitchFamily="34" charset="0"/>
            </a:rPr>
            <a:t>ocupa</a:t>
          </a:r>
          <a:r>
            <a:rPr lang="ro-RO" sz="1100" b="1" dirty="0">
              <a:solidFill>
                <a:schemeClr val="accent6"/>
              </a:solidFill>
              <a:latin typeface="Trebuchet MS" panose="020B0603020202020204" pitchFamily="34" charset="0"/>
            </a:rPr>
            <a:t>ț</a:t>
          </a:r>
          <a:r>
            <a:rPr lang="en-US" sz="1100" b="1" dirty="0" err="1">
              <a:solidFill>
                <a:schemeClr val="accent6"/>
              </a:solidFill>
              <a:latin typeface="Trebuchet MS" panose="020B0603020202020204" pitchFamily="34" charset="0"/>
            </a:rPr>
            <a:t>ie</a:t>
          </a:r>
          <a:r>
            <a:rPr lang="en-US" sz="1100" b="1" dirty="0">
              <a:solidFill>
                <a:schemeClr val="accent6"/>
              </a:solidFill>
              <a:latin typeface="Trebuchet MS" panose="020B0603020202020204" pitchFamily="34" charset="0"/>
            </a:rPr>
            <a:t> </a:t>
          </a:r>
        </a:p>
        <a:p>
          <a:r>
            <a:rPr lang="ro-RO" sz="1100" b="1" dirty="0" smtClean="0">
              <a:solidFill>
                <a:schemeClr val="accent6"/>
              </a:solidFill>
              <a:latin typeface="Trebuchet MS" panose="020B0603020202020204" pitchFamily="34" charset="0"/>
            </a:rPr>
            <a:t>Ș</a:t>
          </a:r>
          <a:r>
            <a:rPr lang="en-US" sz="1100" b="1" dirty="0" err="1" smtClean="0">
              <a:solidFill>
                <a:schemeClr val="accent6"/>
              </a:solidFill>
              <a:latin typeface="Trebuchet MS" panose="020B0603020202020204" pitchFamily="34" charset="0"/>
            </a:rPr>
            <a:t>i</a:t>
          </a:r>
          <a:r>
            <a:rPr lang="en-US" sz="1100" b="1" dirty="0" smtClean="0">
              <a:solidFill>
                <a:schemeClr val="accent6"/>
              </a:solidFill>
              <a:latin typeface="Trebuchet MS" panose="020B0603020202020204" pitchFamily="34" charset="0"/>
            </a:rPr>
            <a:t> </a:t>
          </a:r>
          <a:r>
            <a:rPr lang="en-US" sz="1100" b="1" dirty="0" err="1">
              <a:solidFill>
                <a:schemeClr val="accent6"/>
              </a:solidFill>
              <a:latin typeface="Trebuchet MS" panose="020B0603020202020204" pitchFamily="34" charset="0"/>
            </a:rPr>
            <a:t>grupa</a:t>
          </a:r>
          <a:r>
            <a:rPr lang="en-US" sz="1100" b="1" dirty="0">
              <a:solidFill>
                <a:schemeClr val="accent6"/>
              </a:solidFill>
              <a:latin typeface="Trebuchet MS" panose="020B0603020202020204" pitchFamily="34" charset="0"/>
            </a:rPr>
            <a:t> de </a:t>
          </a:r>
          <a:r>
            <a:rPr lang="en-US" sz="1100" b="1" dirty="0" err="1" smtClean="0">
              <a:solidFill>
                <a:schemeClr val="accent6"/>
              </a:solidFill>
              <a:latin typeface="Trebuchet MS" panose="020B0603020202020204" pitchFamily="34" charset="0"/>
            </a:rPr>
            <a:t>baz</a:t>
          </a:r>
          <a:r>
            <a:rPr lang="ro-RO" sz="1100" b="1" dirty="0" smtClean="0">
              <a:solidFill>
                <a:schemeClr val="accent6"/>
              </a:solidFill>
              <a:latin typeface="Trebuchet MS" panose="020B0603020202020204" pitchFamily="34" charset="0"/>
            </a:rPr>
            <a:t>ă</a:t>
          </a:r>
          <a:r>
            <a:rPr lang="en-US" sz="1100" b="1" dirty="0" smtClean="0">
              <a:solidFill>
                <a:schemeClr val="accent6"/>
              </a:solidFill>
              <a:latin typeface="Trebuchet MS" panose="020B0603020202020204" pitchFamily="34" charset="0"/>
            </a:rPr>
            <a:t> </a:t>
          </a:r>
          <a:endParaRPr lang="en-US" sz="1100" b="1" dirty="0">
            <a:solidFill>
              <a:schemeClr val="accent6"/>
            </a:solidFill>
            <a:latin typeface="Trebuchet MS" panose="020B0603020202020204" pitchFamily="34" charset="0"/>
          </a:endParaRPr>
        </a:p>
      </dgm:t>
    </dgm:pt>
    <dgm:pt modelId="{A596722F-B159-428B-9D49-C281C4DA9182}" type="parTrans" cxnId="{EDC4804D-727A-4A62-8029-8909CA07C8D4}">
      <dgm:prSet/>
      <dgm:spPr/>
      <dgm:t>
        <a:bodyPr/>
        <a:lstStyle/>
        <a:p>
          <a:endParaRPr lang="en-US">
            <a:latin typeface="Trebuchet MS" panose="020B0603020202020204" pitchFamily="34" charset="0"/>
          </a:endParaRPr>
        </a:p>
      </dgm:t>
    </dgm:pt>
    <dgm:pt modelId="{F5BEED42-312C-4A8B-A22C-C8AF96C1C8D6}" type="sibTrans" cxnId="{EDC4804D-727A-4A62-8029-8909CA07C8D4}">
      <dgm:prSet/>
      <dgm:spPr/>
      <dgm:t>
        <a:bodyPr/>
        <a:lstStyle/>
        <a:p>
          <a:endParaRPr lang="en-US">
            <a:latin typeface="Trebuchet MS" panose="020B0603020202020204" pitchFamily="34" charset="0"/>
          </a:endParaRPr>
        </a:p>
      </dgm:t>
    </dgm:pt>
    <dgm:pt modelId="{4CE0B2A3-D875-4823-AA35-C1B6FA15B594}">
      <dgm:prSet phldrT="[Text]" custT="1"/>
      <dgm:spPr/>
      <dgm:t>
        <a:bodyPr/>
        <a:lstStyle/>
        <a:p>
          <a:r>
            <a:rPr lang="en-US" sz="1100" b="1" dirty="0">
              <a:solidFill>
                <a:schemeClr val="accent6"/>
              </a:solidFill>
              <a:latin typeface="Trebuchet MS" panose="020B0603020202020204" pitchFamily="34" charset="0"/>
            </a:rPr>
            <a:t>2.Sarcini </a:t>
          </a:r>
          <a:r>
            <a:rPr lang="ro-RO" sz="1100" b="1" dirty="0">
              <a:solidFill>
                <a:schemeClr val="accent6"/>
              </a:solidFill>
              <a:latin typeface="Trebuchet MS" panose="020B0603020202020204" pitchFamily="34" charset="0"/>
            </a:rPr>
            <a:t>ș</a:t>
          </a:r>
          <a:r>
            <a:rPr lang="en-US" sz="1100" b="1" dirty="0" err="1">
              <a:solidFill>
                <a:schemeClr val="accent6"/>
              </a:solidFill>
              <a:latin typeface="Trebuchet MS" panose="020B0603020202020204" pitchFamily="34" charset="0"/>
            </a:rPr>
            <a:t>i</a:t>
          </a:r>
          <a:r>
            <a:rPr lang="en-US" sz="1100" b="1" dirty="0">
              <a:solidFill>
                <a:schemeClr val="accent6"/>
              </a:solidFill>
              <a:latin typeface="Trebuchet MS" panose="020B0603020202020204" pitchFamily="34" charset="0"/>
            </a:rPr>
            <a:t> </a:t>
          </a:r>
          <a:r>
            <a:rPr lang="en-US" sz="1100" b="1" dirty="0" err="1">
              <a:solidFill>
                <a:schemeClr val="accent6"/>
              </a:solidFill>
              <a:latin typeface="Trebuchet MS" panose="020B0603020202020204" pitchFamily="34" charset="0"/>
            </a:rPr>
            <a:t>activit</a:t>
          </a:r>
          <a:r>
            <a:rPr lang="ro-RO" sz="1100" b="1" dirty="0">
              <a:solidFill>
                <a:schemeClr val="accent6"/>
              </a:solidFill>
              <a:latin typeface="Trebuchet MS" panose="020B0603020202020204" pitchFamily="34" charset="0"/>
            </a:rPr>
            <a:t>ăț</a:t>
          </a:r>
          <a:r>
            <a:rPr lang="en-US" sz="1100" b="1" dirty="0" err="1">
              <a:solidFill>
                <a:schemeClr val="accent6"/>
              </a:solidFill>
              <a:latin typeface="Trebuchet MS" panose="020B0603020202020204" pitchFamily="34" charset="0"/>
            </a:rPr>
            <a:t>i</a:t>
          </a:r>
          <a:r>
            <a:rPr lang="en-US" sz="1100" b="1" dirty="0">
              <a:solidFill>
                <a:schemeClr val="accent6"/>
              </a:solidFill>
              <a:latin typeface="Trebuchet MS" panose="020B0603020202020204" pitchFamily="34" charset="0"/>
            </a:rPr>
            <a:t> </a:t>
          </a:r>
          <a:r>
            <a:rPr lang="en-US" sz="1100" b="1" dirty="0" err="1">
              <a:solidFill>
                <a:schemeClr val="accent6"/>
              </a:solidFill>
              <a:latin typeface="Trebuchet MS" panose="020B0603020202020204" pitchFamily="34" charset="0"/>
            </a:rPr>
            <a:t>detaliate</a:t>
          </a:r>
          <a:r>
            <a:rPr lang="ro-RO" sz="1100" b="1" dirty="0">
              <a:solidFill>
                <a:schemeClr val="accent6"/>
              </a:solidFill>
              <a:latin typeface="Trebuchet MS" panose="020B0603020202020204" pitchFamily="34" charset="0"/>
            </a:rPr>
            <a:t> pe grupe</a:t>
          </a:r>
          <a:r>
            <a:rPr lang="en-US" sz="1100" b="1" dirty="0" smtClean="0">
              <a:solidFill>
                <a:schemeClr val="accent6"/>
              </a:solidFill>
              <a:latin typeface="Trebuchet MS" panose="020B0603020202020204" pitchFamily="34" charset="0"/>
            </a:rPr>
            <a:t>/</a:t>
          </a:r>
          <a:r>
            <a:rPr lang="en-US" sz="1100" b="1" dirty="0" err="1" smtClean="0">
              <a:solidFill>
                <a:schemeClr val="accent6"/>
              </a:solidFill>
              <a:latin typeface="Trebuchet MS" panose="020B0603020202020204" pitchFamily="34" charset="0"/>
            </a:rPr>
            <a:t>ocupa</a:t>
          </a:r>
          <a:r>
            <a:rPr lang="ro-RO" sz="1100" b="1" dirty="0" smtClean="0">
              <a:solidFill>
                <a:schemeClr val="accent6"/>
              </a:solidFill>
              <a:latin typeface="Trebuchet MS" panose="020B0603020202020204" pitchFamily="34" charset="0"/>
            </a:rPr>
            <a:t>ț</a:t>
          </a:r>
          <a:r>
            <a:rPr lang="en-US" sz="1100" b="1" dirty="0" smtClean="0">
              <a:solidFill>
                <a:schemeClr val="accent6"/>
              </a:solidFill>
              <a:latin typeface="Trebuchet MS" panose="020B0603020202020204" pitchFamily="34" charset="0"/>
            </a:rPr>
            <a:t>ii  </a:t>
          </a:r>
          <a:endParaRPr lang="en-US" sz="1100" b="1" dirty="0">
            <a:solidFill>
              <a:schemeClr val="accent6"/>
            </a:solidFill>
            <a:latin typeface="Trebuchet MS" panose="020B0603020202020204" pitchFamily="34" charset="0"/>
          </a:endParaRPr>
        </a:p>
      </dgm:t>
    </dgm:pt>
    <dgm:pt modelId="{68FD9497-E28B-455A-B321-6F7E586BFBBF}" type="parTrans" cxnId="{35EA1772-C3CC-4EBA-9721-D745F0A68363}">
      <dgm:prSet/>
      <dgm:spPr/>
      <dgm:t>
        <a:bodyPr/>
        <a:lstStyle/>
        <a:p>
          <a:endParaRPr lang="en-US">
            <a:latin typeface="Trebuchet MS" panose="020B0603020202020204" pitchFamily="34" charset="0"/>
          </a:endParaRPr>
        </a:p>
      </dgm:t>
    </dgm:pt>
    <dgm:pt modelId="{88148D76-0E08-43B5-9CBC-9BBCB644F09D}" type="sibTrans" cxnId="{35EA1772-C3CC-4EBA-9721-D745F0A68363}">
      <dgm:prSet/>
      <dgm:spPr/>
      <dgm:t>
        <a:bodyPr/>
        <a:lstStyle/>
        <a:p>
          <a:endParaRPr lang="en-US">
            <a:latin typeface="Trebuchet MS" panose="020B0603020202020204" pitchFamily="34" charset="0"/>
          </a:endParaRPr>
        </a:p>
      </dgm:t>
    </dgm:pt>
    <dgm:pt modelId="{F90D7533-5837-4419-8825-2F600CEC744B}">
      <dgm:prSet custT="1"/>
      <dgm:spPr/>
      <dgm:t>
        <a:bodyPr/>
        <a:lstStyle/>
        <a:p>
          <a:pPr algn="ctr"/>
          <a:r>
            <a:rPr lang="en-US" sz="1100" b="1" dirty="0">
              <a:solidFill>
                <a:srgbClr val="FF0000"/>
              </a:solidFill>
              <a:latin typeface="Trebuchet MS" panose="020B0603020202020204" pitchFamily="34" charset="0"/>
            </a:rPr>
            <a:t>3.Titlul &amp; </a:t>
          </a:r>
        </a:p>
        <a:p>
          <a:pPr algn="ctr"/>
          <a:r>
            <a:rPr lang="en-US" sz="1100" b="1" dirty="0" err="1">
              <a:solidFill>
                <a:srgbClr val="FF0000"/>
              </a:solidFill>
              <a:latin typeface="Trebuchet MS" panose="020B0603020202020204" pitchFamily="34" charset="0"/>
            </a:rPr>
            <a:t>Nivelul</a:t>
          </a:r>
          <a:r>
            <a:rPr lang="en-US" sz="1100" b="1" dirty="0">
              <a:solidFill>
                <a:srgbClr val="FF0000"/>
              </a:solidFill>
              <a:latin typeface="Trebuchet MS" panose="020B0603020202020204" pitchFamily="34" charset="0"/>
            </a:rPr>
            <a:t> de </a:t>
          </a:r>
          <a:r>
            <a:rPr lang="en-US" sz="1100" b="1" dirty="0" err="1">
              <a:solidFill>
                <a:srgbClr val="FF0000"/>
              </a:solidFill>
              <a:latin typeface="Trebuchet MS" panose="020B0603020202020204" pitchFamily="34" charset="0"/>
            </a:rPr>
            <a:t>calificare</a:t>
          </a:r>
          <a:r>
            <a:rPr lang="en-US" sz="1100" b="1" dirty="0">
              <a:solidFill>
                <a:srgbClr val="FF0000"/>
              </a:solidFill>
              <a:latin typeface="Trebuchet MS" panose="020B0603020202020204" pitchFamily="34" charset="0"/>
            </a:rPr>
            <a:t> CNC ,</a:t>
          </a:r>
        </a:p>
        <a:p>
          <a:pPr algn="ctr"/>
          <a:endParaRPr lang="ro-RO" sz="1100" b="1" dirty="0">
            <a:solidFill>
              <a:schemeClr val="accent6"/>
            </a:solidFill>
            <a:latin typeface="Trebuchet MS" panose="020B0603020202020204" pitchFamily="34" charset="0"/>
          </a:endParaRPr>
        </a:p>
      </dgm:t>
    </dgm:pt>
    <dgm:pt modelId="{CF86A663-D07A-4836-A8B9-228F5604C4B2}" type="parTrans" cxnId="{0B4A5C3B-60AC-417E-8F71-8CF9488BF150}">
      <dgm:prSet/>
      <dgm:spPr/>
      <dgm:t>
        <a:bodyPr/>
        <a:lstStyle/>
        <a:p>
          <a:endParaRPr lang="en-US">
            <a:latin typeface="Trebuchet MS" panose="020B0603020202020204" pitchFamily="34" charset="0"/>
          </a:endParaRPr>
        </a:p>
      </dgm:t>
    </dgm:pt>
    <dgm:pt modelId="{3536C6D4-38A7-4897-9547-2749A10C48E6}" type="sibTrans" cxnId="{0B4A5C3B-60AC-417E-8F71-8CF9488BF150}">
      <dgm:prSet/>
      <dgm:spPr/>
      <dgm:t>
        <a:bodyPr/>
        <a:lstStyle/>
        <a:p>
          <a:endParaRPr lang="en-US">
            <a:latin typeface="Trebuchet MS" panose="020B0603020202020204" pitchFamily="34" charset="0"/>
          </a:endParaRPr>
        </a:p>
      </dgm:t>
    </dgm:pt>
    <dgm:pt modelId="{87EC4DCA-303A-400C-8344-C278394C333A}">
      <dgm:prSet custT="1"/>
      <dgm:spPr/>
      <dgm:t>
        <a:bodyPr/>
        <a:lstStyle/>
        <a:p>
          <a:r>
            <a:rPr lang="en-US" sz="1100" b="1" dirty="0">
              <a:solidFill>
                <a:srgbClr val="FF0000"/>
              </a:solidFill>
              <a:latin typeface="Trebuchet MS" panose="020B0603020202020204" pitchFamily="34" charset="0"/>
            </a:rPr>
            <a:t>4.Stabilire </a:t>
          </a:r>
          <a:r>
            <a:rPr lang="en-US" sz="1100" b="1" dirty="0" err="1">
              <a:solidFill>
                <a:srgbClr val="FF0000"/>
              </a:solidFill>
              <a:latin typeface="Trebuchet MS" panose="020B0603020202020204" pitchFamily="34" charset="0"/>
            </a:rPr>
            <a:t>competente,cunostiinte,aptitudini</a:t>
          </a:r>
          <a:r>
            <a:rPr lang="en-US" sz="1100" b="1" dirty="0">
              <a:solidFill>
                <a:srgbClr val="FF0000"/>
              </a:solidFill>
              <a:latin typeface="Trebuchet MS" panose="020B0603020202020204" pitchFamily="34" charset="0"/>
            </a:rPr>
            <a:t> conf. ESCO    </a:t>
          </a:r>
        </a:p>
      </dgm:t>
    </dgm:pt>
    <dgm:pt modelId="{B1749304-9720-4F57-A2D1-E9DA6F01E0F0}" type="parTrans" cxnId="{9BAF4ED0-40F3-440C-990C-6245F02C5A4C}">
      <dgm:prSet/>
      <dgm:spPr/>
      <dgm:t>
        <a:bodyPr/>
        <a:lstStyle/>
        <a:p>
          <a:endParaRPr lang="en-US">
            <a:latin typeface="Trebuchet MS" panose="020B0603020202020204" pitchFamily="34" charset="0"/>
          </a:endParaRPr>
        </a:p>
      </dgm:t>
    </dgm:pt>
    <dgm:pt modelId="{487BF4DD-D549-4C97-BD97-550A541CB599}" type="sibTrans" cxnId="{9BAF4ED0-40F3-440C-990C-6245F02C5A4C}">
      <dgm:prSet/>
      <dgm:spPr/>
      <dgm:t>
        <a:bodyPr/>
        <a:lstStyle/>
        <a:p>
          <a:endParaRPr lang="en-US">
            <a:latin typeface="Trebuchet MS" panose="020B0603020202020204" pitchFamily="34" charset="0"/>
          </a:endParaRPr>
        </a:p>
      </dgm:t>
    </dgm:pt>
    <dgm:pt modelId="{59727B10-8680-4E06-B348-C26B843CA84F}">
      <dgm:prSet custT="1"/>
      <dgm:spPr/>
      <dgm:t>
        <a:bodyPr/>
        <a:lstStyle/>
        <a:p>
          <a:r>
            <a:rPr lang="en-US" sz="1100" b="1" dirty="0">
              <a:solidFill>
                <a:srgbClr val="FF0000"/>
              </a:solidFill>
              <a:latin typeface="Trebuchet MS" panose="020B0603020202020204" pitchFamily="34" charset="0"/>
            </a:rPr>
            <a:t>5</a:t>
          </a:r>
          <a:r>
            <a:rPr lang="ro-RO" sz="1100" b="1" dirty="0">
              <a:solidFill>
                <a:srgbClr val="FF0000"/>
              </a:solidFill>
              <a:latin typeface="Trebuchet MS" panose="020B0603020202020204" pitchFamily="34" charset="0"/>
            </a:rPr>
            <a:t>.</a:t>
          </a:r>
          <a:r>
            <a:rPr lang="en-US" sz="1100" b="1" dirty="0" err="1">
              <a:solidFill>
                <a:srgbClr val="FF0000"/>
              </a:solidFill>
              <a:latin typeface="Trebuchet MS" panose="020B0603020202020204" pitchFamily="34" charset="0"/>
            </a:rPr>
            <a:t>Calific</a:t>
          </a:r>
          <a:r>
            <a:rPr lang="ro-RO" sz="1100" b="1" dirty="0">
              <a:solidFill>
                <a:srgbClr val="FF0000"/>
              </a:solidFill>
              <a:latin typeface="Trebuchet MS" panose="020B0603020202020204" pitchFamily="34" charset="0"/>
            </a:rPr>
            <a:t>ă</a:t>
          </a:r>
          <a:r>
            <a:rPr lang="en-US" sz="1100" b="1" dirty="0" err="1" smtClean="0">
              <a:solidFill>
                <a:srgbClr val="FF0000"/>
              </a:solidFill>
              <a:latin typeface="Trebuchet MS" panose="020B0603020202020204" pitchFamily="34" charset="0"/>
            </a:rPr>
            <a:t>ri</a:t>
          </a:r>
          <a:r>
            <a:rPr lang="en-US" sz="1100" b="1" dirty="0" smtClean="0">
              <a:solidFill>
                <a:srgbClr val="FF0000"/>
              </a:solidFill>
              <a:latin typeface="Trebuchet MS" panose="020B0603020202020204" pitchFamily="34" charset="0"/>
            </a:rPr>
            <a:t>/</a:t>
          </a:r>
          <a:r>
            <a:rPr lang="en-US" sz="1100" b="1" dirty="0" err="1" smtClean="0">
              <a:solidFill>
                <a:srgbClr val="FF0000"/>
              </a:solidFill>
              <a:latin typeface="Trebuchet MS" panose="020B0603020202020204" pitchFamily="34" charset="0"/>
            </a:rPr>
            <a:t>specializ</a:t>
          </a:r>
          <a:r>
            <a:rPr lang="ro-RO" sz="1100" b="1" dirty="0" smtClean="0">
              <a:solidFill>
                <a:srgbClr val="FF0000"/>
              </a:solidFill>
              <a:latin typeface="Trebuchet MS" panose="020B0603020202020204" pitchFamily="34" charset="0"/>
            </a:rPr>
            <a:t>ă</a:t>
          </a:r>
          <a:r>
            <a:rPr lang="en-US" sz="1100" b="1" dirty="0" err="1" smtClean="0">
              <a:solidFill>
                <a:srgbClr val="FF0000"/>
              </a:solidFill>
              <a:latin typeface="Trebuchet MS" panose="020B0603020202020204" pitchFamily="34" charset="0"/>
            </a:rPr>
            <a:t>ri</a:t>
          </a:r>
          <a:endParaRPr lang="en-US" sz="1100" b="1" dirty="0">
            <a:solidFill>
              <a:srgbClr val="FF0000"/>
            </a:solidFill>
            <a:latin typeface="Trebuchet MS" panose="020B0603020202020204" pitchFamily="34" charset="0"/>
          </a:endParaRPr>
        </a:p>
        <a:p>
          <a:r>
            <a:rPr lang="en-US" sz="1100" b="1" dirty="0" err="1">
              <a:solidFill>
                <a:srgbClr val="FF0000"/>
              </a:solidFill>
              <a:latin typeface="Trebuchet MS" panose="020B0603020202020204" pitchFamily="34" charset="0"/>
            </a:rPr>
            <a:t>corelate</a:t>
          </a:r>
          <a:endParaRPr lang="en-US" sz="1100" b="1" dirty="0">
            <a:solidFill>
              <a:srgbClr val="FF0000"/>
            </a:solidFill>
            <a:latin typeface="Trebuchet MS" panose="020B0603020202020204" pitchFamily="34" charset="0"/>
          </a:endParaRPr>
        </a:p>
        <a:p>
          <a:r>
            <a:rPr lang="en-US" sz="1100" b="1" dirty="0">
              <a:solidFill>
                <a:srgbClr val="FF0000"/>
              </a:solidFill>
              <a:latin typeface="Trebuchet MS" panose="020B0603020202020204" pitchFamily="34" charset="0"/>
            </a:rPr>
            <a:t>cu </a:t>
          </a:r>
          <a:r>
            <a:rPr lang="en-US" sz="1100" b="1" dirty="0" err="1">
              <a:solidFill>
                <a:srgbClr val="FF0000"/>
              </a:solidFill>
              <a:latin typeface="Trebuchet MS" panose="020B0603020202020204" pitchFamily="34" charset="0"/>
            </a:rPr>
            <a:t>domeniile</a:t>
          </a:r>
          <a:r>
            <a:rPr lang="en-US" sz="1100" b="1" dirty="0">
              <a:solidFill>
                <a:srgbClr val="FF0000"/>
              </a:solidFill>
              <a:latin typeface="Trebuchet MS" panose="020B0603020202020204" pitchFamily="34" charset="0"/>
            </a:rPr>
            <a:t> ISCED  </a:t>
          </a:r>
        </a:p>
      </dgm:t>
    </dgm:pt>
    <dgm:pt modelId="{AFB315F0-D62D-4AC5-8803-D84ED6D003C3}" type="parTrans" cxnId="{B664D090-6D00-4495-A32E-084CC2F3B3C8}">
      <dgm:prSet/>
      <dgm:spPr/>
      <dgm:t>
        <a:bodyPr/>
        <a:lstStyle/>
        <a:p>
          <a:endParaRPr lang="en-US">
            <a:latin typeface="Trebuchet MS" panose="020B0603020202020204" pitchFamily="34" charset="0"/>
          </a:endParaRPr>
        </a:p>
      </dgm:t>
    </dgm:pt>
    <dgm:pt modelId="{A12578A6-4FBC-4D6B-8332-2AE5EDB121D7}" type="sibTrans" cxnId="{B664D090-6D00-4495-A32E-084CC2F3B3C8}">
      <dgm:prSet/>
      <dgm:spPr/>
      <dgm:t>
        <a:bodyPr/>
        <a:lstStyle/>
        <a:p>
          <a:endParaRPr lang="en-US">
            <a:latin typeface="Trebuchet MS" panose="020B0603020202020204" pitchFamily="34" charset="0"/>
          </a:endParaRPr>
        </a:p>
      </dgm:t>
    </dgm:pt>
    <dgm:pt modelId="{13BCDE62-E3AD-4281-B6F4-59397C66E6D3}">
      <dgm:prSet custT="1"/>
      <dgm:spPr/>
      <dgm:t>
        <a:bodyPr/>
        <a:lstStyle/>
        <a:p>
          <a:r>
            <a:rPr lang="en-US" sz="1100" b="1" dirty="0">
              <a:solidFill>
                <a:schemeClr val="accent6"/>
              </a:solidFill>
              <a:latin typeface="Trebuchet MS" panose="020B0603020202020204" pitchFamily="34" charset="0"/>
            </a:rPr>
            <a:t>6.Identificare :</a:t>
          </a:r>
        </a:p>
        <a:p>
          <a:r>
            <a:rPr lang="en-US" sz="1100" b="1" dirty="0">
              <a:solidFill>
                <a:schemeClr val="accent6"/>
              </a:solidFill>
              <a:latin typeface="Trebuchet MS" panose="020B0603020202020204" pitchFamily="34" charset="0"/>
            </a:rPr>
            <a:t>-</a:t>
          </a:r>
          <a:r>
            <a:rPr lang="en-US" sz="1100" b="1" dirty="0" err="1">
              <a:solidFill>
                <a:schemeClr val="accent6"/>
              </a:solidFill>
              <a:latin typeface="Trebuchet MS" panose="020B0603020202020204" pitchFamily="34" charset="0"/>
            </a:rPr>
            <a:t>competen</a:t>
          </a:r>
          <a:r>
            <a:rPr lang="ro-RO" sz="1100" b="1" dirty="0">
              <a:solidFill>
                <a:schemeClr val="accent6"/>
              </a:solidFill>
              <a:latin typeface="Trebuchet MS" panose="020B0603020202020204" pitchFamily="34" charset="0"/>
            </a:rPr>
            <a:t>ț</a:t>
          </a:r>
          <a:r>
            <a:rPr lang="en-US" sz="1100" b="1" dirty="0">
              <a:solidFill>
                <a:schemeClr val="accent6"/>
              </a:solidFill>
              <a:latin typeface="Trebuchet MS" panose="020B0603020202020204" pitchFamily="34" charset="0"/>
            </a:rPr>
            <a:t>e vs </a:t>
          </a:r>
        </a:p>
        <a:p>
          <a:r>
            <a:rPr lang="en-US" sz="1100" b="1" dirty="0" smtClean="0">
              <a:solidFill>
                <a:schemeClr val="accent1"/>
              </a:solidFill>
              <a:latin typeface="Trebuchet MS" panose="020B0603020202020204" pitchFamily="34" charset="0"/>
            </a:rPr>
            <a:t>-</a:t>
          </a:r>
          <a:r>
            <a:rPr lang="ro-RO" sz="1100" b="1" dirty="0" smtClean="0">
              <a:solidFill>
                <a:schemeClr val="accent1"/>
              </a:solidFill>
              <a:latin typeface="Trebuchet MS" panose="020B0603020202020204" pitchFamily="34" charset="0"/>
            </a:rPr>
            <a:t> </a:t>
          </a:r>
          <a:r>
            <a:rPr lang="en-US" sz="1100" b="1" dirty="0" err="1" smtClean="0">
              <a:solidFill>
                <a:schemeClr val="accent1"/>
              </a:solidFill>
              <a:latin typeface="Trebuchet MS" panose="020B0603020202020204" pitchFamily="34" charset="0"/>
            </a:rPr>
            <a:t>rez</a:t>
          </a:r>
          <a:r>
            <a:rPr lang="ro-RO" sz="1100" b="1" dirty="0" err="1">
              <a:solidFill>
                <a:schemeClr val="accent1"/>
              </a:solidFill>
              <a:latin typeface="Trebuchet MS" panose="020B0603020202020204" pitchFamily="34" charset="0"/>
            </a:rPr>
            <a:t>ultat</a:t>
          </a:r>
          <a:r>
            <a:rPr lang="en-US" sz="1100" b="1" dirty="0" err="1">
              <a:solidFill>
                <a:schemeClr val="accent1"/>
              </a:solidFill>
              <a:latin typeface="Trebuchet MS" panose="020B0603020202020204" pitchFamily="34" charset="0"/>
            </a:rPr>
            <a:t>ele</a:t>
          </a:r>
          <a:r>
            <a:rPr lang="ro-RO" sz="1100" b="1" dirty="0">
              <a:solidFill>
                <a:schemeClr val="accent1"/>
              </a:solidFill>
              <a:latin typeface="Trebuchet MS" panose="020B0603020202020204" pitchFamily="34" charset="0"/>
            </a:rPr>
            <a:t> î</a:t>
          </a:r>
          <a:r>
            <a:rPr lang="en-US" sz="1100" b="1" dirty="0" err="1">
              <a:solidFill>
                <a:schemeClr val="accent1"/>
              </a:solidFill>
              <a:latin typeface="Trebuchet MS" panose="020B0603020202020204" pitchFamily="34" charset="0"/>
            </a:rPr>
            <a:t>nv</a:t>
          </a:r>
          <a:r>
            <a:rPr lang="ro-RO" sz="1100" b="1" dirty="0" err="1">
              <a:solidFill>
                <a:schemeClr val="accent1"/>
              </a:solidFill>
              <a:latin typeface="Trebuchet MS" panose="020B0603020202020204" pitchFamily="34" charset="0"/>
            </a:rPr>
            <a:t>ăță</a:t>
          </a:r>
          <a:r>
            <a:rPr lang="en-US" sz="1100" b="1" dirty="0" err="1">
              <a:solidFill>
                <a:schemeClr val="accent1"/>
              </a:solidFill>
              <a:latin typeface="Trebuchet MS" panose="020B0603020202020204" pitchFamily="34" charset="0"/>
            </a:rPr>
            <a:t>rii</a:t>
          </a:r>
          <a:endParaRPr lang="en-US" sz="1100" b="1" dirty="0">
            <a:solidFill>
              <a:schemeClr val="accent1"/>
            </a:solidFill>
            <a:latin typeface="Trebuchet MS" panose="020B0603020202020204" pitchFamily="34" charset="0"/>
          </a:endParaRPr>
        </a:p>
      </dgm:t>
    </dgm:pt>
    <dgm:pt modelId="{8EB752B6-BB6B-4D10-AEC8-97DB8F078950}" type="parTrans" cxnId="{D62CA713-70AB-4E4D-85F5-87CE96816CEB}">
      <dgm:prSet/>
      <dgm:spPr/>
      <dgm:t>
        <a:bodyPr/>
        <a:lstStyle/>
        <a:p>
          <a:endParaRPr lang="en-US">
            <a:latin typeface="Trebuchet MS" panose="020B0603020202020204" pitchFamily="34" charset="0"/>
          </a:endParaRPr>
        </a:p>
      </dgm:t>
    </dgm:pt>
    <dgm:pt modelId="{C2D9C351-C806-405D-A2F7-C47F330DD1B0}" type="sibTrans" cxnId="{D62CA713-70AB-4E4D-85F5-87CE96816CEB}">
      <dgm:prSet/>
      <dgm:spPr/>
      <dgm:t>
        <a:bodyPr/>
        <a:lstStyle/>
        <a:p>
          <a:endParaRPr lang="en-US">
            <a:latin typeface="Trebuchet MS" panose="020B0603020202020204" pitchFamily="34" charset="0"/>
          </a:endParaRPr>
        </a:p>
      </dgm:t>
    </dgm:pt>
    <dgm:pt modelId="{08D0E75A-1134-4B44-A609-7446C0B2CEA1}">
      <dgm:prSet custT="1"/>
      <dgm:spPr/>
      <dgm:t>
        <a:bodyPr/>
        <a:lstStyle/>
        <a:p>
          <a:r>
            <a:rPr lang="en-US" sz="1100" b="1" dirty="0">
              <a:solidFill>
                <a:schemeClr val="accent1"/>
              </a:solidFill>
              <a:latin typeface="Trebuchet MS" panose="020B0603020202020204" pitchFamily="34" charset="0"/>
            </a:rPr>
            <a:t>7.</a:t>
          </a:r>
          <a:r>
            <a:rPr lang="ro-RO" sz="1100" b="1" dirty="0">
              <a:solidFill>
                <a:schemeClr val="accent1"/>
              </a:solidFill>
              <a:latin typeface="Trebuchet MS" panose="020B0603020202020204" pitchFamily="34" charset="0"/>
            </a:rPr>
            <a:t> </a:t>
          </a:r>
          <a:r>
            <a:rPr lang="en-US" sz="1100" b="1" dirty="0" err="1">
              <a:solidFill>
                <a:schemeClr val="accent1"/>
              </a:solidFill>
              <a:latin typeface="Trebuchet MS" panose="020B0603020202020204" pitchFamily="34" charset="0"/>
            </a:rPr>
            <a:t>Scriere</a:t>
          </a:r>
          <a:endParaRPr lang="en-US" sz="1100" b="1" dirty="0">
            <a:solidFill>
              <a:schemeClr val="accent1"/>
            </a:solidFill>
            <a:latin typeface="Trebuchet MS" panose="020B0603020202020204" pitchFamily="34" charset="0"/>
          </a:endParaRPr>
        </a:p>
        <a:p>
          <a:r>
            <a:rPr lang="ro-RO" sz="1100" b="1" dirty="0" smtClean="0">
              <a:solidFill>
                <a:schemeClr val="accent1"/>
              </a:solidFill>
              <a:latin typeface="Trebuchet MS" panose="020B0603020202020204" pitchFamily="34" charset="0"/>
            </a:rPr>
            <a:t>r</a:t>
          </a:r>
          <a:r>
            <a:rPr lang="en-US" sz="1100" b="1" dirty="0" err="1" smtClean="0">
              <a:solidFill>
                <a:schemeClr val="accent1"/>
              </a:solidFill>
              <a:latin typeface="Trebuchet MS" panose="020B0603020202020204" pitchFamily="34" charset="0"/>
            </a:rPr>
            <a:t>ezultatele</a:t>
          </a:r>
          <a:endParaRPr lang="en-US" sz="1100" b="1" dirty="0">
            <a:solidFill>
              <a:schemeClr val="accent1"/>
            </a:solidFill>
            <a:latin typeface="Trebuchet MS" panose="020B0603020202020204" pitchFamily="34" charset="0"/>
          </a:endParaRPr>
        </a:p>
        <a:p>
          <a:r>
            <a:rPr lang="ro-RO" sz="1100" b="1" dirty="0">
              <a:solidFill>
                <a:schemeClr val="accent1"/>
              </a:solidFill>
              <a:latin typeface="Trebuchet MS" panose="020B0603020202020204" pitchFamily="34" charset="0"/>
            </a:rPr>
            <a:t>î</a:t>
          </a:r>
          <a:r>
            <a:rPr lang="en-US" sz="1100" b="1" dirty="0" err="1">
              <a:solidFill>
                <a:schemeClr val="accent1"/>
              </a:solidFill>
              <a:latin typeface="Trebuchet MS" panose="020B0603020202020204" pitchFamily="34" charset="0"/>
            </a:rPr>
            <a:t>nv</a:t>
          </a:r>
          <a:r>
            <a:rPr lang="ro-RO" sz="1100" b="1" dirty="0" err="1">
              <a:solidFill>
                <a:schemeClr val="accent1"/>
              </a:solidFill>
              <a:latin typeface="Trebuchet MS" panose="020B0603020202020204" pitchFamily="34" charset="0"/>
            </a:rPr>
            <a:t>ăță</a:t>
          </a:r>
          <a:r>
            <a:rPr lang="en-US" sz="1100" b="1" dirty="0" err="1">
              <a:solidFill>
                <a:schemeClr val="accent1"/>
              </a:solidFill>
              <a:latin typeface="Trebuchet MS" panose="020B0603020202020204" pitchFamily="34" charset="0"/>
            </a:rPr>
            <a:t>rii</a:t>
          </a:r>
          <a:endParaRPr lang="en-US" sz="1100" b="1" dirty="0">
            <a:solidFill>
              <a:schemeClr val="accent1"/>
            </a:solidFill>
            <a:latin typeface="Trebuchet MS" panose="020B0603020202020204" pitchFamily="34" charset="0"/>
          </a:endParaRPr>
        </a:p>
      </dgm:t>
    </dgm:pt>
    <dgm:pt modelId="{6DE1E898-BA99-421B-A90B-A95D83311E0D}" type="parTrans" cxnId="{779B8DD4-CFBF-46AD-9EE3-00CA15EFB332}">
      <dgm:prSet/>
      <dgm:spPr/>
      <dgm:t>
        <a:bodyPr/>
        <a:lstStyle/>
        <a:p>
          <a:endParaRPr lang="en-US">
            <a:latin typeface="Trebuchet MS" panose="020B0603020202020204" pitchFamily="34" charset="0"/>
          </a:endParaRPr>
        </a:p>
      </dgm:t>
    </dgm:pt>
    <dgm:pt modelId="{680D77D9-C573-4A4C-B354-38A408831B35}" type="sibTrans" cxnId="{779B8DD4-CFBF-46AD-9EE3-00CA15EFB332}">
      <dgm:prSet/>
      <dgm:spPr/>
      <dgm:t>
        <a:bodyPr/>
        <a:lstStyle/>
        <a:p>
          <a:endParaRPr lang="en-US">
            <a:latin typeface="Trebuchet MS" panose="020B0603020202020204" pitchFamily="34" charset="0"/>
          </a:endParaRPr>
        </a:p>
      </dgm:t>
    </dgm:pt>
    <dgm:pt modelId="{5E230A99-A0DF-499C-950D-908B136DBC3F}" type="pres">
      <dgm:prSet presAssocID="{C7EB360E-6E26-4608-9E82-44793485F041}" presName="hierChild1" presStyleCnt="0">
        <dgm:presLayoutVars>
          <dgm:orgChart val="1"/>
          <dgm:chPref val="1"/>
          <dgm:dir/>
          <dgm:animOne val="branch"/>
          <dgm:animLvl val="lvl"/>
          <dgm:resizeHandles/>
        </dgm:presLayoutVars>
      </dgm:prSet>
      <dgm:spPr/>
      <dgm:t>
        <a:bodyPr/>
        <a:lstStyle/>
        <a:p>
          <a:endParaRPr lang="en-US"/>
        </a:p>
      </dgm:t>
    </dgm:pt>
    <dgm:pt modelId="{FBCADCB0-22B1-4CDF-A2B3-B70AD9DDEF36}" type="pres">
      <dgm:prSet presAssocID="{35C61020-7F43-4AD1-839C-981EA28C14D3}" presName="hierRoot1" presStyleCnt="0">
        <dgm:presLayoutVars>
          <dgm:hierBranch val="init"/>
        </dgm:presLayoutVars>
      </dgm:prSet>
      <dgm:spPr/>
    </dgm:pt>
    <dgm:pt modelId="{1A7489E5-3900-4563-984C-51C604781039}" type="pres">
      <dgm:prSet presAssocID="{35C61020-7F43-4AD1-839C-981EA28C14D3}" presName="rootComposite1" presStyleCnt="0"/>
      <dgm:spPr/>
    </dgm:pt>
    <dgm:pt modelId="{7760460D-6B6E-4CCF-AD29-A1F0AF22C6DF}" type="pres">
      <dgm:prSet presAssocID="{35C61020-7F43-4AD1-839C-981EA28C14D3}" presName="rootText1" presStyleLbl="node0" presStyleIdx="0" presStyleCnt="1" custScaleY="253706" custLinFactY="-200000" custLinFactNeighborX="1630" custLinFactNeighborY="-272691">
        <dgm:presLayoutVars>
          <dgm:chPref val="3"/>
        </dgm:presLayoutVars>
      </dgm:prSet>
      <dgm:spPr/>
      <dgm:t>
        <a:bodyPr/>
        <a:lstStyle/>
        <a:p>
          <a:endParaRPr lang="en-US"/>
        </a:p>
      </dgm:t>
    </dgm:pt>
    <dgm:pt modelId="{9845BF34-53DB-46E8-AD22-63D348E5EBBE}" type="pres">
      <dgm:prSet presAssocID="{35C61020-7F43-4AD1-839C-981EA28C14D3}" presName="rootConnector1" presStyleLbl="node1" presStyleIdx="0" presStyleCnt="0"/>
      <dgm:spPr/>
      <dgm:t>
        <a:bodyPr/>
        <a:lstStyle/>
        <a:p>
          <a:endParaRPr lang="en-US"/>
        </a:p>
      </dgm:t>
    </dgm:pt>
    <dgm:pt modelId="{4DACBDD0-0283-4A2B-87DF-065C3B0ECD80}" type="pres">
      <dgm:prSet presAssocID="{35C61020-7F43-4AD1-839C-981EA28C14D3}" presName="hierChild2" presStyleCnt="0"/>
      <dgm:spPr/>
    </dgm:pt>
    <dgm:pt modelId="{F6FBFB8C-9ABB-4FE0-8721-3BDA1E5C8C51}" type="pres">
      <dgm:prSet presAssocID="{68FD9497-E28B-455A-B321-6F7E586BFBBF}" presName="Name64" presStyleLbl="parChTrans1D2" presStyleIdx="0" presStyleCnt="1"/>
      <dgm:spPr/>
      <dgm:t>
        <a:bodyPr/>
        <a:lstStyle/>
        <a:p>
          <a:endParaRPr lang="en-US"/>
        </a:p>
      </dgm:t>
    </dgm:pt>
    <dgm:pt modelId="{33F76713-DDB0-49B8-812F-9031942797F9}" type="pres">
      <dgm:prSet presAssocID="{4CE0B2A3-D875-4823-AA35-C1B6FA15B594}" presName="hierRoot2" presStyleCnt="0">
        <dgm:presLayoutVars>
          <dgm:hierBranch val="init"/>
        </dgm:presLayoutVars>
      </dgm:prSet>
      <dgm:spPr/>
    </dgm:pt>
    <dgm:pt modelId="{38F439D8-81B5-48A3-9735-D77AEF0F0838}" type="pres">
      <dgm:prSet presAssocID="{4CE0B2A3-D875-4823-AA35-C1B6FA15B594}" presName="rootComposite" presStyleCnt="0"/>
      <dgm:spPr/>
    </dgm:pt>
    <dgm:pt modelId="{A178DE38-3E33-4A70-82D4-2A3678E8EEA8}" type="pres">
      <dgm:prSet presAssocID="{4CE0B2A3-D875-4823-AA35-C1B6FA15B594}" presName="rootText" presStyleLbl="node2" presStyleIdx="0" presStyleCnt="1" custScaleY="253706" custLinFactY="-200000" custLinFactNeighborX="113" custLinFactNeighborY="-272691">
        <dgm:presLayoutVars>
          <dgm:chPref val="3"/>
        </dgm:presLayoutVars>
      </dgm:prSet>
      <dgm:spPr/>
      <dgm:t>
        <a:bodyPr/>
        <a:lstStyle/>
        <a:p>
          <a:endParaRPr lang="en-US"/>
        </a:p>
      </dgm:t>
    </dgm:pt>
    <dgm:pt modelId="{4D6BE298-5D80-4153-921F-D3B7284B1A8C}" type="pres">
      <dgm:prSet presAssocID="{4CE0B2A3-D875-4823-AA35-C1B6FA15B594}" presName="rootConnector" presStyleLbl="node2" presStyleIdx="0" presStyleCnt="1"/>
      <dgm:spPr/>
      <dgm:t>
        <a:bodyPr/>
        <a:lstStyle/>
        <a:p>
          <a:endParaRPr lang="en-US"/>
        </a:p>
      </dgm:t>
    </dgm:pt>
    <dgm:pt modelId="{834CFE55-8354-4DBC-9335-59C32E148C07}" type="pres">
      <dgm:prSet presAssocID="{4CE0B2A3-D875-4823-AA35-C1B6FA15B594}" presName="hierChild4" presStyleCnt="0"/>
      <dgm:spPr/>
    </dgm:pt>
    <dgm:pt modelId="{3ABD7501-2ECD-4899-B5B2-8130E4202B96}" type="pres">
      <dgm:prSet presAssocID="{CF86A663-D07A-4836-A8B9-228F5604C4B2}" presName="Name64" presStyleLbl="parChTrans1D3" presStyleIdx="0" presStyleCnt="1"/>
      <dgm:spPr/>
      <dgm:t>
        <a:bodyPr/>
        <a:lstStyle/>
        <a:p>
          <a:endParaRPr lang="en-US"/>
        </a:p>
      </dgm:t>
    </dgm:pt>
    <dgm:pt modelId="{D68AB308-D364-49AC-8D45-5D2E8AD3C345}" type="pres">
      <dgm:prSet presAssocID="{F90D7533-5837-4419-8825-2F600CEC744B}" presName="hierRoot2" presStyleCnt="0">
        <dgm:presLayoutVars>
          <dgm:hierBranch val="init"/>
        </dgm:presLayoutVars>
      </dgm:prSet>
      <dgm:spPr/>
    </dgm:pt>
    <dgm:pt modelId="{EB6C36E1-043A-4683-826E-43B5504AB5DD}" type="pres">
      <dgm:prSet presAssocID="{F90D7533-5837-4419-8825-2F600CEC744B}" presName="rootComposite" presStyleCnt="0"/>
      <dgm:spPr/>
    </dgm:pt>
    <dgm:pt modelId="{26FEB509-8A50-4D78-94F3-6EA8296471DA}" type="pres">
      <dgm:prSet presAssocID="{F90D7533-5837-4419-8825-2F600CEC744B}" presName="rootText" presStyleLbl="node3" presStyleIdx="0" presStyleCnt="1" custScaleX="106471" custScaleY="246959" custLinFactY="-200000" custLinFactNeighborX="113" custLinFactNeighborY="-272691">
        <dgm:presLayoutVars>
          <dgm:chPref val="3"/>
        </dgm:presLayoutVars>
      </dgm:prSet>
      <dgm:spPr/>
      <dgm:t>
        <a:bodyPr/>
        <a:lstStyle/>
        <a:p>
          <a:endParaRPr lang="en-US"/>
        </a:p>
      </dgm:t>
    </dgm:pt>
    <dgm:pt modelId="{A51BEB18-9632-49B1-B65E-2B9C35499E7E}" type="pres">
      <dgm:prSet presAssocID="{F90D7533-5837-4419-8825-2F600CEC744B}" presName="rootConnector" presStyleLbl="node3" presStyleIdx="0" presStyleCnt="1"/>
      <dgm:spPr/>
      <dgm:t>
        <a:bodyPr/>
        <a:lstStyle/>
        <a:p>
          <a:endParaRPr lang="en-US"/>
        </a:p>
      </dgm:t>
    </dgm:pt>
    <dgm:pt modelId="{6742868D-2DC2-4EA4-97AB-73EAA219AB6E}" type="pres">
      <dgm:prSet presAssocID="{F90D7533-5837-4419-8825-2F600CEC744B}" presName="hierChild4" presStyleCnt="0"/>
      <dgm:spPr/>
    </dgm:pt>
    <dgm:pt modelId="{003B7467-499A-458F-A4C9-F944B4413339}" type="pres">
      <dgm:prSet presAssocID="{B1749304-9720-4F57-A2D1-E9DA6F01E0F0}" presName="Name64" presStyleLbl="parChTrans1D4" presStyleIdx="0" presStyleCnt="4"/>
      <dgm:spPr/>
      <dgm:t>
        <a:bodyPr/>
        <a:lstStyle/>
        <a:p>
          <a:endParaRPr lang="en-US"/>
        </a:p>
      </dgm:t>
    </dgm:pt>
    <dgm:pt modelId="{6CC47EFC-9A46-4099-9F5E-74DD6174D37A}" type="pres">
      <dgm:prSet presAssocID="{87EC4DCA-303A-400C-8344-C278394C333A}" presName="hierRoot2" presStyleCnt="0">
        <dgm:presLayoutVars>
          <dgm:hierBranch val="init"/>
        </dgm:presLayoutVars>
      </dgm:prSet>
      <dgm:spPr/>
    </dgm:pt>
    <dgm:pt modelId="{3C0E31D5-7E29-4143-88CE-32E0F44712A9}" type="pres">
      <dgm:prSet presAssocID="{87EC4DCA-303A-400C-8344-C278394C333A}" presName="rootComposite" presStyleCnt="0"/>
      <dgm:spPr/>
    </dgm:pt>
    <dgm:pt modelId="{EE0B7135-4220-4673-9C39-8EA4F4C29E97}" type="pres">
      <dgm:prSet presAssocID="{87EC4DCA-303A-400C-8344-C278394C333A}" presName="rootText" presStyleLbl="node4" presStyleIdx="0" presStyleCnt="4" custScaleX="93785" custScaleY="253706" custLinFactY="-7130" custLinFactNeighborX="2541" custLinFactNeighborY="-100000">
        <dgm:presLayoutVars>
          <dgm:chPref val="3"/>
        </dgm:presLayoutVars>
      </dgm:prSet>
      <dgm:spPr/>
      <dgm:t>
        <a:bodyPr/>
        <a:lstStyle/>
        <a:p>
          <a:endParaRPr lang="en-US"/>
        </a:p>
      </dgm:t>
    </dgm:pt>
    <dgm:pt modelId="{3396D6C0-B409-4CB9-9EFA-3CA5C5DDAC53}" type="pres">
      <dgm:prSet presAssocID="{87EC4DCA-303A-400C-8344-C278394C333A}" presName="rootConnector" presStyleLbl="node4" presStyleIdx="0" presStyleCnt="4"/>
      <dgm:spPr/>
      <dgm:t>
        <a:bodyPr/>
        <a:lstStyle/>
        <a:p>
          <a:endParaRPr lang="en-US"/>
        </a:p>
      </dgm:t>
    </dgm:pt>
    <dgm:pt modelId="{8EBF819A-685A-43C3-934E-93F14FA45682}" type="pres">
      <dgm:prSet presAssocID="{87EC4DCA-303A-400C-8344-C278394C333A}" presName="hierChild4" presStyleCnt="0"/>
      <dgm:spPr/>
    </dgm:pt>
    <dgm:pt modelId="{F9CF2AEE-364D-4299-9563-20ACA3F18341}" type="pres">
      <dgm:prSet presAssocID="{AFB315F0-D62D-4AC5-8803-D84ED6D003C3}" presName="Name64" presStyleLbl="parChTrans1D4" presStyleIdx="1" presStyleCnt="4"/>
      <dgm:spPr/>
      <dgm:t>
        <a:bodyPr/>
        <a:lstStyle/>
        <a:p>
          <a:endParaRPr lang="en-US"/>
        </a:p>
      </dgm:t>
    </dgm:pt>
    <dgm:pt modelId="{D6351743-5196-4127-90C0-E94E628B00B5}" type="pres">
      <dgm:prSet presAssocID="{59727B10-8680-4E06-B348-C26B843CA84F}" presName="hierRoot2" presStyleCnt="0">
        <dgm:presLayoutVars>
          <dgm:hierBranch val="init"/>
        </dgm:presLayoutVars>
      </dgm:prSet>
      <dgm:spPr/>
    </dgm:pt>
    <dgm:pt modelId="{1C258DB3-188B-4722-9892-23CAD5DDB6AE}" type="pres">
      <dgm:prSet presAssocID="{59727B10-8680-4E06-B348-C26B843CA84F}" presName="rootComposite" presStyleCnt="0"/>
      <dgm:spPr/>
    </dgm:pt>
    <dgm:pt modelId="{3D8A6EFA-7104-49F8-91C9-4D79DC88A57B}" type="pres">
      <dgm:prSet presAssocID="{59727B10-8680-4E06-B348-C26B843CA84F}" presName="rootText" presStyleLbl="node4" presStyleIdx="1" presStyleCnt="4" custScaleX="108872" custScaleY="304874" custLinFactY="-200000" custLinFactNeighborX="113" custLinFactNeighborY="-272691">
        <dgm:presLayoutVars>
          <dgm:chPref val="3"/>
        </dgm:presLayoutVars>
      </dgm:prSet>
      <dgm:spPr/>
      <dgm:t>
        <a:bodyPr/>
        <a:lstStyle/>
        <a:p>
          <a:endParaRPr lang="en-US"/>
        </a:p>
      </dgm:t>
    </dgm:pt>
    <dgm:pt modelId="{39BB9601-C61B-4CD8-9B50-EB6E9D3359D3}" type="pres">
      <dgm:prSet presAssocID="{59727B10-8680-4E06-B348-C26B843CA84F}" presName="rootConnector" presStyleLbl="node4" presStyleIdx="1" presStyleCnt="4"/>
      <dgm:spPr/>
      <dgm:t>
        <a:bodyPr/>
        <a:lstStyle/>
        <a:p>
          <a:endParaRPr lang="en-US"/>
        </a:p>
      </dgm:t>
    </dgm:pt>
    <dgm:pt modelId="{DEBFFE24-8F54-4AA6-9717-A8047B54EE1B}" type="pres">
      <dgm:prSet presAssocID="{59727B10-8680-4E06-B348-C26B843CA84F}" presName="hierChild4" presStyleCnt="0"/>
      <dgm:spPr/>
    </dgm:pt>
    <dgm:pt modelId="{0F7FAB3C-8037-438B-938C-1D19799C5054}" type="pres">
      <dgm:prSet presAssocID="{8EB752B6-BB6B-4D10-AEC8-97DB8F078950}" presName="Name64" presStyleLbl="parChTrans1D4" presStyleIdx="2" presStyleCnt="4"/>
      <dgm:spPr/>
      <dgm:t>
        <a:bodyPr/>
        <a:lstStyle/>
        <a:p>
          <a:endParaRPr lang="en-US"/>
        </a:p>
      </dgm:t>
    </dgm:pt>
    <dgm:pt modelId="{17C16DDC-F021-4F48-943F-B20B7C7DA3D0}" type="pres">
      <dgm:prSet presAssocID="{13BCDE62-E3AD-4281-B6F4-59397C66E6D3}" presName="hierRoot2" presStyleCnt="0">
        <dgm:presLayoutVars>
          <dgm:hierBranch val="init"/>
        </dgm:presLayoutVars>
      </dgm:prSet>
      <dgm:spPr/>
    </dgm:pt>
    <dgm:pt modelId="{D053AA78-B561-4105-B42C-298BA06DF75F}" type="pres">
      <dgm:prSet presAssocID="{13BCDE62-E3AD-4281-B6F4-59397C66E6D3}" presName="rootComposite" presStyleCnt="0"/>
      <dgm:spPr/>
    </dgm:pt>
    <dgm:pt modelId="{802988CD-36C6-4743-A62B-4357C434A1C6}" type="pres">
      <dgm:prSet presAssocID="{13BCDE62-E3AD-4281-B6F4-59397C66E6D3}" presName="rootText" presStyleLbl="node4" presStyleIdx="2" presStyleCnt="4" custScaleY="313201" custLinFactY="-200000" custLinFactNeighborX="113" custLinFactNeighborY="-272691">
        <dgm:presLayoutVars>
          <dgm:chPref val="3"/>
        </dgm:presLayoutVars>
      </dgm:prSet>
      <dgm:spPr/>
      <dgm:t>
        <a:bodyPr/>
        <a:lstStyle/>
        <a:p>
          <a:endParaRPr lang="en-US"/>
        </a:p>
      </dgm:t>
    </dgm:pt>
    <dgm:pt modelId="{BC08F4F2-000A-40B3-B09D-7F19CEDE0CEA}" type="pres">
      <dgm:prSet presAssocID="{13BCDE62-E3AD-4281-B6F4-59397C66E6D3}" presName="rootConnector" presStyleLbl="node4" presStyleIdx="2" presStyleCnt="4"/>
      <dgm:spPr/>
      <dgm:t>
        <a:bodyPr/>
        <a:lstStyle/>
        <a:p>
          <a:endParaRPr lang="en-US"/>
        </a:p>
      </dgm:t>
    </dgm:pt>
    <dgm:pt modelId="{66CAC3F5-2A1C-4F94-8A8A-E149FF760A04}" type="pres">
      <dgm:prSet presAssocID="{13BCDE62-E3AD-4281-B6F4-59397C66E6D3}" presName="hierChild4" presStyleCnt="0"/>
      <dgm:spPr/>
    </dgm:pt>
    <dgm:pt modelId="{555C052C-7CEA-4138-B4AA-6615B10C82D5}" type="pres">
      <dgm:prSet presAssocID="{6DE1E898-BA99-421B-A90B-A95D83311E0D}" presName="Name64" presStyleLbl="parChTrans1D4" presStyleIdx="3" presStyleCnt="4"/>
      <dgm:spPr/>
      <dgm:t>
        <a:bodyPr/>
        <a:lstStyle/>
        <a:p>
          <a:endParaRPr lang="en-US"/>
        </a:p>
      </dgm:t>
    </dgm:pt>
    <dgm:pt modelId="{8D4B0268-163D-4D64-9D6F-1ABC4F4FA53B}" type="pres">
      <dgm:prSet presAssocID="{08D0E75A-1134-4B44-A609-7446C0B2CEA1}" presName="hierRoot2" presStyleCnt="0">
        <dgm:presLayoutVars>
          <dgm:hierBranch val="init"/>
        </dgm:presLayoutVars>
      </dgm:prSet>
      <dgm:spPr/>
    </dgm:pt>
    <dgm:pt modelId="{451ACC3F-CBF8-4C88-BD5E-F61DBA797ECD}" type="pres">
      <dgm:prSet presAssocID="{08D0E75A-1134-4B44-A609-7446C0B2CEA1}" presName="rootComposite" presStyleCnt="0"/>
      <dgm:spPr/>
    </dgm:pt>
    <dgm:pt modelId="{6AB96D44-B461-4404-833D-D4B85E2E3E08}" type="pres">
      <dgm:prSet presAssocID="{08D0E75A-1134-4B44-A609-7446C0B2CEA1}" presName="rootText" presStyleLbl="node4" presStyleIdx="3" presStyleCnt="4" custScaleX="148162" custScaleY="253706" custLinFactY="-20834" custLinFactNeighborX="3618" custLinFactNeighborY="-100000">
        <dgm:presLayoutVars>
          <dgm:chPref val="3"/>
        </dgm:presLayoutVars>
      </dgm:prSet>
      <dgm:spPr/>
      <dgm:t>
        <a:bodyPr/>
        <a:lstStyle/>
        <a:p>
          <a:endParaRPr lang="en-US"/>
        </a:p>
      </dgm:t>
    </dgm:pt>
    <dgm:pt modelId="{7EB640EB-65AA-4A0A-96BB-4BD96B96E2AF}" type="pres">
      <dgm:prSet presAssocID="{08D0E75A-1134-4B44-A609-7446C0B2CEA1}" presName="rootConnector" presStyleLbl="node4" presStyleIdx="3" presStyleCnt="4"/>
      <dgm:spPr/>
      <dgm:t>
        <a:bodyPr/>
        <a:lstStyle/>
        <a:p>
          <a:endParaRPr lang="en-US"/>
        </a:p>
      </dgm:t>
    </dgm:pt>
    <dgm:pt modelId="{223ACEF4-9B32-442C-AEA8-7844E7BBDC85}" type="pres">
      <dgm:prSet presAssocID="{08D0E75A-1134-4B44-A609-7446C0B2CEA1}" presName="hierChild4" presStyleCnt="0"/>
      <dgm:spPr/>
    </dgm:pt>
    <dgm:pt modelId="{6DC361CA-15B6-4C88-B718-68AFA5870DE1}" type="pres">
      <dgm:prSet presAssocID="{08D0E75A-1134-4B44-A609-7446C0B2CEA1}" presName="hierChild5" presStyleCnt="0"/>
      <dgm:spPr/>
    </dgm:pt>
    <dgm:pt modelId="{CB9C319A-A9E8-4760-852A-B91A04F25D22}" type="pres">
      <dgm:prSet presAssocID="{13BCDE62-E3AD-4281-B6F4-59397C66E6D3}" presName="hierChild5" presStyleCnt="0"/>
      <dgm:spPr/>
    </dgm:pt>
    <dgm:pt modelId="{35E41FC4-6BB3-49DB-9032-724E750F6CB3}" type="pres">
      <dgm:prSet presAssocID="{59727B10-8680-4E06-B348-C26B843CA84F}" presName="hierChild5" presStyleCnt="0"/>
      <dgm:spPr/>
    </dgm:pt>
    <dgm:pt modelId="{537653D3-53C0-437E-851F-C9026322899F}" type="pres">
      <dgm:prSet presAssocID="{87EC4DCA-303A-400C-8344-C278394C333A}" presName="hierChild5" presStyleCnt="0"/>
      <dgm:spPr/>
    </dgm:pt>
    <dgm:pt modelId="{3192CACE-F28C-431C-8508-F6B2DA6FB1AA}" type="pres">
      <dgm:prSet presAssocID="{F90D7533-5837-4419-8825-2F600CEC744B}" presName="hierChild5" presStyleCnt="0"/>
      <dgm:spPr/>
    </dgm:pt>
    <dgm:pt modelId="{1676A4B7-3D97-49BA-A4D0-7A5994AD7320}" type="pres">
      <dgm:prSet presAssocID="{4CE0B2A3-D875-4823-AA35-C1B6FA15B594}" presName="hierChild5" presStyleCnt="0"/>
      <dgm:spPr/>
    </dgm:pt>
    <dgm:pt modelId="{A0D0E78E-FF9A-4C94-AA29-C97FB501CC2C}" type="pres">
      <dgm:prSet presAssocID="{35C61020-7F43-4AD1-839C-981EA28C14D3}" presName="hierChild3" presStyleCnt="0"/>
      <dgm:spPr/>
    </dgm:pt>
  </dgm:ptLst>
  <dgm:cxnLst>
    <dgm:cxn modelId="{15AA5F9C-C28E-4B19-BD4C-CA74B05735F6}" type="presOf" srcId="{4CE0B2A3-D875-4823-AA35-C1B6FA15B594}" destId="{A178DE38-3E33-4A70-82D4-2A3678E8EEA8}" srcOrd="0" destOrd="0" presId="urn:microsoft.com/office/officeart/2009/3/layout/HorizontalOrganizationChart"/>
    <dgm:cxn modelId="{57853C77-D819-4793-B8E8-C6F24B8358C1}" type="presOf" srcId="{13BCDE62-E3AD-4281-B6F4-59397C66E6D3}" destId="{BC08F4F2-000A-40B3-B09D-7F19CEDE0CEA}" srcOrd="1" destOrd="0" presId="urn:microsoft.com/office/officeart/2009/3/layout/HorizontalOrganizationChart"/>
    <dgm:cxn modelId="{5CE3A513-9FE4-48CB-A2A8-55AF850DCFEC}" type="presOf" srcId="{6DE1E898-BA99-421B-A90B-A95D83311E0D}" destId="{555C052C-7CEA-4138-B4AA-6615B10C82D5}" srcOrd="0" destOrd="0" presId="urn:microsoft.com/office/officeart/2009/3/layout/HorizontalOrganizationChart"/>
    <dgm:cxn modelId="{D62CA713-70AB-4E4D-85F5-87CE96816CEB}" srcId="{59727B10-8680-4E06-B348-C26B843CA84F}" destId="{13BCDE62-E3AD-4281-B6F4-59397C66E6D3}" srcOrd="0" destOrd="0" parTransId="{8EB752B6-BB6B-4D10-AEC8-97DB8F078950}" sibTransId="{C2D9C351-C806-405D-A2F7-C47F330DD1B0}"/>
    <dgm:cxn modelId="{0B4A5C3B-60AC-417E-8F71-8CF9488BF150}" srcId="{4CE0B2A3-D875-4823-AA35-C1B6FA15B594}" destId="{F90D7533-5837-4419-8825-2F600CEC744B}" srcOrd="0" destOrd="0" parTransId="{CF86A663-D07A-4836-A8B9-228F5604C4B2}" sibTransId="{3536C6D4-38A7-4897-9547-2749A10C48E6}"/>
    <dgm:cxn modelId="{8DFCB8A2-E64E-4197-9126-2D7F3A734B00}" type="presOf" srcId="{F90D7533-5837-4419-8825-2F600CEC744B}" destId="{A51BEB18-9632-49B1-B65E-2B9C35499E7E}" srcOrd="1" destOrd="0" presId="urn:microsoft.com/office/officeart/2009/3/layout/HorizontalOrganizationChart"/>
    <dgm:cxn modelId="{F2A6E6BE-517C-4893-85FE-AF32CA4808BB}" type="presOf" srcId="{59727B10-8680-4E06-B348-C26B843CA84F}" destId="{3D8A6EFA-7104-49F8-91C9-4D79DC88A57B}" srcOrd="0" destOrd="0" presId="urn:microsoft.com/office/officeart/2009/3/layout/HorizontalOrganizationChart"/>
    <dgm:cxn modelId="{911BB103-E77C-4C49-9779-C374B219E02F}" type="presOf" srcId="{35C61020-7F43-4AD1-839C-981EA28C14D3}" destId="{7760460D-6B6E-4CCF-AD29-A1F0AF22C6DF}" srcOrd="0" destOrd="0" presId="urn:microsoft.com/office/officeart/2009/3/layout/HorizontalOrganizationChart"/>
    <dgm:cxn modelId="{A07EDA4D-2760-4557-B21F-EB79086A6BD7}" type="presOf" srcId="{F90D7533-5837-4419-8825-2F600CEC744B}" destId="{26FEB509-8A50-4D78-94F3-6EA8296471DA}" srcOrd="0" destOrd="0" presId="urn:microsoft.com/office/officeart/2009/3/layout/HorizontalOrganizationChart"/>
    <dgm:cxn modelId="{9BAF4ED0-40F3-440C-990C-6245F02C5A4C}" srcId="{F90D7533-5837-4419-8825-2F600CEC744B}" destId="{87EC4DCA-303A-400C-8344-C278394C333A}" srcOrd="0" destOrd="0" parTransId="{B1749304-9720-4F57-A2D1-E9DA6F01E0F0}" sibTransId="{487BF4DD-D549-4C97-BD97-550A541CB599}"/>
    <dgm:cxn modelId="{DDB06D7D-C3F0-4D49-94AD-4F36927189C6}" type="presOf" srcId="{59727B10-8680-4E06-B348-C26B843CA84F}" destId="{39BB9601-C61B-4CD8-9B50-EB6E9D3359D3}" srcOrd="1" destOrd="0" presId="urn:microsoft.com/office/officeart/2009/3/layout/HorizontalOrganizationChart"/>
    <dgm:cxn modelId="{B664D090-6D00-4495-A32E-084CC2F3B3C8}" srcId="{87EC4DCA-303A-400C-8344-C278394C333A}" destId="{59727B10-8680-4E06-B348-C26B843CA84F}" srcOrd="0" destOrd="0" parTransId="{AFB315F0-D62D-4AC5-8803-D84ED6D003C3}" sibTransId="{A12578A6-4FBC-4D6B-8332-2AE5EDB121D7}"/>
    <dgm:cxn modelId="{90CB3D44-F6F8-47E8-9CC9-098F09346232}" type="presOf" srcId="{8EB752B6-BB6B-4D10-AEC8-97DB8F078950}" destId="{0F7FAB3C-8037-438B-938C-1D19799C5054}" srcOrd="0" destOrd="0" presId="urn:microsoft.com/office/officeart/2009/3/layout/HorizontalOrganizationChart"/>
    <dgm:cxn modelId="{3741BDE2-3FA3-4148-BBA4-25D51AB5D98F}" type="presOf" srcId="{68FD9497-E28B-455A-B321-6F7E586BFBBF}" destId="{F6FBFB8C-9ABB-4FE0-8721-3BDA1E5C8C51}" srcOrd="0" destOrd="0" presId="urn:microsoft.com/office/officeart/2009/3/layout/HorizontalOrganizationChart"/>
    <dgm:cxn modelId="{E0215353-65E8-4125-A9CB-05E0B31B02F0}" type="presOf" srcId="{AFB315F0-D62D-4AC5-8803-D84ED6D003C3}" destId="{F9CF2AEE-364D-4299-9563-20ACA3F18341}" srcOrd="0" destOrd="0" presId="urn:microsoft.com/office/officeart/2009/3/layout/HorizontalOrganizationChart"/>
    <dgm:cxn modelId="{779B8DD4-CFBF-46AD-9EE3-00CA15EFB332}" srcId="{13BCDE62-E3AD-4281-B6F4-59397C66E6D3}" destId="{08D0E75A-1134-4B44-A609-7446C0B2CEA1}" srcOrd="0" destOrd="0" parTransId="{6DE1E898-BA99-421B-A90B-A95D83311E0D}" sibTransId="{680D77D9-C573-4A4C-B354-38A408831B35}"/>
    <dgm:cxn modelId="{35EA1772-C3CC-4EBA-9721-D745F0A68363}" srcId="{35C61020-7F43-4AD1-839C-981EA28C14D3}" destId="{4CE0B2A3-D875-4823-AA35-C1B6FA15B594}" srcOrd="0" destOrd="0" parTransId="{68FD9497-E28B-455A-B321-6F7E586BFBBF}" sibTransId="{88148D76-0E08-43B5-9CBC-9BBCB644F09D}"/>
    <dgm:cxn modelId="{EDC4804D-727A-4A62-8029-8909CA07C8D4}" srcId="{C7EB360E-6E26-4608-9E82-44793485F041}" destId="{35C61020-7F43-4AD1-839C-981EA28C14D3}" srcOrd="0" destOrd="0" parTransId="{A596722F-B159-428B-9D49-C281C4DA9182}" sibTransId="{F5BEED42-312C-4A8B-A22C-C8AF96C1C8D6}"/>
    <dgm:cxn modelId="{C4209F7F-94FC-4EE0-BEEC-DB65726B8323}" type="presOf" srcId="{B1749304-9720-4F57-A2D1-E9DA6F01E0F0}" destId="{003B7467-499A-458F-A4C9-F944B4413339}" srcOrd="0" destOrd="0" presId="urn:microsoft.com/office/officeart/2009/3/layout/HorizontalOrganizationChart"/>
    <dgm:cxn modelId="{86AA4F04-2BD3-4CD2-96A6-38E57CF76024}" type="presOf" srcId="{4CE0B2A3-D875-4823-AA35-C1B6FA15B594}" destId="{4D6BE298-5D80-4153-921F-D3B7284B1A8C}" srcOrd="1" destOrd="0" presId="urn:microsoft.com/office/officeart/2009/3/layout/HorizontalOrganizationChart"/>
    <dgm:cxn modelId="{1A33338A-64C6-456B-B3C8-190CED61E5C7}" type="presOf" srcId="{08D0E75A-1134-4B44-A609-7446C0B2CEA1}" destId="{7EB640EB-65AA-4A0A-96BB-4BD96B96E2AF}" srcOrd="1" destOrd="0" presId="urn:microsoft.com/office/officeart/2009/3/layout/HorizontalOrganizationChart"/>
    <dgm:cxn modelId="{41C4F907-FBAF-48D7-BA9D-C988004B90E5}" type="presOf" srcId="{35C61020-7F43-4AD1-839C-981EA28C14D3}" destId="{9845BF34-53DB-46E8-AD22-63D348E5EBBE}" srcOrd="1" destOrd="0" presId="urn:microsoft.com/office/officeart/2009/3/layout/HorizontalOrganizationChart"/>
    <dgm:cxn modelId="{B4BE96A8-BD86-4AC6-8F8C-586932723A8C}" type="presOf" srcId="{08D0E75A-1134-4B44-A609-7446C0B2CEA1}" destId="{6AB96D44-B461-4404-833D-D4B85E2E3E08}" srcOrd="0" destOrd="0" presId="urn:microsoft.com/office/officeart/2009/3/layout/HorizontalOrganizationChart"/>
    <dgm:cxn modelId="{D4C70CED-78D9-493C-8283-DE1F007A53E8}" type="presOf" srcId="{87EC4DCA-303A-400C-8344-C278394C333A}" destId="{3396D6C0-B409-4CB9-9EFA-3CA5C5DDAC53}" srcOrd="1" destOrd="0" presId="urn:microsoft.com/office/officeart/2009/3/layout/HorizontalOrganizationChart"/>
    <dgm:cxn modelId="{0CD8E0D5-D021-4424-8AD5-B4F9683C978A}" type="presOf" srcId="{C7EB360E-6E26-4608-9E82-44793485F041}" destId="{5E230A99-A0DF-499C-950D-908B136DBC3F}" srcOrd="0" destOrd="0" presId="urn:microsoft.com/office/officeart/2009/3/layout/HorizontalOrganizationChart"/>
    <dgm:cxn modelId="{606CEFDF-2E44-40DC-8F7B-566F47771AFC}" type="presOf" srcId="{CF86A663-D07A-4836-A8B9-228F5604C4B2}" destId="{3ABD7501-2ECD-4899-B5B2-8130E4202B96}" srcOrd="0" destOrd="0" presId="urn:microsoft.com/office/officeart/2009/3/layout/HorizontalOrganizationChart"/>
    <dgm:cxn modelId="{F427F670-EFEA-4ECF-AE10-C9B64FABAB50}" type="presOf" srcId="{87EC4DCA-303A-400C-8344-C278394C333A}" destId="{EE0B7135-4220-4673-9C39-8EA4F4C29E97}" srcOrd="0" destOrd="0" presId="urn:microsoft.com/office/officeart/2009/3/layout/HorizontalOrganizationChart"/>
    <dgm:cxn modelId="{A31A2ABC-FDFE-4070-9256-2C1F561B91D1}" type="presOf" srcId="{13BCDE62-E3AD-4281-B6F4-59397C66E6D3}" destId="{802988CD-36C6-4743-A62B-4357C434A1C6}" srcOrd="0" destOrd="0" presId="urn:microsoft.com/office/officeart/2009/3/layout/HorizontalOrganizationChart"/>
    <dgm:cxn modelId="{F78F8733-5093-4614-A0F0-CF291FA70BB8}" type="presParOf" srcId="{5E230A99-A0DF-499C-950D-908B136DBC3F}" destId="{FBCADCB0-22B1-4CDF-A2B3-B70AD9DDEF36}" srcOrd="0" destOrd="0" presId="urn:microsoft.com/office/officeart/2009/3/layout/HorizontalOrganizationChart"/>
    <dgm:cxn modelId="{7A29C1B5-C828-43F2-9783-EA9C76C60127}" type="presParOf" srcId="{FBCADCB0-22B1-4CDF-A2B3-B70AD9DDEF36}" destId="{1A7489E5-3900-4563-984C-51C604781039}" srcOrd="0" destOrd="0" presId="urn:microsoft.com/office/officeart/2009/3/layout/HorizontalOrganizationChart"/>
    <dgm:cxn modelId="{CBEDB89E-06F9-4CB6-BBF8-AEE4684D35F9}" type="presParOf" srcId="{1A7489E5-3900-4563-984C-51C604781039}" destId="{7760460D-6B6E-4CCF-AD29-A1F0AF22C6DF}" srcOrd="0" destOrd="0" presId="urn:microsoft.com/office/officeart/2009/3/layout/HorizontalOrganizationChart"/>
    <dgm:cxn modelId="{665F2502-89F1-47F9-8EC9-4F07A0B0A6BE}" type="presParOf" srcId="{1A7489E5-3900-4563-984C-51C604781039}" destId="{9845BF34-53DB-46E8-AD22-63D348E5EBBE}" srcOrd="1" destOrd="0" presId="urn:microsoft.com/office/officeart/2009/3/layout/HorizontalOrganizationChart"/>
    <dgm:cxn modelId="{6C55404B-A04C-4789-B615-BBC25D48AEFD}" type="presParOf" srcId="{FBCADCB0-22B1-4CDF-A2B3-B70AD9DDEF36}" destId="{4DACBDD0-0283-4A2B-87DF-065C3B0ECD80}" srcOrd="1" destOrd="0" presId="urn:microsoft.com/office/officeart/2009/3/layout/HorizontalOrganizationChart"/>
    <dgm:cxn modelId="{FD0B45EF-0214-4BFA-938A-63CC6AAE5F3C}" type="presParOf" srcId="{4DACBDD0-0283-4A2B-87DF-065C3B0ECD80}" destId="{F6FBFB8C-9ABB-4FE0-8721-3BDA1E5C8C51}" srcOrd="0" destOrd="0" presId="urn:microsoft.com/office/officeart/2009/3/layout/HorizontalOrganizationChart"/>
    <dgm:cxn modelId="{738D6696-AAA6-4586-A573-0772C906499F}" type="presParOf" srcId="{4DACBDD0-0283-4A2B-87DF-065C3B0ECD80}" destId="{33F76713-DDB0-49B8-812F-9031942797F9}" srcOrd="1" destOrd="0" presId="urn:microsoft.com/office/officeart/2009/3/layout/HorizontalOrganizationChart"/>
    <dgm:cxn modelId="{CCA8005B-99E7-45E5-8FF9-89FA3150DC10}" type="presParOf" srcId="{33F76713-DDB0-49B8-812F-9031942797F9}" destId="{38F439D8-81B5-48A3-9735-D77AEF0F0838}" srcOrd="0" destOrd="0" presId="urn:microsoft.com/office/officeart/2009/3/layout/HorizontalOrganizationChart"/>
    <dgm:cxn modelId="{9DD92590-AFF1-465B-AC9A-290FF2FE9AB4}" type="presParOf" srcId="{38F439D8-81B5-48A3-9735-D77AEF0F0838}" destId="{A178DE38-3E33-4A70-82D4-2A3678E8EEA8}" srcOrd="0" destOrd="0" presId="urn:microsoft.com/office/officeart/2009/3/layout/HorizontalOrganizationChart"/>
    <dgm:cxn modelId="{3B46EEB8-CBF5-4833-B9DD-BD4F99FAF576}" type="presParOf" srcId="{38F439D8-81B5-48A3-9735-D77AEF0F0838}" destId="{4D6BE298-5D80-4153-921F-D3B7284B1A8C}" srcOrd="1" destOrd="0" presId="urn:microsoft.com/office/officeart/2009/3/layout/HorizontalOrganizationChart"/>
    <dgm:cxn modelId="{C06B1F77-C8B4-4157-BD67-33C9A27F821F}" type="presParOf" srcId="{33F76713-DDB0-49B8-812F-9031942797F9}" destId="{834CFE55-8354-4DBC-9335-59C32E148C07}" srcOrd="1" destOrd="0" presId="urn:microsoft.com/office/officeart/2009/3/layout/HorizontalOrganizationChart"/>
    <dgm:cxn modelId="{72BA9FB8-C7A5-4178-822F-BEBF1E79A426}" type="presParOf" srcId="{834CFE55-8354-4DBC-9335-59C32E148C07}" destId="{3ABD7501-2ECD-4899-B5B2-8130E4202B96}" srcOrd="0" destOrd="0" presId="urn:microsoft.com/office/officeart/2009/3/layout/HorizontalOrganizationChart"/>
    <dgm:cxn modelId="{3D95229D-447D-48BF-80D7-F470835CF3F0}" type="presParOf" srcId="{834CFE55-8354-4DBC-9335-59C32E148C07}" destId="{D68AB308-D364-49AC-8D45-5D2E8AD3C345}" srcOrd="1" destOrd="0" presId="urn:microsoft.com/office/officeart/2009/3/layout/HorizontalOrganizationChart"/>
    <dgm:cxn modelId="{DD39BA3A-0DDD-451E-8A96-13DB916ECF3C}" type="presParOf" srcId="{D68AB308-D364-49AC-8D45-5D2E8AD3C345}" destId="{EB6C36E1-043A-4683-826E-43B5504AB5DD}" srcOrd="0" destOrd="0" presId="urn:microsoft.com/office/officeart/2009/3/layout/HorizontalOrganizationChart"/>
    <dgm:cxn modelId="{1A5D9EB5-37FE-41DE-8164-D855FC201A93}" type="presParOf" srcId="{EB6C36E1-043A-4683-826E-43B5504AB5DD}" destId="{26FEB509-8A50-4D78-94F3-6EA8296471DA}" srcOrd="0" destOrd="0" presId="urn:microsoft.com/office/officeart/2009/3/layout/HorizontalOrganizationChart"/>
    <dgm:cxn modelId="{50797A97-0A7D-43BE-BF80-84924FB62746}" type="presParOf" srcId="{EB6C36E1-043A-4683-826E-43B5504AB5DD}" destId="{A51BEB18-9632-49B1-B65E-2B9C35499E7E}" srcOrd="1" destOrd="0" presId="urn:microsoft.com/office/officeart/2009/3/layout/HorizontalOrganizationChart"/>
    <dgm:cxn modelId="{7B3478E2-5BD7-4754-9B7B-AA4F3C87A11D}" type="presParOf" srcId="{D68AB308-D364-49AC-8D45-5D2E8AD3C345}" destId="{6742868D-2DC2-4EA4-97AB-73EAA219AB6E}" srcOrd="1" destOrd="0" presId="urn:microsoft.com/office/officeart/2009/3/layout/HorizontalOrganizationChart"/>
    <dgm:cxn modelId="{37BDC539-B88B-4535-B762-24E90ABCBC22}" type="presParOf" srcId="{6742868D-2DC2-4EA4-97AB-73EAA219AB6E}" destId="{003B7467-499A-458F-A4C9-F944B4413339}" srcOrd="0" destOrd="0" presId="urn:microsoft.com/office/officeart/2009/3/layout/HorizontalOrganizationChart"/>
    <dgm:cxn modelId="{14E15F3F-8C31-4A1B-8681-28748D34F65A}" type="presParOf" srcId="{6742868D-2DC2-4EA4-97AB-73EAA219AB6E}" destId="{6CC47EFC-9A46-4099-9F5E-74DD6174D37A}" srcOrd="1" destOrd="0" presId="urn:microsoft.com/office/officeart/2009/3/layout/HorizontalOrganizationChart"/>
    <dgm:cxn modelId="{F227CBCF-D315-482E-8344-5C1DCD8532CC}" type="presParOf" srcId="{6CC47EFC-9A46-4099-9F5E-74DD6174D37A}" destId="{3C0E31D5-7E29-4143-88CE-32E0F44712A9}" srcOrd="0" destOrd="0" presId="urn:microsoft.com/office/officeart/2009/3/layout/HorizontalOrganizationChart"/>
    <dgm:cxn modelId="{E4C0330D-D39A-4891-BA2E-0BAA747800A2}" type="presParOf" srcId="{3C0E31D5-7E29-4143-88CE-32E0F44712A9}" destId="{EE0B7135-4220-4673-9C39-8EA4F4C29E97}" srcOrd="0" destOrd="0" presId="urn:microsoft.com/office/officeart/2009/3/layout/HorizontalOrganizationChart"/>
    <dgm:cxn modelId="{50991C4B-6FAA-499F-B0B9-FB9E8227C2F1}" type="presParOf" srcId="{3C0E31D5-7E29-4143-88CE-32E0F44712A9}" destId="{3396D6C0-B409-4CB9-9EFA-3CA5C5DDAC53}" srcOrd="1" destOrd="0" presId="urn:microsoft.com/office/officeart/2009/3/layout/HorizontalOrganizationChart"/>
    <dgm:cxn modelId="{5DB83385-BFCF-4F03-831F-8BD3490336D0}" type="presParOf" srcId="{6CC47EFC-9A46-4099-9F5E-74DD6174D37A}" destId="{8EBF819A-685A-43C3-934E-93F14FA45682}" srcOrd="1" destOrd="0" presId="urn:microsoft.com/office/officeart/2009/3/layout/HorizontalOrganizationChart"/>
    <dgm:cxn modelId="{797E61B7-1637-45B6-A9F4-5C1FF9CCB406}" type="presParOf" srcId="{8EBF819A-685A-43C3-934E-93F14FA45682}" destId="{F9CF2AEE-364D-4299-9563-20ACA3F18341}" srcOrd="0" destOrd="0" presId="urn:microsoft.com/office/officeart/2009/3/layout/HorizontalOrganizationChart"/>
    <dgm:cxn modelId="{E5780C0A-DB69-4369-B230-747666E3483D}" type="presParOf" srcId="{8EBF819A-685A-43C3-934E-93F14FA45682}" destId="{D6351743-5196-4127-90C0-E94E628B00B5}" srcOrd="1" destOrd="0" presId="urn:microsoft.com/office/officeart/2009/3/layout/HorizontalOrganizationChart"/>
    <dgm:cxn modelId="{58E363F9-7F7D-41E8-BFC6-5851AFCCD1F8}" type="presParOf" srcId="{D6351743-5196-4127-90C0-E94E628B00B5}" destId="{1C258DB3-188B-4722-9892-23CAD5DDB6AE}" srcOrd="0" destOrd="0" presId="urn:microsoft.com/office/officeart/2009/3/layout/HorizontalOrganizationChart"/>
    <dgm:cxn modelId="{EC6BF758-B16C-4EDF-B066-30DDEFD3D4C8}" type="presParOf" srcId="{1C258DB3-188B-4722-9892-23CAD5DDB6AE}" destId="{3D8A6EFA-7104-49F8-91C9-4D79DC88A57B}" srcOrd="0" destOrd="0" presId="urn:microsoft.com/office/officeart/2009/3/layout/HorizontalOrganizationChart"/>
    <dgm:cxn modelId="{2E63C2C1-8AE2-4EDE-8AE7-02A2839898D2}" type="presParOf" srcId="{1C258DB3-188B-4722-9892-23CAD5DDB6AE}" destId="{39BB9601-C61B-4CD8-9B50-EB6E9D3359D3}" srcOrd="1" destOrd="0" presId="urn:microsoft.com/office/officeart/2009/3/layout/HorizontalOrganizationChart"/>
    <dgm:cxn modelId="{A827D795-48C9-4FCC-B84F-88783CC98257}" type="presParOf" srcId="{D6351743-5196-4127-90C0-E94E628B00B5}" destId="{DEBFFE24-8F54-4AA6-9717-A8047B54EE1B}" srcOrd="1" destOrd="0" presId="urn:microsoft.com/office/officeart/2009/3/layout/HorizontalOrganizationChart"/>
    <dgm:cxn modelId="{3B9EE3F7-5D44-4827-914C-ECFBCFDA8374}" type="presParOf" srcId="{DEBFFE24-8F54-4AA6-9717-A8047B54EE1B}" destId="{0F7FAB3C-8037-438B-938C-1D19799C5054}" srcOrd="0" destOrd="0" presId="urn:microsoft.com/office/officeart/2009/3/layout/HorizontalOrganizationChart"/>
    <dgm:cxn modelId="{F88B56D8-91AD-4EC8-9DBD-814C02B12DDB}" type="presParOf" srcId="{DEBFFE24-8F54-4AA6-9717-A8047B54EE1B}" destId="{17C16DDC-F021-4F48-943F-B20B7C7DA3D0}" srcOrd="1" destOrd="0" presId="urn:microsoft.com/office/officeart/2009/3/layout/HorizontalOrganizationChart"/>
    <dgm:cxn modelId="{9C79DBCA-57D6-4A8C-B118-FF32D0E8DC7A}" type="presParOf" srcId="{17C16DDC-F021-4F48-943F-B20B7C7DA3D0}" destId="{D053AA78-B561-4105-B42C-298BA06DF75F}" srcOrd="0" destOrd="0" presId="urn:microsoft.com/office/officeart/2009/3/layout/HorizontalOrganizationChart"/>
    <dgm:cxn modelId="{BED75E1E-124B-4018-9688-03F0CCAA12D3}" type="presParOf" srcId="{D053AA78-B561-4105-B42C-298BA06DF75F}" destId="{802988CD-36C6-4743-A62B-4357C434A1C6}" srcOrd="0" destOrd="0" presId="urn:microsoft.com/office/officeart/2009/3/layout/HorizontalOrganizationChart"/>
    <dgm:cxn modelId="{1799B237-D44E-4F93-AA5F-4EBD23569BDA}" type="presParOf" srcId="{D053AA78-B561-4105-B42C-298BA06DF75F}" destId="{BC08F4F2-000A-40B3-B09D-7F19CEDE0CEA}" srcOrd="1" destOrd="0" presId="urn:microsoft.com/office/officeart/2009/3/layout/HorizontalOrganizationChart"/>
    <dgm:cxn modelId="{87A2D2E2-CBD8-40FC-A96F-D8B4BE9D413F}" type="presParOf" srcId="{17C16DDC-F021-4F48-943F-B20B7C7DA3D0}" destId="{66CAC3F5-2A1C-4F94-8A8A-E149FF760A04}" srcOrd="1" destOrd="0" presId="urn:microsoft.com/office/officeart/2009/3/layout/HorizontalOrganizationChart"/>
    <dgm:cxn modelId="{0372FCAF-AAF0-4EAE-A111-6C6A3FAC2E97}" type="presParOf" srcId="{66CAC3F5-2A1C-4F94-8A8A-E149FF760A04}" destId="{555C052C-7CEA-4138-B4AA-6615B10C82D5}" srcOrd="0" destOrd="0" presId="urn:microsoft.com/office/officeart/2009/3/layout/HorizontalOrganizationChart"/>
    <dgm:cxn modelId="{343B0B2B-D5DE-4476-A30E-DE4BE0D48646}" type="presParOf" srcId="{66CAC3F5-2A1C-4F94-8A8A-E149FF760A04}" destId="{8D4B0268-163D-4D64-9D6F-1ABC4F4FA53B}" srcOrd="1" destOrd="0" presId="urn:microsoft.com/office/officeart/2009/3/layout/HorizontalOrganizationChart"/>
    <dgm:cxn modelId="{6124E293-16EA-4DAA-B00F-81C959B9D0F8}" type="presParOf" srcId="{8D4B0268-163D-4D64-9D6F-1ABC4F4FA53B}" destId="{451ACC3F-CBF8-4C88-BD5E-F61DBA797ECD}" srcOrd="0" destOrd="0" presId="urn:microsoft.com/office/officeart/2009/3/layout/HorizontalOrganizationChart"/>
    <dgm:cxn modelId="{77FF683F-D322-41D7-A1FA-8170EE9CBA1E}" type="presParOf" srcId="{451ACC3F-CBF8-4C88-BD5E-F61DBA797ECD}" destId="{6AB96D44-B461-4404-833D-D4B85E2E3E08}" srcOrd="0" destOrd="0" presId="urn:microsoft.com/office/officeart/2009/3/layout/HorizontalOrganizationChart"/>
    <dgm:cxn modelId="{342835AA-C8F3-402D-8B17-7586019759C4}" type="presParOf" srcId="{451ACC3F-CBF8-4C88-BD5E-F61DBA797ECD}" destId="{7EB640EB-65AA-4A0A-96BB-4BD96B96E2AF}" srcOrd="1" destOrd="0" presId="urn:microsoft.com/office/officeart/2009/3/layout/HorizontalOrganizationChart"/>
    <dgm:cxn modelId="{93C1C7FD-9961-4699-A8F0-50F0FB90E859}" type="presParOf" srcId="{8D4B0268-163D-4D64-9D6F-1ABC4F4FA53B}" destId="{223ACEF4-9B32-442C-AEA8-7844E7BBDC85}" srcOrd="1" destOrd="0" presId="urn:microsoft.com/office/officeart/2009/3/layout/HorizontalOrganizationChart"/>
    <dgm:cxn modelId="{CB712ACC-5965-44D8-B82B-1C1009508E5D}" type="presParOf" srcId="{8D4B0268-163D-4D64-9D6F-1ABC4F4FA53B}" destId="{6DC361CA-15B6-4C88-B718-68AFA5870DE1}" srcOrd="2" destOrd="0" presId="urn:microsoft.com/office/officeart/2009/3/layout/HorizontalOrganizationChart"/>
    <dgm:cxn modelId="{76102DF4-91DB-4249-8F57-084AD3101995}" type="presParOf" srcId="{17C16DDC-F021-4F48-943F-B20B7C7DA3D0}" destId="{CB9C319A-A9E8-4760-852A-B91A04F25D22}" srcOrd="2" destOrd="0" presId="urn:microsoft.com/office/officeart/2009/3/layout/HorizontalOrganizationChart"/>
    <dgm:cxn modelId="{39A58F68-FB33-4D5B-9B5F-AF7016C379C9}" type="presParOf" srcId="{D6351743-5196-4127-90C0-E94E628B00B5}" destId="{35E41FC4-6BB3-49DB-9032-724E750F6CB3}" srcOrd="2" destOrd="0" presId="urn:microsoft.com/office/officeart/2009/3/layout/HorizontalOrganizationChart"/>
    <dgm:cxn modelId="{A2530C96-1FCB-4D21-A16E-B1A09B8A80B2}" type="presParOf" srcId="{6CC47EFC-9A46-4099-9F5E-74DD6174D37A}" destId="{537653D3-53C0-437E-851F-C9026322899F}" srcOrd="2" destOrd="0" presId="urn:microsoft.com/office/officeart/2009/3/layout/HorizontalOrganizationChart"/>
    <dgm:cxn modelId="{C76FBAC3-6EE2-4C40-8821-371669C8B129}" type="presParOf" srcId="{D68AB308-D364-49AC-8D45-5D2E8AD3C345}" destId="{3192CACE-F28C-431C-8508-F6B2DA6FB1AA}" srcOrd="2" destOrd="0" presId="urn:microsoft.com/office/officeart/2009/3/layout/HorizontalOrganizationChart"/>
    <dgm:cxn modelId="{A854228B-F97B-4CE7-AA30-36070666DE8B}" type="presParOf" srcId="{33F76713-DDB0-49B8-812F-9031942797F9}" destId="{1676A4B7-3D97-49BA-A4D0-7A5994AD7320}" srcOrd="2" destOrd="0" presId="urn:microsoft.com/office/officeart/2009/3/layout/HorizontalOrganizationChart"/>
    <dgm:cxn modelId="{FAD3F4F3-8347-4B4F-8C8C-BF6A9D9202E3}" type="presParOf" srcId="{FBCADCB0-22B1-4CDF-A2B3-B70AD9DDEF36}" destId="{A0D0E78E-FF9A-4C94-AA29-C97FB501CC2C}" srcOrd="2" destOrd="0" presId="urn:microsoft.com/office/officeart/2009/3/layout/HorizontalOrganizationChart"/>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B360E-6E26-4608-9E82-44793485F041}"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n-US"/>
        </a:p>
      </dgm:t>
    </dgm:pt>
    <dgm:pt modelId="{35C61020-7F43-4AD1-839C-981EA28C14D3}">
      <dgm:prSet phldrT="[Text]" custT="1"/>
      <dgm:spPr/>
      <dgm:t>
        <a:bodyPr/>
        <a:lstStyle/>
        <a:p>
          <a:r>
            <a:rPr lang="en-US" sz="1100" b="1" dirty="0">
              <a:solidFill>
                <a:schemeClr val="accent1"/>
              </a:solidFill>
              <a:latin typeface="Trebuchet MS" panose="020B0603020202020204" pitchFamily="34" charset="0"/>
            </a:rPr>
            <a:t>8.Identificare</a:t>
          </a:r>
        </a:p>
        <a:p>
          <a:r>
            <a:rPr lang="ro-RO" sz="1100" b="1" dirty="0">
              <a:solidFill>
                <a:schemeClr val="accent1"/>
              </a:solidFill>
              <a:latin typeface="Trebuchet MS" panose="020B0603020202020204" pitchFamily="34" charset="0"/>
            </a:rPr>
            <a:t>Cunoștințe</a:t>
          </a:r>
          <a:endParaRPr lang="en-US" sz="1100" b="1" dirty="0">
            <a:solidFill>
              <a:schemeClr val="accent1"/>
            </a:solidFill>
            <a:latin typeface="Trebuchet MS" panose="020B0603020202020204" pitchFamily="34" charset="0"/>
          </a:endParaRPr>
        </a:p>
        <a:p>
          <a:r>
            <a:rPr lang="en-US" sz="1100" b="1" dirty="0" err="1">
              <a:solidFill>
                <a:schemeClr val="accent1"/>
              </a:solidFill>
              <a:latin typeface="Trebuchet MS" panose="020B0603020202020204" pitchFamily="34" charset="0"/>
            </a:rPr>
            <a:t>Aptitudini</a:t>
          </a:r>
          <a:endParaRPr lang="en-US" sz="1100" b="1" dirty="0">
            <a:solidFill>
              <a:schemeClr val="accent1"/>
            </a:solidFill>
            <a:latin typeface="Trebuchet MS" panose="020B0603020202020204" pitchFamily="34" charset="0"/>
          </a:endParaRPr>
        </a:p>
        <a:p>
          <a:r>
            <a:rPr lang="en-US" sz="1100" b="1" dirty="0" err="1">
              <a:solidFill>
                <a:schemeClr val="accent1"/>
              </a:solidFill>
              <a:latin typeface="Trebuchet MS" panose="020B0603020202020204" pitchFamily="34" charset="0"/>
            </a:rPr>
            <a:t>Responsabilitate</a:t>
          </a:r>
          <a:endParaRPr lang="en-US" sz="1100" b="1" dirty="0">
            <a:solidFill>
              <a:schemeClr val="accent1"/>
            </a:solidFill>
            <a:latin typeface="Trebuchet MS" panose="020B0603020202020204" pitchFamily="34" charset="0"/>
          </a:endParaRPr>
        </a:p>
        <a:p>
          <a:r>
            <a:rPr lang="en-US" sz="1100" b="1" dirty="0" err="1">
              <a:solidFill>
                <a:schemeClr val="accent1"/>
              </a:solidFill>
              <a:latin typeface="Trebuchet MS" panose="020B0603020202020204" pitchFamily="34" charset="0"/>
            </a:rPr>
            <a:t>Autonomie</a:t>
          </a:r>
          <a:endParaRPr lang="en-US" sz="1100" b="1" dirty="0">
            <a:solidFill>
              <a:schemeClr val="accent1"/>
            </a:solidFill>
            <a:latin typeface="Trebuchet MS" panose="020B0603020202020204" pitchFamily="34" charset="0"/>
          </a:endParaRPr>
        </a:p>
      </dgm:t>
    </dgm:pt>
    <dgm:pt modelId="{A596722F-B159-428B-9D49-C281C4DA9182}" type="parTrans" cxnId="{EDC4804D-727A-4A62-8029-8909CA07C8D4}">
      <dgm:prSet/>
      <dgm:spPr/>
      <dgm:t>
        <a:bodyPr/>
        <a:lstStyle/>
        <a:p>
          <a:endParaRPr lang="en-US">
            <a:latin typeface="Trebuchet MS" panose="020B0603020202020204" pitchFamily="34" charset="0"/>
          </a:endParaRPr>
        </a:p>
      </dgm:t>
    </dgm:pt>
    <dgm:pt modelId="{F5BEED42-312C-4A8B-A22C-C8AF96C1C8D6}" type="sibTrans" cxnId="{EDC4804D-727A-4A62-8029-8909CA07C8D4}">
      <dgm:prSet/>
      <dgm:spPr/>
      <dgm:t>
        <a:bodyPr/>
        <a:lstStyle/>
        <a:p>
          <a:endParaRPr lang="en-US">
            <a:latin typeface="Trebuchet MS" panose="020B0603020202020204" pitchFamily="34" charset="0"/>
          </a:endParaRPr>
        </a:p>
      </dgm:t>
    </dgm:pt>
    <dgm:pt modelId="{4CE0B2A3-D875-4823-AA35-C1B6FA15B594}">
      <dgm:prSet phldrT="[Text]" custT="1"/>
      <dgm:spPr/>
      <dgm:t>
        <a:bodyPr/>
        <a:lstStyle/>
        <a:p>
          <a:r>
            <a:rPr lang="en-US" sz="1100" b="1" dirty="0" smtClean="0">
              <a:solidFill>
                <a:schemeClr val="accent1"/>
              </a:solidFill>
              <a:latin typeface="Trebuchet MS" panose="020B0603020202020204" pitchFamily="34" charset="0"/>
            </a:rPr>
            <a:t>9.Stabilire:</a:t>
          </a:r>
          <a:endParaRPr lang="en-US" sz="1100" b="1" dirty="0">
            <a:solidFill>
              <a:schemeClr val="accent1"/>
            </a:solidFill>
            <a:latin typeface="Trebuchet MS" panose="020B0603020202020204" pitchFamily="34" charset="0"/>
          </a:endParaRPr>
        </a:p>
        <a:p>
          <a:r>
            <a:rPr lang="en-US" sz="1100" b="1" dirty="0" err="1">
              <a:solidFill>
                <a:schemeClr val="accent1"/>
              </a:solidFill>
              <a:latin typeface="Trebuchet MS" panose="020B0603020202020204" pitchFamily="34" charset="0"/>
            </a:rPr>
            <a:t>Evaluarea</a:t>
          </a:r>
          <a:r>
            <a:rPr lang="en-US" sz="1100" b="1" dirty="0">
              <a:solidFill>
                <a:schemeClr val="accent1"/>
              </a:solidFill>
              <a:latin typeface="Trebuchet MS" panose="020B0603020202020204" pitchFamily="34" charset="0"/>
            </a:rPr>
            <a:t> </a:t>
          </a:r>
          <a:r>
            <a:rPr lang="ro-RO" sz="1100" b="1" dirty="0" smtClean="0">
              <a:solidFill>
                <a:schemeClr val="accent1"/>
              </a:solidFill>
              <a:latin typeface="Trebuchet MS" panose="020B0603020202020204" pitchFamily="34" charset="0"/>
            </a:rPr>
            <a:t>ș</a:t>
          </a:r>
          <a:r>
            <a:rPr lang="en-US" sz="1100" b="1" dirty="0" err="1" smtClean="0">
              <a:solidFill>
                <a:schemeClr val="accent1"/>
              </a:solidFill>
              <a:latin typeface="Trebuchet MS" panose="020B0603020202020204" pitchFamily="34" charset="0"/>
            </a:rPr>
            <a:t>i</a:t>
          </a:r>
          <a:r>
            <a:rPr lang="en-US" sz="1100" b="1" dirty="0" smtClean="0">
              <a:solidFill>
                <a:schemeClr val="accent1"/>
              </a:solidFill>
              <a:latin typeface="Trebuchet MS" panose="020B0603020202020204" pitchFamily="34" charset="0"/>
            </a:rPr>
            <a:t>  </a:t>
          </a:r>
          <a:endParaRPr lang="en-US" sz="1100" b="1" dirty="0">
            <a:solidFill>
              <a:schemeClr val="accent1"/>
            </a:solidFill>
            <a:latin typeface="Trebuchet MS" panose="020B0603020202020204" pitchFamily="34" charset="0"/>
          </a:endParaRPr>
        </a:p>
        <a:p>
          <a:r>
            <a:rPr lang="en-US" sz="1100" b="1" dirty="0" err="1">
              <a:solidFill>
                <a:schemeClr val="accent1"/>
              </a:solidFill>
              <a:latin typeface="Trebuchet MS" panose="020B0603020202020204" pitchFamily="34" charset="0"/>
            </a:rPr>
            <a:t>Certificarea</a:t>
          </a:r>
          <a:endParaRPr lang="en-US" sz="1100" b="1" dirty="0">
            <a:solidFill>
              <a:schemeClr val="accent1"/>
            </a:solidFill>
            <a:latin typeface="Trebuchet MS" panose="020B0603020202020204" pitchFamily="34" charset="0"/>
          </a:endParaRPr>
        </a:p>
        <a:p>
          <a:r>
            <a:rPr lang="en-US" sz="1100" b="1" dirty="0" err="1">
              <a:solidFill>
                <a:schemeClr val="accent1"/>
              </a:solidFill>
              <a:latin typeface="Trebuchet MS" panose="020B0603020202020204" pitchFamily="34" charset="0"/>
            </a:rPr>
            <a:t>Rezultatelor</a:t>
          </a:r>
          <a:r>
            <a:rPr lang="en-US" sz="1100" b="1" dirty="0">
              <a:solidFill>
                <a:schemeClr val="accent1"/>
              </a:solidFill>
              <a:latin typeface="Trebuchet MS" panose="020B0603020202020204" pitchFamily="34" charset="0"/>
            </a:rPr>
            <a:t> </a:t>
          </a:r>
          <a:r>
            <a:rPr lang="ro-RO" sz="1100" b="1" dirty="0">
              <a:solidFill>
                <a:schemeClr val="accent1"/>
              </a:solidFill>
              <a:latin typeface="Trebuchet MS" panose="020B0603020202020204" pitchFamily="34" charset="0"/>
            </a:rPr>
            <a:t>î</a:t>
          </a:r>
          <a:r>
            <a:rPr lang="en-US" sz="1100" b="1" dirty="0" err="1">
              <a:solidFill>
                <a:schemeClr val="accent1"/>
              </a:solidFill>
              <a:latin typeface="Trebuchet MS" panose="020B0603020202020204" pitchFamily="34" charset="0"/>
            </a:rPr>
            <a:t>nv</a:t>
          </a:r>
          <a:r>
            <a:rPr lang="ro-RO" sz="1100" b="1" dirty="0" err="1">
              <a:solidFill>
                <a:schemeClr val="accent1"/>
              </a:solidFill>
              <a:latin typeface="Trebuchet MS" panose="020B0603020202020204" pitchFamily="34" charset="0"/>
            </a:rPr>
            <a:t>ăță</a:t>
          </a:r>
          <a:r>
            <a:rPr lang="en-US" sz="1100" b="1" dirty="0" err="1">
              <a:solidFill>
                <a:schemeClr val="accent1"/>
              </a:solidFill>
              <a:latin typeface="Trebuchet MS" panose="020B0603020202020204" pitchFamily="34" charset="0"/>
            </a:rPr>
            <a:t>rii</a:t>
          </a:r>
          <a:endParaRPr lang="en-US" sz="1100" b="1" dirty="0">
            <a:solidFill>
              <a:schemeClr val="accent1"/>
            </a:solidFill>
            <a:latin typeface="Trebuchet MS" panose="020B0603020202020204" pitchFamily="34" charset="0"/>
          </a:endParaRPr>
        </a:p>
        <a:p>
          <a:r>
            <a:rPr lang="en-US" sz="1100" b="1" dirty="0" err="1">
              <a:solidFill>
                <a:schemeClr val="accent1"/>
              </a:solidFill>
              <a:latin typeface="Trebuchet MS" panose="020B0603020202020204" pitchFamily="34" charset="0"/>
            </a:rPr>
            <a:t>Credite</a:t>
          </a:r>
          <a:r>
            <a:rPr lang="en-US" sz="1100" b="1" dirty="0">
              <a:solidFill>
                <a:schemeClr val="accent1"/>
              </a:solidFill>
              <a:latin typeface="Trebuchet MS" panose="020B0603020202020204" pitchFamily="34" charset="0"/>
            </a:rPr>
            <a:t> ECTS</a:t>
          </a:r>
        </a:p>
      </dgm:t>
    </dgm:pt>
    <dgm:pt modelId="{68FD9497-E28B-455A-B321-6F7E586BFBBF}" type="parTrans" cxnId="{35EA1772-C3CC-4EBA-9721-D745F0A68363}">
      <dgm:prSet/>
      <dgm:spPr/>
      <dgm:t>
        <a:bodyPr/>
        <a:lstStyle/>
        <a:p>
          <a:endParaRPr lang="en-US">
            <a:latin typeface="Trebuchet MS" panose="020B0603020202020204" pitchFamily="34" charset="0"/>
          </a:endParaRPr>
        </a:p>
      </dgm:t>
    </dgm:pt>
    <dgm:pt modelId="{88148D76-0E08-43B5-9CBC-9BBCB644F09D}" type="sibTrans" cxnId="{35EA1772-C3CC-4EBA-9721-D745F0A68363}">
      <dgm:prSet/>
      <dgm:spPr/>
      <dgm:t>
        <a:bodyPr/>
        <a:lstStyle/>
        <a:p>
          <a:endParaRPr lang="en-US">
            <a:latin typeface="Trebuchet MS" panose="020B0603020202020204" pitchFamily="34" charset="0"/>
          </a:endParaRPr>
        </a:p>
      </dgm:t>
    </dgm:pt>
    <dgm:pt modelId="{F90D7533-5837-4419-8825-2F600CEC744B}">
      <dgm:prSet custT="1"/>
      <dgm:spPr/>
      <dgm:t>
        <a:bodyPr/>
        <a:lstStyle/>
        <a:p>
          <a:pPr algn="ctr"/>
          <a:r>
            <a:rPr lang="en-US" sz="1100" b="1" dirty="0">
              <a:solidFill>
                <a:schemeClr val="accent1"/>
              </a:solidFill>
              <a:latin typeface="Trebuchet MS" panose="020B0603020202020204" pitchFamily="34" charset="0"/>
            </a:rPr>
            <a:t>10. </a:t>
          </a:r>
          <a:r>
            <a:rPr lang="en-US" sz="1100" b="1" dirty="0" smtClean="0">
              <a:solidFill>
                <a:schemeClr val="accent1"/>
              </a:solidFill>
              <a:latin typeface="Trebuchet MS" panose="020B0603020202020204" pitchFamily="34" charset="0"/>
            </a:rPr>
            <a:t>Discipline:</a:t>
          </a:r>
          <a:endParaRPr lang="en-US" sz="1100" b="1" dirty="0">
            <a:solidFill>
              <a:schemeClr val="accent1"/>
            </a:solidFill>
            <a:latin typeface="Trebuchet MS" panose="020B0603020202020204" pitchFamily="34" charset="0"/>
          </a:endParaRPr>
        </a:p>
        <a:p>
          <a:pPr algn="ctr"/>
          <a:r>
            <a:rPr lang="en-US" sz="1100" b="1" dirty="0" smtClean="0">
              <a:solidFill>
                <a:schemeClr val="accent1"/>
              </a:solidFill>
              <a:latin typeface="Trebuchet MS" panose="020B0603020202020204" pitchFamily="34" charset="0"/>
            </a:rPr>
            <a:t>-</a:t>
          </a:r>
          <a:r>
            <a:rPr lang="ro-RO" sz="1100" b="1" dirty="0" smtClean="0">
              <a:solidFill>
                <a:schemeClr val="accent1"/>
              </a:solidFill>
              <a:latin typeface="Trebuchet MS" panose="020B0603020202020204" pitchFamily="34" charset="0"/>
            </a:rPr>
            <a:t> </a:t>
          </a:r>
          <a:r>
            <a:rPr lang="en-US" sz="1100" b="1" dirty="0" smtClean="0">
              <a:solidFill>
                <a:schemeClr val="accent1"/>
              </a:solidFill>
              <a:latin typeface="Trebuchet MS" panose="020B0603020202020204" pitchFamily="34" charset="0"/>
            </a:rPr>
            <a:t>de </a:t>
          </a:r>
          <a:r>
            <a:rPr lang="en-US" sz="1100" b="1" dirty="0" err="1">
              <a:solidFill>
                <a:schemeClr val="accent1"/>
              </a:solidFill>
              <a:latin typeface="Trebuchet MS" panose="020B0603020202020204" pitchFamily="34" charset="0"/>
            </a:rPr>
            <a:t>baz</a:t>
          </a:r>
          <a:r>
            <a:rPr lang="ro-RO" sz="1100" b="1" dirty="0">
              <a:solidFill>
                <a:schemeClr val="accent1"/>
              </a:solidFill>
              <a:latin typeface="Trebuchet MS" panose="020B0603020202020204" pitchFamily="34" charset="0"/>
            </a:rPr>
            <a:t>ă</a:t>
          </a:r>
          <a:endParaRPr lang="en-US" sz="1100" b="1" dirty="0">
            <a:solidFill>
              <a:schemeClr val="accent1"/>
            </a:solidFill>
            <a:latin typeface="Trebuchet MS" panose="020B0603020202020204" pitchFamily="34" charset="0"/>
          </a:endParaRPr>
        </a:p>
        <a:p>
          <a:pPr algn="ctr"/>
          <a:r>
            <a:rPr lang="en-US" sz="1100" b="1" dirty="0" smtClean="0">
              <a:solidFill>
                <a:schemeClr val="accent1"/>
              </a:solidFill>
              <a:latin typeface="Trebuchet MS" panose="020B0603020202020204" pitchFamily="34" charset="0"/>
            </a:rPr>
            <a:t>-</a:t>
          </a:r>
          <a:r>
            <a:rPr lang="ro-RO" sz="1100" b="1" dirty="0" smtClean="0">
              <a:solidFill>
                <a:schemeClr val="accent1"/>
              </a:solidFill>
              <a:latin typeface="Trebuchet MS" panose="020B0603020202020204" pitchFamily="34" charset="0"/>
            </a:rPr>
            <a:t> </a:t>
          </a:r>
          <a:r>
            <a:rPr lang="en-US" sz="1100" b="1" dirty="0" err="1" smtClean="0">
              <a:solidFill>
                <a:schemeClr val="accent1"/>
              </a:solidFill>
              <a:latin typeface="Trebuchet MS" panose="020B0603020202020204" pitchFamily="34" charset="0"/>
            </a:rPr>
            <a:t>fundamentale</a:t>
          </a:r>
          <a:endParaRPr lang="en-US" sz="1100" b="1" dirty="0">
            <a:solidFill>
              <a:schemeClr val="accent1"/>
            </a:solidFill>
            <a:latin typeface="Trebuchet MS" panose="020B0603020202020204" pitchFamily="34" charset="0"/>
          </a:endParaRPr>
        </a:p>
        <a:p>
          <a:pPr algn="ctr"/>
          <a:r>
            <a:rPr lang="en-US" sz="1100" b="1" dirty="0" smtClean="0">
              <a:solidFill>
                <a:schemeClr val="accent1"/>
              </a:solidFill>
              <a:latin typeface="Trebuchet MS" panose="020B0603020202020204" pitchFamily="34" charset="0"/>
            </a:rPr>
            <a:t>-</a:t>
          </a:r>
          <a:r>
            <a:rPr lang="ro-RO" sz="1100" b="1" dirty="0" smtClean="0">
              <a:solidFill>
                <a:schemeClr val="accent1"/>
              </a:solidFill>
              <a:latin typeface="Trebuchet MS" panose="020B0603020202020204" pitchFamily="34" charset="0"/>
            </a:rPr>
            <a:t> </a:t>
          </a:r>
          <a:r>
            <a:rPr lang="en-US" sz="1100" b="1" dirty="0" err="1" smtClean="0">
              <a:solidFill>
                <a:schemeClr val="accent1"/>
              </a:solidFill>
              <a:latin typeface="Trebuchet MS" panose="020B0603020202020204" pitchFamily="34" charset="0"/>
            </a:rPr>
            <a:t>domeniu</a:t>
          </a:r>
          <a:endParaRPr lang="en-US" sz="1100" b="1" dirty="0">
            <a:solidFill>
              <a:schemeClr val="accent1"/>
            </a:solidFill>
            <a:latin typeface="Trebuchet MS" panose="020B0603020202020204" pitchFamily="34" charset="0"/>
          </a:endParaRPr>
        </a:p>
        <a:p>
          <a:pPr algn="ctr"/>
          <a:r>
            <a:rPr lang="en-US" sz="1100" b="1" dirty="0" smtClean="0">
              <a:solidFill>
                <a:schemeClr val="accent1"/>
              </a:solidFill>
              <a:latin typeface="Trebuchet MS" panose="020B0603020202020204" pitchFamily="34" charset="0"/>
            </a:rPr>
            <a:t>-</a:t>
          </a:r>
          <a:r>
            <a:rPr lang="ro-RO" sz="1100" b="1" dirty="0" smtClean="0">
              <a:solidFill>
                <a:schemeClr val="accent1"/>
              </a:solidFill>
              <a:latin typeface="Trebuchet MS" panose="020B0603020202020204" pitchFamily="34" charset="0"/>
            </a:rPr>
            <a:t> </a:t>
          </a:r>
          <a:r>
            <a:rPr lang="en-US" sz="1100" b="1" dirty="0" err="1" smtClean="0">
              <a:solidFill>
                <a:schemeClr val="accent1"/>
              </a:solidFill>
              <a:latin typeface="Trebuchet MS" panose="020B0603020202020204" pitchFamily="34" charset="0"/>
            </a:rPr>
            <a:t>specifice</a:t>
          </a:r>
          <a:endParaRPr lang="en-US" sz="1100" b="1" dirty="0">
            <a:solidFill>
              <a:schemeClr val="accent1"/>
            </a:solidFill>
            <a:latin typeface="Trebuchet MS" panose="020B0603020202020204" pitchFamily="34" charset="0"/>
          </a:endParaRPr>
        </a:p>
        <a:p>
          <a:pPr algn="ctr"/>
          <a:r>
            <a:rPr lang="en-US" sz="1100" b="1" dirty="0">
              <a:solidFill>
                <a:schemeClr val="accent1"/>
              </a:solidFill>
              <a:latin typeface="Trebuchet MS" panose="020B0603020202020204" pitchFamily="34" charset="0"/>
            </a:rPr>
            <a:t>+ </a:t>
          </a:r>
          <a:r>
            <a:rPr lang="en-US" sz="1100" b="1" dirty="0" err="1">
              <a:solidFill>
                <a:schemeClr val="accent1"/>
              </a:solidFill>
              <a:latin typeface="Trebuchet MS" panose="020B0603020202020204" pitchFamily="34" charset="0"/>
            </a:rPr>
            <a:t>transversale</a:t>
          </a:r>
          <a:endParaRPr lang="en-US" sz="1100" b="1" dirty="0">
            <a:solidFill>
              <a:schemeClr val="accent1"/>
            </a:solidFill>
            <a:latin typeface="Trebuchet MS" panose="020B0603020202020204" pitchFamily="34" charset="0"/>
          </a:endParaRPr>
        </a:p>
      </dgm:t>
    </dgm:pt>
    <dgm:pt modelId="{CF86A663-D07A-4836-A8B9-228F5604C4B2}" type="parTrans" cxnId="{0B4A5C3B-60AC-417E-8F71-8CF9488BF150}">
      <dgm:prSet/>
      <dgm:spPr/>
      <dgm:t>
        <a:bodyPr/>
        <a:lstStyle/>
        <a:p>
          <a:endParaRPr lang="en-US">
            <a:latin typeface="Trebuchet MS" panose="020B0603020202020204" pitchFamily="34" charset="0"/>
          </a:endParaRPr>
        </a:p>
      </dgm:t>
    </dgm:pt>
    <dgm:pt modelId="{3536C6D4-38A7-4897-9547-2749A10C48E6}" type="sibTrans" cxnId="{0B4A5C3B-60AC-417E-8F71-8CF9488BF150}">
      <dgm:prSet/>
      <dgm:spPr/>
      <dgm:t>
        <a:bodyPr/>
        <a:lstStyle/>
        <a:p>
          <a:endParaRPr lang="en-US">
            <a:latin typeface="Trebuchet MS" panose="020B0603020202020204" pitchFamily="34" charset="0"/>
          </a:endParaRPr>
        </a:p>
      </dgm:t>
    </dgm:pt>
    <dgm:pt modelId="{87EC4DCA-303A-400C-8344-C278394C333A}">
      <dgm:prSet custT="1"/>
      <dgm:spPr/>
      <dgm:t>
        <a:bodyPr/>
        <a:lstStyle/>
        <a:p>
          <a:r>
            <a:rPr lang="en-US" sz="1100" b="1" dirty="0">
              <a:solidFill>
                <a:schemeClr val="accent1"/>
              </a:solidFill>
              <a:latin typeface="Trebuchet MS" panose="020B0603020202020204" pitchFamily="34" charset="0"/>
            </a:rPr>
            <a:t>11.</a:t>
          </a:r>
          <a:r>
            <a:rPr lang="ro-RO" sz="1100" b="1" dirty="0">
              <a:solidFill>
                <a:schemeClr val="accent1"/>
              </a:solidFill>
              <a:latin typeface="Trebuchet MS" panose="020B0603020202020204" pitchFamily="34" charset="0"/>
            </a:rPr>
            <a:t> </a:t>
          </a:r>
          <a:r>
            <a:rPr lang="ro-RO" sz="1100" b="1" dirty="0" smtClean="0">
              <a:solidFill>
                <a:schemeClr val="accent1"/>
              </a:solidFill>
              <a:latin typeface="Trebuchet MS" panose="020B0603020202020204" pitchFamily="34" charset="0"/>
            </a:rPr>
            <a:t>S</a:t>
          </a:r>
          <a:r>
            <a:rPr lang="en-US" sz="1100" b="1" dirty="0" err="1" smtClean="0">
              <a:solidFill>
                <a:schemeClr val="accent1"/>
              </a:solidFill>
              <a:latin typeface="Trebuchet MS" panose="020B0603020202020204" pitchFamily="34" charset="0"/>
            </a:rPr>
            <a:t>tabilire</a:t>
          </a:r>
          <a:r>
            <a:rPr lang="en-US" sz="1100" b="1" dirty="0">
              <a:solidFill>
                <a:schemeClr val="accent1"/>
              </a:solidFill>
              <a:latin typeface="Trebuchet MS" panose="020B0603020202020204" pitchFamily="34" charset="0"/>
            </a:rPr>
            <a:t>:</a:t>
          </a:r>
          <a:r>
            <a:rPr lang="ro-RO" sz="1100" b="1" dirty="0">
              <a:solidFill>
                <a:schemeClr val="accent1"/>
              </a:solidFill>
              <a:latin typeface="Trebuchet MS" panose="020B0603020202020204" pitchFamily="34" charset="0"/>
            </a:rPr>
            <a:t> </a:t>
          </a:r>
          <a:r>
            <a:rPr lang="en-US" sz="1100" b="1" dirty="0" err="1">
              <a:solidFill>
                <a:schemeClr val="accent1"/>
              </a:solidFill>
              <a:latin typeface="Trebuchet MS" panose="020B0603020202020204" pitchFamily="34" charset="0"/>
            </a:rPr>
            <a:t>Curricul</a:t>
          </a:r>
          <a:r>
            <a:rPr lang="ro-RO" sz="1100" b="1" dirty="0" smtClean="0">
              <a:solidFill>
                <a:schemeClr val="accent1"/>
              </a:solidFill>
              <a:latin typeface="Trebuchet MS" panose="020B0603020202020204" pitchFamily="34" charset="0"/>
            </a:rPr>
            <a:t>ă</a:t>
          </a:r>
          <a:r>
            <a:rPr lang="en-US" sz="1100" b="1" dirty="0" smtClean="0">
              <a:solidFill>
                <a:schemeClr val="accent1"/>
              </a:solidFill>
              <a:latin typeface="Trebuchet MS" panose="020B0603020202020204" pitchFamily="34" charset="0"/>
            </a:rPr>
            <a:t>/</a:t>
          </a:r>
          <a:r>
            <a:rPr lang="en-US" sz="1100" b="1" dirty="0" err="1" smtClean="0">
              <a:solidFill>
                <a:schemeClr val="accent1"/>
              </a:solidFill>
              <a:latin typeface="Trebuchet MS" panose="020B0603020202020204" pitchFamily="34" charset="0"/>
            </a:rPr>
            <a:t>programul</a:t>
          </a:r>
          <a:r>
            <a:rPr lang="en-US" sz="1100" b="1" dirty="0" smtClean="0">
              <a:solidFill>
                <a:schemeClr val="accent1"/>
              </a:solidFill>
              <a:latin typeface="Trebuchet MS" panose="020B0603020202020204" pitchFamily="34" charset="0"/>
            </a:rPr>
            <a:t> </a:t>
          </a:r>
          <a:r>
            <a:rPr lang="en-US" sz="1100" b="1" dirty="0">
              <a:solidFill>
                <a:schemeClr val="accent1"/>
              </a:solidFill>
              <a:latin typeface="Trebuchet MS" panose="020B0603020202020204" pitchFamily="34" charset="0"/>
            </a:rPr>
            <a:t>de </a:t>
          </a:r>
          <a:r>
            <a:rPr lang="en-US" sz="1100" b="1" dirty="0" err="1">
              <a:solidFill>
                <a:schemeClr val="accent1"/>
              </a:solidFill>
              <a:latin typeface="Trebuchet MS" panose="020B0603020202020204" pitchFamily="34" charset="0"/>
            </a:rPr>
            <a:t>studii</a:t>
          </a:r>
          <a:r>
            <a:rPr lang="en-US" sz="1100" b="1" dirty="0">
              <a:solidFill>
                <a:schemeClr val="accent1"/>
              </a:solidFill>
              <a:latin typeface="Trebuchet MS" panose="020B0603020202020204" pitchFamily="34" charset="0"/>
            </a:rPr>
            <a:t>.</a:t>
          </a:r>
        </a:p>
        <a:p>
          <a:r>
            <a:rPr lang="en-US" sz="1100" b="1" dirty="0">
              <a:solidFill>
                <a:schemeClr val="accent1"/>
              </a:solidFill>
              <a:latin typeface="Trebuchet MS" panose="020B0603020202020204" pitchFamily="34" charset="0"/>
            </a:rPr>
            <a:t>Cadre </a:t>
          </a:r>
          <a:r>
            <a:rPr lang="en-US" sz="1100" b="1" dirty="0" err="1">
              <a:solidFill>
                <a:schemeClr val="accent1"/>
              </a:solidFill>
              <a:latin typeface="Trebuchet MS" panose="020B0603020202020204" pitchFamily="34" charset="0"/>
            </a:rPr>
            <a:t>didactice</a:t>
          </a:r>
          <a:r>
            <a:rPr lang="en-US" sz="1100" b="1" dirty="0">
              <a:solidFill>
                <a:schemeClr val="accent1"/>
              </a:solidFill>
              <a:latin typeface="Trebuchet MS" panose="020B0603020202020204" pitchFamily="34" charset="0"/>
            </a:rPr>
            <a:t> /CV/</a:t>
          </a:r>
          <a:r>
            <a:rPr lang="en-US" sz="1100" b="1" dirty="0" err="1">
              <a:solidFill>
                <a:schemeClr val="accent1"/>
              </a:solidFill>
              <a:latin typeface="Trebuchet MS" panose="020B0603020202020204" pitchFamily="34" charset="0"/>
            </a:rPr>
            <a:t>metoda</a:t>
          </a:r>
          <a:r>
            <a:rPr lang="en-US" sz="1100" b="1" dirty="0">
              <a:solidFill>
                <a:schemeClr val="accent1"/>
              </a:solidFill>
              <a:latin typeface="Trebuchet MS" panose="020B0603020202020204" pitchFamily="34" charset="0"/>
            </a:rPr>
            <a:t> de </a:t>
          </a:r>
          <a:r>
            <a:rPr lang="en-US" sz="1100" b="1" dirty="0" err="1">
              <a:solidFill>
                <a:schemeClr val="accent1"/>
              </a:solidFill>
              <a:latin typeface="Trebuchet MS" panose="020B0603020202020204" pitchFamily="34" charset="0"/>
            </a:rPr>
            <a:t>predare</a:t>
          </a:r>
          <a:r>
            <a:rPr lang="en-US" sz="1100" b="1" dirty="0">
              <a:solidFill>
                <a:schemeClr val="accent1"/>
              </a:solidFill>
              <a:latin typeface="Trebuchet MS" panose="020B0603020202020204" pitchFamily="34" charset="0"/>
            </a:rPr>
            <a:t> /</a:t>
          </a:r>
          <a:r>
            <a:rPr lang="en-US" sz="1100" b="1" dirty="0" err="1" smtClean="0">
              <a:solidFill>
                <a:schemeClr val="accent1"/>
              </a:solidFill>
              <a:latin typeface="Trebuchet MS" panose="020B0603020202020204" pitchFamily="34" charset="0"/>
            </a:rPr>
            <a:t>laboratoare</a:t>
          </a:r>
          <a:r>
            <a:rPr lang="en-US" sz="1100" b="1" dirty="0" smtClean="0">
              <a:solidFill>
                <a:schemeClr val="accent1"/>
              </a:solidFill>
              <a:latin typeface="Trebuchet MS" panose="020B0603020202020204" pitchFamily="34" charset="0"/>
            </a:rPr>
            <a:t>/</a:t>
          </a:r>
          <a:r>
            <a:rPr lang="en-US" sz="1100" b="1" dirty="0" err="1" smtClean="0">
              <a:solidFill>
                <a:schemeClr val="accent1"/>
              </a:solidFill>
              <a:latin typeface="Trebuchet MS" panose="020B0603020202020204" pitchFamily="34" charset="0"/>
            </a:rPr>
            <a:t>echipamente</a:t>
          </a:r>
          <a:r>
            <a:rPr lang="en-US" sz="1100" b="1" dirty="0" smtClean="0">
              <a:solidFill>
                <a:schemeClr val="accent1"/>
              </a:solidFill>
              <a:latin typeface="Trebuchet MS" panose="020B0603020202020204" pitchFamily="34" charset="0"/>
            </a:rPr>
            <a:t>/</a:t>
          </a:r>
          <a:r>
            <a:rPr lang="en-US" sz="1100" b="1" dirty="0" err="1" smtClean="0">
              <a:solidFill>
                <a:schemeClr val="accent1"/>
              </a:solidFill>
              <a:latin typeface="Trebuchet MS" panose="020B0603020202020204" pitchFamily="34" charset="0"/>
            </a:rPr>
            <a:t>participare</a:t>
          </a:r>
          <a:r>
            <a:rPr lang="en-US" sz="1100" b="1" dirty="0" smtClean="0">
              <a:solidFill>
                <a:schemeClr val="accent1"/>
              </a:solidFill>
              <a:latin typeface="Trebuchet MS" panose="020B0603020202020204" pitchFamily="34" charset="0"/>
            </a:rPr>
            <a:t>/spa</a:t>
          </a:r>
          <a:r>
            <a:rPr lang="ro-RO" sz="1100" b="1" dirty="0" smtClean="0">
              <a:solidFill>
                <a:schemeClr val="accent1"/>
              </a:solidFill>
              <a:latin typeface="Trebuchet MS" panose="020B0603020202020204" pitchFamily="34" charset="0"/>
            </a:rPr>
            <a:t>ț</a:t>
          </a:r>
          <a:r>
            <a:rPr lang="en-US" sz="1100" b="1" dirty="0" smtClean="0">
              <a:solidFill>
                <a:schemeClr val="accent1"/>
              </a:solidFill>
              <a:latin typeface="Trebuchet MS" panose="020B0603020202020204" pitchFamily="34" charset="0"/>
            </a:rPr>
            <a:t>ii</a:t>
          </a:r>
          <a:r>
            <a:rPr lang="en-US" sz="1100" b="1" dirty="0">
              <a:solidFill>
                <a:schemeClr val="accent1"/>
              </a:solidFill>
              <a:latin typeface="Trebuchet MS" panose="020B0603020202020204" pitchFamily="34" charset="0"/>
            </a:rPr>
            <a:t>/</a:t>
          </a:r>
        </a:p>
        <a:p>
          <a:r>
            <a:rPr lang="en-US" sz="1100" b="1" dirty="0">
              <a:solidFill>
                <a:schemeClr val="accent1"/>
              </a:solidFill>
              <a:latin typeface="Trebuchet MS" panose="020B0603020202020204" pitchFamily="34" charset="0"/>
            </a:rPr>
            <a:t>program final </a:t>
          </a:r>
        </a:p>
      </dgm:t>
    </dgm:pt>
    <dgm:pt modelId="{B1749304-9720-4F57-A2D1-E9DA6F01E0F0}" type="parTrans" cxnId="{9BAF4ED0-40F3-440C-990C-6245F02C5A4C}">
      <dgm:prSet/>
      <dgm:spPr/>
      <dgm:t>
        <a:bodyPr/>
        <a:lstStyle/>
        <a:p>
          <a:endParaRPr lang="en-US">
            <a:latin typeface="Trebuchet MS" panose="020B0603020202020204" pitchFamily="34" charset="0"/>
          </a:endParaRPr>
        </a:p>
      </dgm:t>
    </dgm:pt>
    <dgm:pt modelId="{487BF4DD-D549-4C97-BD97-550A541CB599}" type="sibTrans" cxnId="{9BAF4ED0-40F3-440C-990C-6245F02C5A4C}">
      <dgm:prSet/>
      <dgm:spPr/>
      <dgm:t>
        <a:bodyPr/>
        <a:lstStyle/>
        <a:p>
          <a:endParaRPr lang="en-US">
            <a:latin typeface="Trebuchet MS" panose="020B0603020202020204" pitchFamily="34" charset="0"/>
          </a:endParaRPr>
        </a:p>
      </dgm:t>
    </dgm:pt>
    <dgm:pt modelId="{59727B10-8680-4E06-B348-C26B843CA84F}">
      <dgm:prSet custT="1"/>
      <dgm:spPr/>
      <dgm:t>
        <a:bodyPr/>
        <a:lstStyle/>
        <a:p>
          <a:r>
            <a:rPr lang="en-US" sz="1100" b="1" dirty="0">
              <a:solidFill>
                <a:srgbClr val="FF0000"/>
              </a:solidFill>
              <a:latin typeface="Trebuchet MS" panose="020B0603020202020204" pitchFamily="34" charset="0"/>
            </a:rPr>
            <a:t>12.</a:t>
          </a:r>
          <a:r>
            <a:rPr lang="ro-RO" sz="1100" b="1" dirty="0">
              <a:solidFill>
                <a:srgbClr val="FF0000"/>
              </a:solidFill>
              <a:latin typeface="Trebuchet MS" panose="020B0603020202020204" pitchFamily="34" charset="0"/>
            </a:rPr>
            <a:t> </a:t>
          </a:r>
          <a:r>
            <a:rPr lang="en-US" sz="1100" b="1" dirty="0">
              <a:solidFill>
                <a:srgbClr val="FF0000"/>
              </a:solidFill>
              <a:latin typeface="Trebuchet MS" panose="020B0603020202020204" pitchFamily="34" charset="0"/>
            </a:rPr>
            <a:t>ASIGURAREA </a:t>
          </a:r>
          <a:r>
            <a:rPr lang="en-US" sz="1100" b="1" dirty="0" smtClean="0">
              <a:solidFill>
                <a:srgbClr val="FF0000"/>
              </a:solidFill>
              <a:latin typeface="Trebuchet MS" panose="020B0603020202020204" pitchFamily="34" charset="0"/>
            </a:rPr>
            <a:t>CALIT</a:t>
          </a:r>
          <a:r>
            <a:rPr lang="ro-RO" sz="1100" b="1" dirty="0" smtClean="0">
              <a:solidFill>
                <a:srgbClr val="FF0000"/>
              </a:solidFill>
              <a:latin typeface="Trebuchet MS" panose="020B0603020202020204" pitchFamily="34" charset="0"/>
            </a:rPr>
            <a:t>ĂȚ</a:t>
          </a:r>
          <a:r>
            <a:rPr lang="en-US" sz="1100" b="1" dirty="0" smtClean="0">
              <a:solidFill>
                <a:srgbClr val="FF0000"/>
              </a:solidFill>
              <a:latin typeface="Trebuchet MS" panose="020B0603020202020204" pitchFamily="34" charset="0"/>
            </a:rPr>
            <a:t>II </a:t>
          </a:r>
          <a:endParaRPr lang="en-US" sz="1100" b="1" dirty="0">
            <a:solidFill>
              <a:srgbClr val="FF0000"/>
            </a:solidFill>
            <a:latin typeface="Trebuchet MS" panose="020B0603020202020204" pitchFamily="34" charset="0"/>
          </a:endParaRPr>
        </a:p>
      </dgm:t>
    </dgm:pt>
    <dgm:pt modelId="{AFB315F0-D62D-4AC5-8803-D84ED6D003C3}" type="parTrans" cxnId="{B664D090-6D00-4495-A32E-084CC2F3B3C8}">
      <dgm:prSet/>
      <dgm:spPr/>
      <dgm:t>
        <a:bodyPr/>
        <a:lstStyle/>
        <a:p>
          <a:endParaRPr lang="en-US">
            <a:latin typeface="Trebuchet MS" panose="020B0603020202020204" pitchFamily="34" charset="0"/>
          </a:endParaRPr>
        </a:p>
      </dgm:t>
    </dgm:pt>
    <dgm:pt modelId="{A12578A6-4FBC-4D6B-8332-2AE5EDB121D7}" type="sibTrans" cxnId="{B664D090-6D00-4495-A32E-084CC2F3B3C8}">
      <dgm:prSet/>
      <dgm:spPr/>
      <dgm:t>
        <a:bodyPr/>
        <a:lstStyle/>
        <a:p>
          <a:endParaRPr lang="en-US">
            <a:latin typeface="Trebuchet MS" panose="020B0603020202020204" pitchFamily="34" charset="0"/>
          </a:endParaRPr>
        </a:p>
      </dgm:t>
    </dgm:pt>
    <dgm:pt modelId="{5E230A99-A0DF-499C-950D-908B136DBC3F}" type="pres">
      <dgm:prSet presAssocID="{C7EB360E-6E26-4608-9E82-44793485F041}" presName="hierChild1" presStyleCnt="0">
        <dgm:presLayoutVars>
          <dgm:orgChart val="1"/>
          <dgm:chPref val="1"/>
          <dgm:dir/>
          <dgm:animOne val="branch"/>
          <dgm:animLvl val="lvl"/>
          <dgm:resizeHandles/>
        </dgm:presLayoutVars>
      </dgm:prSet>
      <dgm:spPr/>
      <dgm:t>
        <a:bodyPr/>
        <a:lstStyle/>
        <a:p>
          <a:endParaRPr lang="en-US"/>
        </a:p>
      </dgm:t>
    </dgm:pt>
    <dgm:pt modelId="{FBCADCB0-22B1-4CDF-A2B3-B70AD9DDEF36}" type="pres">
      <dgm:prSet presAssocID="{35C61020-7F43-4AD1-839C-981EA28C14D3}" presName="hierRoot1" presStyleCnt="0">
        <dgm:presLayoutVars>
          <dgm:hierBranch val="init"/>
        </dgm:presLayoutVars>
      </dgm:prSet>
      <dgm:spPr/>
    </dgm:pt>
    <dgm:pt modelId="{1A7489E5-3900-4563-984C-51C604781039}" type="pres">
      <dgm:prSet presAssocID="{35C61020-7F43-4AD1-839C-981EA28C14D3}" presName="rootComposite1" presStyleCnt="0"/>
      <dgm:spPr/>
    </dgm:pt>
    <dgm:pt modelId="{7760460D-6B6E-4CCF-AD29-A1F0AF22C6DF}" type="pres">
      <dgm:prSet presAssocID="{35C61020-7F43-4AD1-839C-981EA28C14D3}" presName="rootText1" presStyleLbl="node0" presStyleIdx="0" presStyleCnt="1" custScaleY="253706" custLinFactNeighborX="-2897" custLinFactNeighborY="-37121">
        <dgm:presLayoutVars>
          <dgm:chPref val="3"/>
        </dgm:presLayoutVars>
      </dgm:prSet>
      <dgm:spPr/>
      <dgm:t>
        <a:bodyPr/>
        <a:lstStyle/>
        <a:p>
          <a:endParaRPr lang="en-US"/>
        </a:p>
      </dgm:t>
    </dgm:pt>
    <dgm:pt modelId="{9845BF34-53DB-46E8-AD22-63D348E5EBBE}" type="pres">
      <dgm:prSet presAssocID="{35C61020-7F43-4AD1-839C-981EA28C14D3}" presName="rootConnector1" presStyleLbl="node1" presStyleIdx="0" presStyleCnt="0"/>
      <dgm:spPr/>
      <dgm:t>
        <a:bodyPr/>
        <a:lstStyle/>
        <a:p>
          <a:endParaRPr lang="en-US"/>
        </a:p>
      </dgm:t>
    </dgm:pt>
    <dgm:pt modelId="{4DACBDD0-0283-4A2B-87DF-065C3B0ECD80}" type="pres">
      <dgm:prSet presAssocID="{35C61020-7F43-4AD1-839C-981EA28C14D3}" presName="hierChild2" presStyleCnt="0"/>
      <dgm:spPr/>
    </dgm:pt>
    <dgm:pt modelId="{F6FBFB8C-9ABB-4FE0-8721-3BDA1E5C8C51}" type="pres">
      <dgm:prSet presAssocID="{68FD9497-E28B-455A-B321-6F7E586BFBBF}" presName="Name64" presStyleLbl="parChTrans1D2" presStyleIdx="0" presStyleCnt="1"/>
      <dgm:spPr/>
      <dgm:t>
        <a:bodyPr/>
        <a:lstStyle/>
        <a:p>
          <a:endParaRPr lang="en-US"/>
        </a:p>
      </dgm:t>
    </dgm:pt>
    <dgm:pt modelId="{33F76713-DDB0-49B8-812F-9031942797F9}" type="pres">
      <dgm:prSet presAssocID="{4CE0B2A3-D875-4823-AA35-C1B6FA15B594}" presName="hierRoot2" presStyleCnt="0">
        <dgm:presLayoutVars>
          <dgm:hierBranch val="init"/>
        </dgm:presLayoutVars>
      </dgm:prSet>
      <dgm:spPr/>
    </dgm:pt>
    <dgm:pt modelId="{38F439D8-81B5-48A3-9735-D77AEF0F0838}" type="pres">
      <dgm:prSet presAssocID="{4CE0B2A3-D875-4823-AA35-C1B6FA15B594}" presName="rootComposite" presStyleCnt="0"/>
      <dgm:spPr/>
    </dgm:pt>
    <dgm:pt modelId="{A178DE38-3E33-4A70-82D4-2A3678E8EEA8}" type="pres">
      <dgm:prSet presAssocID="{4CE0B2A3-D875-4823-AA35-C1B6FA15B594}" presName="rootText" presStyleLbl="node2" presStyleIdx="0" presStyleCnt="1" custScaleY="253706" custLinFactY="-200000" custLinFactNeighborX="113" custLinFactNeighborY="-272691">
        <dgm:presLayoutVars>
          <dgm:chPref val="3"/>
        </dgm:presLayoutVars>
      </dgm:prSet>
      <dgm:spPr/>
      <dgm:t>
        <a:bodyPr/>
        <a:lstStyle/>
        <a:p>
          <a:endParaRPr lang="en-US"/>
        </a:p>
      </dgm:t>
    </dgm:pt>
    <dgm:pt modelId="{4D6BE298-5D80-4153-921F-D3B7284B1A8C}" type="pres">
      <dgm:prSet presAssocID="{4CE0B2A3-D875-4823-AA35-C1B6FA15B594}" presName="rootConnector" presStyleLbl="node2" presStyleIdx="0" presStyleCnt="1"/>
      <dgm:spPr/>
      <dgm:t>
        <a:bodyPr/>
        <a:lstStyle/>
        <a:p>
          <a:endParaRPr lang="en-US"/>
        </a:p>
      </dgm:t>
    </dgm:pt>
    <dgm:pt modelId="{834CFE55-8354-4DBC-9335-59C32E148C07}" type="pres">
      <dgm:prSet presAssocID="{4CE0B2A3-D875-4823-AA35-C1B6FA15B594}" presName="hierChild4" presStyleCnt="0"/>
      <dgm:spPr/>
    </dgm:pt>
    <dgm:pt modelId="{3ABD7501-2ECD-4899-B5B2-8130E4202B96}" type="pres">
      <dgm:prSet presAssocID="{CF86A663-D07A-4836-A8B9-228F5604C4B2}" presName="Name64" presStyleLbl="parChTrans1D3" presStyleIdx="0" presStyleCnt="1"/>
      <dgm:spPr/>
      <dgm:t>
        <a:bodyPr/>
        <a:lstStyle/>
        <a:p>
          <a:endParaRPr lang="en-US"/>
        </a:p>
      </dgm:t>
    </dgm:pt>
    <dgm:pt modelId="{D68AB308-D364-49AC-8D45-5D2E8AD3C345}" type="pres">
      <dgm:prSet presAssocID="{F90D7533-5837-4419-8825-2F600CEC744B}" presName="hierRoot2" presStyleCnt="0">
        <dgm:presLayoutVars>
          <dgm:hierBranch val="init"/>
        </dgm:presLayoutVars>
      </dgm:prSet>
      <dgm:spPr/>
    </dgm:pt>
    <dgm:pt modelId="{EB6C36E1-043A-4683-826E-43B5504AB5DD}" type="pres">
      <dgm:prSet presAssocID="{F90D7533-5837-4419-8825-2F600CEC744B}" presName="rootComposite" presStyleCnt="0"/>
      <dgm:spPr/>
    </dgm:pt>
    <dgm:pt modelId="{26FEB509-8A50-4D78-94F3-6EA8296471DA}" type="pres">
      <dgm:prSet presAssocID="{F90D7533-5837-4419-8825-2F600CEC744B}" presName="rootText" presStyleLbl="node3" presStyleIdx="0" presStyleCnt="1" custScaleY="253706" custLinFactY="-200000" custLinFactNeighborX="113" custLinFactNeighborY="-272691">
        <dgm:presLayoutVars>
          <dgm:chPref val="3"/>
        </dgm:presLayoutVars>
      </dgm:prSet>
      <dgm:spPr/>
      <dgm:t>
        <a:bodyPr/>
        <a:lstStyle/>
        <a:p>
          <a:endParaRPr lang="en-US"/>
        </a:p>
      </dgm:t>
    </dgm:pt>
    <dgm:pt modelId="{A51BEB18-9632-49B1-B65E-2B9C35499E7E}" type="pres">
      <dgm:prSet presAssocID="{F90D7533-5837-4419-8825-2F600CEC744B}" presName="rootConnector" presStyleLbl="node3" presStyleIdx="0" presStyleCnt="1"/>
      <dgm:spPr/>
      <dgm:t>
        <a:bodyPr/>
        <a:lstStyle/>
        <a:p>
          <a:endParaRPr lang="en-US"/>
        </a:p>
      </dgm:t>
    </dgm:pt>
    <dgm:pt modelId="{6742868D-2DC2-4EA4-97AB-73EAA219AB6E}" type="pres">
      <dgm:prSet presAssocID="{F90D7533-5837-4419-8825-2F600CEC744B}" presName="hierChild4" presStyleCnt="0"/>
      <dgm:spPr/>
    </dgm:pt>
    <dgm:pt modelId="{003B7467-499A-458F-A4C9-F944B4413339}" type="pres">
      <dgm:prSet presAssocID="{B1749304-9720-4F57-A2D1-E9DA6F01E0F0}" presName="Name64" presStyleLbl="parChTrans1D4" presStyleIdx="0" presStyleCnt="2"/>
      <dgm:spPr/>
      <dgm:t>
        <a:bodyPr/>
        <a:lstStyle/>
        <a:p>
          <a:endParaRPr lang="en-US"/>
        </a:p>
      </dgm:t>
    </dgm:pt>
    <dgm:pt modelId="{6CC47EFC-9A46-4099-9F5E-74DD6174D37A}" type="pres">
      <dgm:prSet presAssocID="{87EC4DCA-303A-400C-8344-C278394C333A}" presName="hierRoot2" presStyleCnt="0">
        <dgm:presLayoutVars>
          <dgm:hierBranch val="init"/>
        </dgm:presLayoutVars>
      </dgm:prSet>
      <dgm:spPr/>
    </dgm:pt>
    <dgm:pt modelId="{3C0E31D5-7E29-4143-88CE-32E0F44712A9}" type="pres">
      <dgm:prSet presAssocID="{87EC4DCA-303A-400C-8344-C278394C333A}" presName="rootComposite" presStyleCnt="0"/>
      <dgm:spPr/>
    </dgm:pt>
    <dgm:pt modelId="{EE0B7135-4220-4673-9C39-8EA4F4C29E97}" type="pres">
      <dgm:prSet presAssocID="{87EC4DCA-303A-400C-8344-C278394C333A}" presName="rootText" presStyleLbl="node4" presStyleIdx="0" presStyleCnt="2" custScaleY="253706" custLinFactY="-200000" custLinFactNeighborX="113" custLinFactNeighborY="-272691">
        <dgm:presLayoutVars>
          <dgm:chPref val="3"/>
        </dgm:presLayoutVars>
      </dgm:prSet>
      <dgm:spPr/>
      <dgm:t>
        <a:bodyPr/>
        <a:lstStyle/>
        <a:p>
          <a:endParaRPr lang="en-US"/>
        </a:p>
      </dgm:t>
    </dgm:pt>
    <dgm:pt modelId="{3396D6C0-B409-4CB9-9EFA-3CA5C5DDAC53}" type="pres">
      <dgm:prSet presAssocID="{87EC4DCA-303A-400C-8344-C278394C333A}" presName="rootConnector" presStyleLbl="node4" presStyleIdx="0" presStyleCnt="2"/>
      <dgm:spPr/>
      <dgm:t>
        <a:bodyPr/>
        <a:lstStyle/>
        <a:p>
          <a:endParaRPr lang="en-US"/>
        </a:p>
      </dgm:t>
    </dgm:pt>
    <dgm:pt modelId="{8EBF819A-685A-43C3-934E-93F14FA45682}" type="pres">
      <dgm:prSet presAssocID="{87EC4DCA-303A-400C-8344-C278394C333A}" presName="hierChild4" presStyleCnt="0"/>
      <dgm:spPr/>
    </dgm:pt>
    <dgm:pt modelId="{F9CF2AEE-364D-4299-9563-20ACA3F18341}" type="pres">
      <dgm:prSet presAssocID="{AFB315F0-D62D-4AC5-8803-D84ED6D003C3}" presName="Name64" presStyleLbl="parChTrans1D4" presStyleIdx="1" presStyleCnt="2"/>
      <dgm:spPr/>
      <dgm:t>
        <a:bodyPr/>
        <a:lstStyle/>
        <a:p>
          <a:endParaRPr lang="en-US"/>
        </a:p>
      </dgm:t>
    </dgm:pt>
    <dgm:pt modelId="{D6351743-5196-4127-90C0-E94E628B00B5}" type="pres">
      <dgm:prSet presAssocID="{59727B10-8680-4E06-B348-C26B843CA84F}" presName="hierRoot2" presStyleCnt="0">
        <dgm:presLayoutVars>
          <dgm:hierBranch val="init"/>
        </dgm:presLayoutVars>
      </dgm:prSet>
      <dgm:spPr/>
    </dgm:pt>
    <dgm:pt modelId="{1C258DB3-188B-4722-9892-23CAD5DDB6AE}" type="pres">
      <dgm:prSet presAssocID="{59727B10-8680-4E06-B348-C26B843CA84F}" presName="rootComposite" presStyleCnt="0"/>
      <dgm:spPr/>
    </dgm:pt>
    <dgm:pt modelId="{3D8A6EFA-7104-49F8-91C9-4D79DC88A57B}" type="pres">
      <dgm:prSet presAssocID="{59727B10-8680-4E06-B348-C26B843CA84F}" presName="rootText" presStyleLbl="node4" presStyleIdx="1" presStyleCnt="2" custScaleX="126575" custScaleY="265311" custLinFactNeighborX="-1847" custLinFactNeighborY="-12088">
        <dgm:presLayoutVars>
          <dgm:chPref val="3"/>
        </dgm:presLayoutVars>
      </dgm:prSet>
      <dgm:spPr/>
      <dgm:t>
        <a:bodyPr/>
        <a:lstStyle/>
        <a:p>
          <a:endParaRPr lang="en-US"/>
        </a:p>
      </dgm:t>
    </dgm:pt>
    <dgm:pt modelId="{39BB9601-C61B-4CD8-9B50-EB6E9D3359D3}" type="pres">
      <dgm:prSet presAssocID="{59727B10-8680-4E06-B348-C26B843CA84F}" presName="rootConnector" presStyleLbl="node4" presStyleIdx="1" presStyleCnt="2"/>
      <dgm:spPr/>
      <dgm:t>
        <a:bodyPr/>
        <a:lstStyle/>
        <a:p>
          <a:endParaRPr lang="en-US"/>
        </a:p>
      </dgm:t>
    </dgm:pt>
    <dgm:pt modelId="{DEBFFE24-8F54-4AA6-9717-A8047B54EE1B}" type="pres">
      <dgm:prSet presAssocID="{59727B10-8680-4E06-B348-C26B843CA84F}" presName="hierChild4" presStyleCnt="0"/>
      <dgm:spPr/>
    </dgm:pt>
    <dgm:pt modelId="{35E41FC4-6BB3-49DB-9032-724E750F6CB3}" type="pres">
      <dgm:prSet presAssocID="{59727B10-8680-4E06-B348-C26B843CA84F}" presName="hierChild5" presStyleCnt="0"/>
      <dgm:spPr/>
    </dgm:pt>
    <dgm:pt modelId="{537653D3-53C0-437E-851F-C9026322899F}" type="pres">
      <dgm:prSet presAssocID="{87EC4DCA-303A-400C-8344-C278394C333A}" presName="hierChild5" presStyleCnt="0"/>
      <dgm:spPr/>
    </dgm:pt>
    <dgm:pt modelId="{3192CACE-F28C-431C-8508-F6B2DA6FB1AA}" type="pres">
      <dgm:prSet presAssocID="{F90D7533-5837-4419-8825-2F600CEC744B}" presName="hierChild5" presStyleCnt="0"/>
      <dgm:spPr/>
    </dgm:pt>
    <dgm:pt modelId="{1676A4B7-3D97-49BA-A4D0-7A5994AD7320}" type="pres">
      <dgm:prSet presAssocID="{4CE0B2A3-D875-4823-AA35-C1B6FA15B594}" presName="hierChild5" presStyleCnt="0"/>
      <dgm:spPr/>
    </dgm:pt>
    <dgm:pt modelId="{A0D0E78E-FF9A-4C94-AA29-C97FB501CC2C}" type="pres">
      <dgm:prSet presAssocID="{35C61020-7F43-4AD1-839C-981EA28C14D3}" presName="hierChild3" presStyleCnt="0"/>
      <dgm:spPr/>
    </dgm:pt>
  </dgm:ptLst>
  <dgm:cxnLst>
    <dgm:cxn modelId="{15AA5F9C-C28E-4B19-BD4C-CA74B05735F6}" type="presOf" srcId="{4CE0B2A3-D875-4823-AA35-C1B6FA15B594}" destId="{A178DE38-3E33-4A70-82D4-2A3678E8EEA8}" srcOrd="0" destOrd="0" presId="urn:microsoft.com/office/officeart/2009/3/layout/HorizontalOrganizationChart"/>
    <dgm:cxn modelId="{A07EDA4D-2760-4557-B21F-EB79086A6BD7}" type="presOf" srcId="{F90D7533-5837-4419-8825-2F600CEC744B}" destId="{26FEB509-8A50-4D78-94F3-6EA8296471DA}" srcOrd="0" destOrd="0" presId="urn:microsoft.com/office/officeart/2009/3/layout/HorizontalOrganizationChart"/>
    <dgm:cxn modelId="{9BAF4ED0-40F3-440C-990C-6245F02C5A4C}" srcId="{F90D7533-5837-4419-8825-2F600CEC744B}" destId="{87EC4DCA-303A-400C-8344-C278394C333A}" srcOrd="0" destOrd="0" parTransId="{B1749304-9720-4F57-A2D1-E9DA6F01E0F0}" sibTransId="{487BF4DD-D549-4C97-BD97-550A541CB599}"/>
    <dgm:cxn modelId="{D4C70CED-78D9-493C-8283-DE1F007A53E8}" type="presOf" srcId="{87EC4DCA-303A-400C-8344-C278394C333A}" destId="{3396D6C0-B409-4CB9-9EFA-3CA5C5DDAC53}" srcOrd="1" destOrd="0" presId="urn:microsoft.com/office/officeart/2009/3/layout/HorizontalOrganizationChart"/>
    <dgm:cxn modelId="{41C4F907-FBAF-48D7-BA9D-C988004B90E5}" type="presOf" srcId="{35C61020-7F43-4AD1-839C-981EA28C14D3}" destId="{9845BF34-53DB-46E8-AD22-63D348E5EBBE}" srcOrd="1" destOrd="0" presId="urn:microsoft.com/office/officeart/2009/3/layout/HorizontalOrganizationChart"/>
    <dgm:cxn modelId="{3741BDE2-3FA3-4148-BBA4-25D51AB5D98F}" type="presOf" srcId="{68FD9497-E28B-455A-B321-6F7E586BFBBF}" destId="{F6FBFB8C-9ABB-4FE0-8721-3BDA1E5C8C51}" srcOrd="0" destOrd="0" presId="urn:microsoft.com/office/officeart/2009/3/layout/HorizontalOrganizationChart"/>
    <dgm:cxn modelId="{EDC4804D-727A-4A62-8029-8909CA07C8D4}" srcId="{C7EB360E-6E26-4608-9E82-44793485F041}" destId="{35C61020-7F43-4AD1-839C-981EA28C14D3}" srcOrd="0" destOrd="0" parTransId="{A596722F-B159-428B-9D49-C281C4DA9182}" sibTransId="{F5BEED42-312C-4A8B-A22C-C8AF96C1C8D6}"/>
    <dgm:cxn modelId="{F427F670-EFEA-4ECF-AE10-C9B64FABAB50}" type="presOf" srcId="{87EC4DCA-303A-400C-8344-C278394C333A}" destId="{EE0B7135-4220-4673-9C39-8EA4F4C29E97}" srcOrd="0" destOrd="0" presId="urn:microsoft.com/office/officeart/2009/3/layout/HorizontalOrganizationChart"/>
    <dgm:cxn modelId="{C4209F7F-94FC-4EE0-BEEC-DB65726B8323}" type="presOf" srcId="{B1749304-9720-4F57-A2D1-E9DA6F01E0F0}" destId="{003B7467-499A-458F-A4C9-F944B4413339}" srcOrd="0" destOrd="0" presId="urn:microsoft.com/office/officeart/2009/3/layout/HorizontalOrganizationChart"/>
    <dgm:cxn modelId="{8DFCB8A2-E64E-4197-9126-2D7F3A734B00}" type="presOf" srcId="{F90D7533-5837-4419-8825-2F600CEC744B}" destId="{A51BEB18-9632-49B1-B65E-2B9C35499E7E}" srcOrd="1" destOrd="0" presId="urn:microsoft.com/office/officeart/2009/3/layout/HorizontalOrganizationChart"/>
    <dgm:cxn modelId="{86AA4F04-2BD3-4CD2-96A6-38E57CF76024}" type="presOf" srcId="{4CE0B2A3-D875-4823-AA35-C1B6FA15B594}" destId="{4D6BE298-5D80-4153-921F-D3B7284B1A8C}" srcOrd="1" destOrd="0" presId="urn:microsoft.com/office/officeart/2009/3/layout/HorizontalOrganizationChart"/>
    <dgm:cxn modelId="{0CD8E0D5-D021-4424-8AD5-B4F9683C978A}" type="presOf" srcId="{C7EB360E-6E26-4608-9E82-44793485F041}" destId="{5E230A99-A0DF-499C-950D-908B136DBC3F}" srcOrd="0" destOrd="0" presId="urn:microsoft.com/office/officeart/2009/3/layout/HorizontalOrganizationChart"/>
    <dgm:cxn modelId="{0B4A5C3B-60AC-417E-8F71-8CF9488BF150}" srcId="{4CE0B2A3-D875-4823-AA35-C1B6FA15B594}" destId="{F90D7533-5837-4419-8825-2F600CEC744B}" srcOrd="0" destOrd="0" parTransId="{CF86A663-D07A-4836-A8B9-228F5604C4B2}" sibTransId="{3536C6D4-38A7-4897-9547-2749A10C48E6}"/>
    <dgm:cxn modelId="{F2A6E6BE-517C-4893-85FE-AF32CA4808BB}" type="presOf" srcId="{59727B10-8680-4E06-B348-C26B843CA84F}" destId="{3D8A6EFA-7104-49F8-91C9-4D79DC88A57B}" srcOrd="0" destOrd="0" presId="urn:microsoft.com/office/officeart/2009/3/layout/HorizontalOrganizationChart"/>
    <dgm:cxn modelId="{35EA1772-C3CC-4EBA-9721-D745F0A68363}" srcId="{35C61020-7F43-4AD1-839C-981EA28C14D3}" destId="{4CE0B2A3-D875-4823-AA35-C1B6FA15B594}" srcOrd="0" destOrd="0" parTransId="{68FD9497-E28B-455A-B321-6F7E586BFBBF}" sibTransId="{88148D76-0E08-43B5-9CBC-9BBCB644F09D}"/>
    <dgm:cxn modelId="{DDB06D7D-C3F0-4D49-94AD-4F36927189C6}" type="presOf" srcId="{59727B10-8680-4E06-B348-C26B843CA84F}" destId="{39BB9601-C61B-4CD8-9B50-EB6E9D3359D3}" srcOrd="1" destOrd="0" presId="urn:microsoft.com/office/officeart/2009/3/layout/HorizontalOrganizationChart"/>
    <dgm:cxn modelId="{E0215353-65E8-4125-A9CB-05E0B31B02F0}" type="presOf" srcId="{AFB315F0-D62D-4AC5-8803-D84ED6D003C3}" destId="{F9CF2AEE-364D-4299-9563-20ACA3F18341}" srcOrd="0" destOrd="0" presId="urn:microsoft.com/office/officeart/2009/3/layout/HorizontalOrganizationChart"/>
    <dgm:cxn modelId="{911BB103-E77C-4C49-9779-C374B219E02F}" type="presOf" srcId="{35C61020-7F43-4AD1-839C-981EA28C14D3}" destId="{7760460D-6B6E-4CCF-AD29-A1F0AF22C6DF}" srcOrd="0" destOrd="0" presId="urn:microsoft.com/office/officeart/2009/3/layout/HorizontalOrganizationChart"/>
    <dgm:cxn modelId="{606CEFDF-2E44-40DC-8F7B-566F47771AFC}" type="presOf" srcId="{CF86A663-D07A-4836-A8B9-228F5604C4B2}" destId="{3ABD7501-2ECD-4899-B5B2-8130E4202B96}" srcOrd="0" destOrd="0" presId="urn:microsoft.com/office/officeart/2009/3/layout/HorizontalOrganizationChart"/>
    <dgm:cxn modelId="{B664D090-6D00-4495-A32E-084CC2F3B3C8}" srcId="{87EC4DCA-303A-400C-8344-C278394C333A}" destId="{59727B10-8680-4E06-B348-C26B843CA84F}" srcOrd="0" destOrd="0" parTransId="{AFB315F0-D62D-4AC5-8803-D84ED6D003C3}" sibTransId="{A12578A6-4FBC-4D6B-8332-2AE5EDB121D7}"/>
    <dgm:cxn modelId="{F78F8733-5093-4614-A0F0-CF291FA70BB8}" type="presParOf" srcId="{5E230A99-A0DF-499C-950D-908B136DBC3F}" destId="{FBCADCB0-22B1-4CDF-A2B3-B70AD9DDEF36}" srcOrd="0" destOrd="0" presId="urn:microsoft.com/office/officeart/2009/3/layout/HorizontalOrganizationChart"/>
    <dgm:cxn modelId="{7A29C1B5-C828-43F2-9783-EA9C76C60127}" type="presParOf" srcId="{FBCADCB0-22B1-4CDF-A2B3-B70AD9DDEF36}" destId="{1A7489E5-3900-4563-984C-51C604781039}" srcOrd="0" destOrd="0" presId="urn:microsoft.com/office/officeart/2009/3/layout/HorizontalOrganizationChart"/>
    <dgm:cxn modelId="{CBEDB89E-06F9-4CB6-BBF8-AEE4684D35F9}" type="presParOf" srcId="{1A7489E5-3900-4563-984C-51C604781039}" destId="{7760460D-6B6E-4CCF-AD29-A1F0AF22C6DF}" srcOrd="0" destOrd="0" presId="urn:microsoft.com/office/officeart/2009/3/layout/HorizontalOrganizationChart"/>
    <dgm:cxn modelId="{665F2502-89F1-47F9-8EC9-4F07A0B0A6BE}" type="presParOf" srcId="{1A7489E5-3900-4563-984C-51C604781039}" destId="{9845BF34-53DB-46E8-AD22-63D348E5EBBE}" srcOrd="1" destOrd="0" presId="urn:microsoft.com/office/officeart/2009/3/layout/HorizontalOrganizationChart"/>
    <dgm:cxn modelId="{6C55404B-A04C-4789-B615-BBC25D48AEFD}" type="presParOf" srcId="{FBCADCB0-22B1-4CDF-A2B3-B70AD9DDEF36}" destId="{4DACBDD0-0283-4A2B-87DF-065C3B0ECD80}" srcOrd="1" destOrd="0" presId="urn:microsoft.com/office/officeart/2009/3/layout/HorizontalOrganizationChart"/>
    <dgm:cxn modelId="{FD0B45EF-0214-4BFA-938A-63CC6AAE5F3C}" type="presParOf" srcId="{4DACBDD0-0283-4A2B-87DF-065C3B0ECD80}" destId="{F6FBFB8C-9ABB-4FE0-8721-3BDA1E5C8C51}" srcOrd="0" destOrd="0" presId="urn:microsoft.com/office/officeart/2009/3/layout/HorizontalOrganizationChart"/>
    <dgm:cxn modelId="{738D6696-AAA6-4586-A573-0772C906499F}" type="presParOf" srcId="{4DACBDD0-0283-4A2B-87DF-065C3B0ECD80}" destId="{33F76713-DDB0-49B8-812F-9031942797F9}" srcOrd="1" destOrd="0" presId="urn:microsoft.com/office/officeart/2009/3/layout/HorizontalOrganizationChart"/>
    <dgm:cxn modelId="{CCA8005B-99E7-45E5-8FF9-89FA3150DC10}" type="presParOf" srcId="{33F76713-DDB0-49B8-812F-9031942797F9}" destId="{38F439D8-81B5-48A3-9735-D77AEF0F0838}" srcOrd="0" destOrd="0" presId="urn:microsoft.com/office/officeart/2009/3/layout/HorizontalOrganizationChart"/>
    <dgm:cxn modelId="{9DD92590-AFF1-465B-AC9A-290FF2FE9AB4}" type="presParOf" srcId="{38F439D8-81B5-48A3-9735-D77AEF0F0838}" destId="{A178DE38-3E33-4A70-82D4-2A3678E8EEA8}" srcOrd="0" destOrd="0" presId="urn:microsoft.com/office/officeart/2009/3/layout/HorizontalOrganizationChart"/>
    <dgm:cxn modelId="{3B46EEB8-CBF5-4833-B9DD-BD4F99FAF576}" type="presParOf" srcId="{38F439D8-81B5-48A3-9735-D77AEF0F0838}" destId="{4D6BE298-5D80-4153-921F-D3B7284B1A8C}" srcOrd="1" destOrd="0" presId="urn:microsoft.com/office/officeart/2009/3/layout/HorizontalOrganizationChart"/>
    <dgm:cxn modelId="{C06B1F77-C8B4-4157-BD67-33C9A27F821F}" type="presParOf" srcId="{33F76713-DDB0-49B8-812F-9031942797F9}" destId="{834CFE55-8354-4DBC-9335-59C32E148C07}" srcOrd="1" destOrd="0" presId="urn:microsoft.com/office/officeart/2009/3/layout/HorizontalOrganizationChart"/>
    <dgm:cxn modelId="{72BA9FB8-C7A5-4178-822F-BEBF1E79A426}" type="presParOf" srcId="{834CFE55-8354-4DBC-9335-59C32E148C07}" destId="{3ABD7501-2ECD-4899-B5B2-8130E4202B96}" srcOrd="0" destOrd="0" presId="urn:microsoft.com/office/officeart/2009/3/layout/HorizontalOrganizationChart"/>
    <dgm:cxn modelId="{3D95229D-447D-48BF-80D7-F470835CF3F0}" type="presParOf" srcId="{834CFE55-8354-4DBC-9335-59C32E148C07}" destId="{D68AB308-D364-49AC-8D45-5D2E8AD3C345}" srcOrd="1" destOrd="0" presId="urn:microsoft.com/office/officeart/2009/3/layout/HorizontalOrganizationChart"/>
    <dgm:cxn modelId="{DD39BA3A-0DDD-451E-8A96-13DB916ECF3C}" type="presParOf" srcId="{D68AB308-D364-49AC-8D45-5D2E8AD3C345}" destId="{EB6C36E1-043A-4683-826E-43B5504AB5DD}" srcOrd="0" destOrd="0" presId="urn:microsoft.com/office/officeart/2009/3/layout/HorizontalOrganizationChart"/>
    <dgm:cxn modelId="{1A5D9EB5-37FE-41DE-8164-D855FC201A93}" type="presParOf" srcId="{EB6C36E1-043A-4683-826E-43B5504AB5DD}" destId="{26FEB509-8A50-4D78-94F3-6EA8296471DA}" srcOrd="0" destOrd="0" presId="urn:microsoft.com/office/officeart/2009/3/layout/HorizontalOrganizationChart"/>
    <dgm:cxn modelId="{50797A97-0A7D-43BE-BF80-84924FB62746}" type="presParOf" srcId="{EB6C36E1-043A-4683-826E-43B5504AB5DD}" destId="{A51BEB18-9632-49B1-B65E-2B9C35499E7E}" srcOrd="1" destOrd="0" presId="urn:microsoft.com/office/officeart/2009/3/layout/HorizontalOrganizationChart"/>
    <dgm:cxn modelId="{7B3478E2-5BD7-4754-9B7B-AA4F3C87A11D}" type="presParOf" srcId="{D68AB308-D364-49AC-8D45-5D2E8AD3C345}" destId="{6742868D-2DC2-4EA4-97AB-73EAA219AB6E}" srcOrd="1" destOrd="0" presId="urn:microsoft.com/office/officeart/2009/3/layout/HorizontalOrganizationChart"/>
    <dgm:cxn modelId="{37BDC539-B88B-4535-B762-24E90ABCBC22}" type="presParOf" srcId="{6742868D-2DC2-4EA4-97AB-73EAA219AB6E}" destId="{003B7467-499A-458F-A4C9-F944B4413339}" srcOrd="0" destOrd="0" presId="urn:microsoft.com/office/officeart/2009/3/layout/HorizontalOrganizationChart"/>
    <dgm:cxn modelId="{14E15F3F-8C31-4A1B-8681-28748D34F65A}" type="presParOf" srcId="{6742868D-2DC2-4EA4-97AB-73EAA219AB6E}" destId="{6CC47EFC-9A46-4099-9F5E-74DD6174D37A}" srcOrd="1" destOrd="0" presId="urn:microsoft.com/office/officeart/2009/3/layout/HorizontalOrganizationChart"/>
    <dgm:cxn modelId="{F227CBCF-D315-482E-8344-5C1DCD8532CC}" type="presParOf" srcId="{6CC47EFC-9A46-4099-9F5E-74DD6174D37A}" destId="{3C0E31D5-7E29-4143-88CE-32E0F44712A9}" srcOrd="0" destOrd="0" presId="urn:microsoft.com/office/officeart/2009/3/layout/HorizontalOrganizationChart"/>
    <dgm:cxn modelId="{E4C0330D-D39A-4891-BA2E-0BAA747800A2}" type="presParOf" srcId="{3C0E31D5-7E29-4143-88CE-32E0F44712A9}" destId="{EE0B7135-4220-4673-9C39-8EA4F4C29E97}" srcOrd="0" destOrd="0" presId="urn:microsoft.com/office/officeart/2009/3/layout/HorizontalOrganizationChart"/>
    <dgm:cxn modelId="{50991C4B-6FAA-499F-B0B9-FB9E8227C2F1}" type="presParOf" srcId="{3C0E31D5-7E29-4143-88CE-32E0F44712A9}" destId="{3396D6C0-B409-4CB9-9EFA-3CA5C5DDAC53}" srcOrd="1" destOrd="0" presId="urn:microsoft.com/office/officeart/2009/3/layout/HorizontalOrganizationChart"/>
    <dgm:cxn modelId="{5DB83385-BFCF-4F03-831F-8BD3490336D0}" type="presParOf" srcId="{6CC47EFC-9A46-4099-9F5E-74DD6174D37A}" destId="{8EBF819A-685A-43C3-934E-93F14FA45682}" srcOrd="1" destOrd="0" presId="urn:microsoft.com/office/officeart/2009/3/layout/HorizontalOrganizationChart"/>
    <dgm:cxn modelId="{797E61B7-1637-45B6-A9F4-5C1FF9CCB406}" type="presParOf" srcId="{8EBF819A-685A-43C3-934E-93F14FA45682}" destId="{F9CF2AEE-364D-4299-9563-20ACA3F18341}" srcOrd="0" destOrd="0" presId="urn:microsoft.com/office/officeart/2009/3/layout/HorizontalOrganizationChart"/>
    <dgm:cxn modelId="{E5780C0A-DB69-4369-B230-747666E3483D}" type="presParOf" srcId="{8EBF819A-685A-43C3-934E-93F14FA45682}" destId="{D6351743-5196-4127-90C0-E94E628B00B5}" srcOrd="1" destOrd="0" presId="urn:microsoft.com/office/officeart/2009/3/layout/HorizontalOrganizationChart"/>
    <dgm:cxn modelId="{58E363F9-7F7D-41E8-BFC6-5851AFCCD1F8}" type="presParOf" srcId="{D6351743-5196-4127-90C0-E94E628B00B5}" destId="{1C258DB3-188B-4722-9892-23CAD5DDB6AE}" srcOrd="0" destOrd="0" presId="urn:microsoft.com/office/officeart/2009/3/layout/HorizontalOrganizationChart"/>
    <dgm:cxn modelId="{EC6BF758-B16C-4EDF-B066-30DDEFD3D4C8}" type="presParOf" srcId="{1C258DB3-188B-4722-9892-23CAD5DDB6AE}" destId="{3D8A6EFA-7104-49F8-91C9-4D79DC88A57B}" srcOrd="0" destOrd="0" presId="urn:microsoft.com/office/officeart/2009/3/layout/HorizontalOrganizationChart"/>
    <dgm:cxn modelId="{2E63C2C1-8AE2-4EDE-8AE7-02A2839898D2}" type="presParOf" srcId="{1C258DB3-188B-4722-9892-23CAD5DDB6AE}" destId="{39BB9601-C61B-4CD8-9B50-EB6E9D3359D3}" srcOrd="1" destOrd="0" presId="urn:microsoft.com/office/officeart/2009/3/layout/HorizontalOrganizationChart"/>
    <dgm:cxn modelId="{A827D795-48C9-4FCC-B84F-88783CC98257}" type="presParOf" srcId="{D6351743-5196-4127-90C0-E94E628B00B5}" destId="{DEBFFE24-8F54-4AA6-9717-A8047B54EE1B}" srcOrd="1" destOrd="0" presId="urn:microsoft.com/office/officeart/2009/3/layout/HorizontalOrganizationChart"/>
    <dgm:cxn modelId="{39A58F68-FB33-4D5B-9B5F-AF7016C379C9}" type="presParOf" srcId="{D6351743-5196-4127-90C0-E94E628B00B5}" destId="{35E41FC4-6BB3-49DB-9032-724E750F6CB3}" srcOrd="2" destOrd="0" presId="urn:microsoft.com/office/officeart/2009/3/layout/HorizontalOrganizationChart"/>
    <dgm:cxn modelId="{A2530C96-1FCB-4D21-A16E-B1A09B8A80B2}" type="presParOf" srcId="{6CC47EFC-9A46-4099-9F5E-74DD6174D37A}" destId="{537653D3-53C0-437E-851F-C9026322899F}" srcOrd="2" destOrd="0" presId="urn:microsoft.com/office/officeart/2009/3/layout/HorizontalOrganizationChart"/>
    <dgm:cxn modelId="{C76FBAC3-6EE2-4C40-8821-371669C8B129}" type="presParOf" srcId="{D68AB308-D364-49AC-8D45-5D2E8AD3C345}" destId="{3192CACE-F28C-431C-8508-F6B2DA6FB1AA}" srcOrd="2" destOrd="0" presId="urn:microsoft.com/office/officeart/2009/3/layout/HorizontalOrganizationChart"/>
    <dgm:cxn modelId="{A854228B-F97B-4CE7-AA30-36070666DE8B}" type="presParOf" srcId="{33F76713-DDB0-49B8-812F-9031942797F9}" destId="{1676A4B7-3D97-49BA-A4D0-7A5994AD7320}" srcOrd="2" destOrd="0" presId="urn:microsoft.com/office/officeart/2009/3/layout/HorizontalOrganizationChart"/>
    <dgm:cxn modelId="{FAD3F4F3-8347-4B4F-8C8C-BF6A9D9202E3}" type="presParOf" srcId="{FBCADCB0-22B1-4CDF-A2B3-B70AD9DDEF36}" destId="{A0D0E78E-FF9A-4C94-AA29-C97FB501CC2C}" srcOrd="2" destOrd="0" presId="urn:microsoft.com/office/officeart/2009/3/layout/HorizontalOrganizationChar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13C20-AE08-4CD9-B1A9-95648B618A4C}" type="doc">
      <dgm:prSet loTypeId="urn:microsoft.com/office/officeart/2011/layout/HexagonRadial" loCatId="cycle" qsTypeId="urn:microsoft.com/office/officeart/2005/8/quickstyle/3d2" qsCatId="3D" csTypeId="urn:microsoft.com/office/officeart/2005/8/colors/colorful1" csCatId="colorful" phldr="1"/>
      <dgm:spPr/>
      <dgm:t>
        <a:bodyPr/>
        <a:lstStyle/>
        <a:p>
          <a:endParaRPr lang="en-US"/>
        </a:p>
      </dgm:t>
    </dgm:pt>
    <dgm:pt modelId="{239D7013-77A4-425D-BE50-4AD8B97F1BA0}">
      <dgm:prSet phldrT="[Text]" custT="1"/>
      <dgm:spPr/>
      <dgm:t>
        <a:bodyPr/>
        <a:lstStyle/>
        <a:p>
          <a:r>
            <a:rPr lang="ro-RO" sz="1800" dirty="0">
              <a:latin typeface="Trebuchet MS" panose="020B0603020202020204" pitchFamily="34" charset="0"/>
            </a:rPr>
            <a:t>REZULTATELE ÎNVĂȚĂTII TREBUIE:</a:t>
          </a:r>
          <a:endParaRPr lang="en-US" sz="1800" dirty="0">
            <a:latin typeface="Trebuchet MS" panose="020B0603020202020204" pitchFamily="34" charset="0"/>
          </a:endParaRPr>
        </a:p>
      </dgm:t>
    </dgm:pt>
    <dgm:pt modelId="{300E9B3C-AEE3-4BF7-AEF1-0260278740ED}" type="parTrans" cxnId="{4EF8B74D-977F-4A24-8D62-509920A0BBFD}">
      <dgm:prSet/>
      <dgm:spPr/>
      <dgm:t>
        <a:bodyPr/>
        <a:lstStyle/>
        <a:p>
          <a:endParaRPr lang="en-US">
            <a:latin typeface="Trebuchet MS" panose="020B0603020202020204" pitchFamily="34" charset="0"/>
          </a:endParaRPr>
        </a:p>
      </dgm:t>
    </dgm:pt>
    <dgm:pt modelId="{02219E60-8C10-4908-90BE-8834BF9C83D8}" type="sibTrans" cxnId="{4EF8B74D-977F-4A24-8D62-509920A0BBFD}">
      <dgm:prSet/>
      <dgm:spPr/>
      <dgm:t>
        <a:bodyPr/>
        <a:lstStyle/>
        <a:p>
          <a:endParaRPr lang="en-US">
            <a:latin typeface="Trebuchet MS" panose="020B0603020202020204" pitchFamily="34" charset="0"/>
          </a:endParaRPr>
        </a:p>
      </dgm:t>
    </dgm:pt>
    <dgm:pt modelId="{C8446A5B-F3B1-43B8-8236-630F62A8DF6D}">
      <dgm:prSet phldrT="[Text]" custT="1"/>
      <dgm:spPr/>
      <dgm:t>
        <a:bodyPr/>
        <a:lstStyle/>
        <a:p>
          <a:r>
            <a:rPr lang="ro-RO" sz="1200" b="1" dirty="0">
              <a:solidFill>
                <a:sysClr val="windowText" lastClr="000000"/>
              </a:solidFill>
              <a:latin typeface="Trebuchet MS" panose="020B0603020202020204" pitchFamily="34" charset="0"/>
            </a:rPr>
            <a:t>*</a:t>
          </a:r>
          <a:r>
            <a:rPr lang="en-US" sz="1200" b="1" dirty="0">
              <a:solidFill>
                <a:sysClr val="windowText" lastClr="000000"/>
              </a:solidFill>
              <a:latin typeface="Trebuchet MS" panose="020B0603020202020204" pitchFamily="34" charset="0"/>
            </a:rPr>
            <a:t>s</a:t>
          </a:r>
          <a:r>
            <a:rPr lang="ro-RO" sz="1200" b="1" dirty="0">
              <a:solidFill>
                <a:sysClr val="windowText" lastClr="000000"/>
              </a:solidFill>
              <a:latin typeface="Trebuchet MS" panose="020B0603020202020204" pitchFamily="34" charset="0"/>
            </a:rPr>
            <a:t>ă</a:t>
          </a:r>
          <a:r>
            <a:rPr lang="en-US" sz="1200" b="1"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prezinte</a:t>
          </a:r>
          <a:r>
            <a:rPr lang="en-US" sz="1200" b="1"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calificarea</a:t>
          </a:r>
          <a:r>
            <a:rPr lang="en-US" sz="1200" b="1" dirty="0">
              <a:solidFill>
                <a:sysClr val="windowText" lastClr="000000"/>
              </a:solidFill>
              <a:latin typeface="Trebuchet MS" panose="020B0603020202020204" pitchFamily="34" charset="0"/>
            </a:rPr>
            <a:t> din </a:t>
          </a:r>
          <a:r>
            <a:rPr lang="en-US" sz="1200" b="1" dirty="0" err="1">
              <a:solidFill>
                <a:sysClr val="windowText" lastClr="000000"/>
              </a:solidFill>
              <a:latin typeface="Trebuchet MS" panose="020B0603020202020204" pitchFamily="34" charset="0"/>
            </a:rPr>
            <a:t>perspectiva</a:t>
          </a:r>
          <a:r>
            <a:rPr lang="en-US" sz="1200" b="1" dirty="0">
              <a:solidFill>
                <a:sysClr val="windowText" lastClr="000000"/>
              </a:solidFill>
              <a:latin typeface="Trebuchet MS" panose="020B0603020202020204" pitchFamily="34" charset="0"/>
            </a:rPr>
            <a:t> </a:t>
          </a:r>
          <a:r>
            <a:rPr lang="en-US" sz="1200" b="1" u="sng" dirty="0" err="1">
              <a:solidFill>
                <a:sysClr val="windowText" lastClr="000000"/>
              </a:solidFill>
              <a:uFillTx/>
              <a:latin typeface="Trebuchet MS" panose="020B0603020202020204" pitchFamily="34" charset="0"/>
            </a:rPr>
            <a:t>cursantului</a:t>
          </a:r>
          <a:r>
            <a:rPr lang="en-US" sz="1200" b="1" u="sng" dirty="0">
              <a:solidFill>
                <a:sysClr val="windowText" lastClr="000000"/>
              </a:solidFill>
              <a:uFillTx/>
              <a:latin typeface="Trebuchet MS" panose="020B0603020202020204" pitchFamily="34" charset="0"/>
            </a:rPr>
            <a:t> </a:t>
          </a:r>
          <a:r>
            <a:rPr lang="ro-RO" sz="1200" b="1" u="sng" dirty="0">
              <a:solidFill>
                <a:sysClr val="windowText" lastClr="000000"/>
              </a:solidFill>
              <a:uFillTx/>
              <a:latin typeface="Trebuchet MS" panose="020B0603020202020204" pitchFamily="34" charset="0"/>
            </a:rPr>
            <a:t>ș</a:t>
          </a:r>
          <a:r>
            <a:rPr lang="en-US" sz="1200" b="1" dirty="0" err="1">
              <a:solidFill>
                <a:sysClr val="windowText" lastClr="000000"/>
              </a:solidFill>
              <a:latin typeface="Trebuchet MS" panose="020B0603020202020204" pitchFamily="34" charset="0"/>
            </a:rPr>
            <a:t>i</a:t>
          </a:r>
          <a:r>
            <a:rPr lang="en-US" sz="1200" b="1" dirty="0">
              <a:solidFill>
                <a:sysClr val="windowText" lastClr="000000"/>
              </a:solidFill>
              <a:latin typeface="Trebuchet MS" panose="020B0603020202020204" pitchFamily="34" charset="0"/>
            </a:rPr>
            <a:t> a </a:t>
          </a:r>
          <a:r>
            <a:rPr lang="en-US" sz="1200" b="1" dirty="0" err="1">
              <a:solidFill>
                <a:sysClr val="windowText" lastClr="000000"/>
              </a:solidFill>
              <a:latin typeface="Trebuchet MS" panose="020B0603020202020204" pitchFamily="34" charset="0"/>
            </a:rPr>
            <a:t>ceea</a:t>
          </a:r>
          <a:r>
            <a:rPr lang="en-US" sz="1200" b="1"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ce</a:t>
          </a:r>
          <a:r>
            <a:rPr lang="en-US" sz="1200" b="1"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acesta</a:t>
          </a:r>
          <a:r>
            <a:rPr lang="en-US" sz="1200" b="1" dirty="0">
              <a:solidFill>
                <a:sysClr val="windowText" lastClr="000000"/>
              </a:solidFill>
              <a:latin typeface="Trebuchet MS" panose="020B0603020202020204" pitchFamily="34" charset="0"/>
            </a:rPr>
            <a:t> </a:t>
          </a:r>
          <a:r>
            <a:rPr lang="ro-RO" sz="1200" b="1" dirty="0">
              <a:solidFill>
                <a:sysClr val="windowText" lastClr="000000"/>
              </a:solidFill>
              <a:latin typeface="Trebuchet MS" panose="020B0603020202020204" pitchFamily="34" charset="0"/>
            </a:rPr>
            <a:t>va știi, va înțelege și va putea face</a:t>
          </a:r>
          <a:endParaRPr lang="en-US" sz="1200" b="1" dirty="0">
            <a:solidFill>
              <a:sysClr val="windowText" lastClr="000000"/>
            </a:solidFill>
            <a:latin typeface="Trebuchet MS" panose="020B0603020202020204" pitchFamily="34" charset="0"/>
          </a:endParaRPr>
        </a:p>
      </dgm:t>
    </dgm:pt>
    <dgm:pt modelId="{375960D9-65FE-43D0-8668-850AA336427A}" type="parTrans" cxnId="{A18F1E25-9C75-494E-98B5-0186A470F2ED}">
      <dgm:prSet/>
      <dgm:spPr/>
      <dgm:t>
        <a:bodyPr/>
        <a:lstStyle/>
        <a:p>
          <a:endParaRPr lang="en-US">
            <a:latin typeface="Trebuchet MS" panose="020B0603020202020204" pitchFamily="34" charset="0"/>
          </a:endParaRPr>
        </a:p>
      </dgm:t>
    </dgm:pt>
    <dgm:pt modelId="{DD7D8082-2599-4697-9246-F220A6A19143}" type="sibTrans" cxnId="{A18F1E25-9C75-494E-98B5-0186A470F2ED}">
      <dgm:prSet/>
      <dgm:spPr/>
      <dgm:t>
        <a:bodyPr/>
        <a:lstStyle/>
        <a:p>
          <a:endParaRPr lang="en-US">
            <a:latin typeface="Trebuchet MS" panose="020B0603020202020204" pitchFamily="34" charset="0"/>
          </a:endParaRPr>
        </a:p>
      </dgm:t>
    </dgm:pt>
    <dgm:pt modelId="{4AB2FFEE-D246-4770-99F6-64488EE59B8A}">
      <dgm:prSet phldrT="[Text]" custT="1"/>
      <dgm:spPr/>
      <dgm:t>
        <a:bodyPr/>
        <a:lstStyle/>
        <a:p>
          <a:r>
            <a:rPr lang="ro-RO" sz="1200" b="1" dirty="0">
              <a:solidFill>
                <a:sysClr val="windowText" lastClr="000000"/>
              </a:solidFill>
              <a:latin typeface="Trebuchet MS" panose="020B0603020202020204" pitchFamily="34" charset="0"/>
            </a:rPr>
            <a:t>*</a:t>
          </a:r>
          <a:r>
            <a:rPr lang="en-US" sz="1200" b="1" dirty="0" err="1">
              <a:solidFill>
                <a:sysClr val="windowText" lastClr="000000"/>
              </a:solidFill>
              <a:latin typeface="Trebuchet MS" panose="020B0603020202020204" pitchFamily="34" charset="0"/>
            </a:rPr>
            <a:t>să</a:t>
          </a:r>
          <a:r>
            <a:rPr lang="en-US" sz="1200" b="1"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folosească</a:t>
          </a:r>
          <a:r>
            <a:rPr lang="en-US" sz="1200" b="1" dirty="0">
              <a:solidFill>
                <a:sysClr val="windowText" lastClr="000000"/>
              </a:solidFill>
              <a:latin typeface="Trebuchet MS" panose="020B0603020202020204" pitchFamily="34" charset="0"/>
            </a:rPr>
            <a:t> </a:t>
          </a:r>
          <a:r>
            <a:rPr lang="en-US" sz="1200" b="1" u="sng" dirty="0" err="1">
              <a:solidFill>
                <a:sysClr val="windowText" lastClr="000000"/>
              </a:solidFill>
              <a:latin typeface="Trebuchet MS" panose="020B0603020202020204" pitchFamily="34" charset="0"/>
            </a:rPr>
            <a:t>verbe</a:t>
          </a:r>
          <a:r>
            <a:rPr lang="en-US" sz="1200" b="1" u="sng" dirty="0">
              <a:solidFill>
                <a:sysClr val="windowText" lastClr="000000"/>
              </a:solidFill>
              <a:latin typeface="Trebuchet MS" panose="020B0603020202020204" pitchFamily="34" charset="0"/>
            </a:rPr>
            <a:t> de </a:t>
          </a:r>
          <a:r>
            <a:rPr lang="en-US" sz="1200" b="1" u="sng" dirty="0" err="1">
              <a:solidFill>
                <a:sysClr val="windowText" lastClr="000000"/>
              </a:solidFill>
              <a:latin typeface="Trebuchet MS" panose="020B0603020202020204" pitchFamily="34" charset="0"/>
            </a:rPr>
            <a:t>acțiune</a:t>
          </a:r>
          <a:r>
            <a:rPr lang="en-US" sz="1200" b="1" u="sng"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prin</a:t>
          </a:r>
          <a:r>
            <a:rPr lang="en-US" sz="1200" b="1" dirty="0">
              <a:solidFill>
                <a:sysClr val="windowText" lastClr="000000"/>
              </a:solidFill>
              <a:latin typeface="Trebuchet MS" panose="020B0603020202020204" pitchFamily="34" charset="0"/>
            </a:rPr>
            <a:t> care </a:t>
          </a:r>
          <a:r>
            <a:rPr lang="en-US" sz="1200" b="1" dirty="0" err="1">
              <a:solidFill>
                <a:sysClr val="windowText" lastClr="000000"/>
              </a:solidFill>
              <a:latin typeface="Trebuchet MS" panose="020B0603020202020204" pitchFamily="34" charset="0"/>
            </a:rPr>
            <a:t>să</a:t>
          </a:r>
          <a:r>
            <a:rPr lang="en-US" sz="1200" b="1"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semnaleze</a:t>
          </a:r>
          <a:r>
            <a:rPr lang="en-US" sz="1200" b="1"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nivelul</a:t>
          </a:r>
          <a:r>
            <a:rPr lang="en-US" sz="1200" b="1" dirty="0">
              <a:solidFill>
                <a:sysClr val="windowText" lastClr="000000"/>
              </a:solidFill>
              <a:latin typeface="Trebuchet MS" panose="020B0603020202020204" pitchFamily="34" charset="0"/>
            </a:rPr>
            <a:t> de </a:t>
          </a:r>
          <a:r>
            <a:rPr lang="en-US" sz="1200" b="1" dirty="0" err="1">
              <a:solidFill>
                <a:sysClr val="windowText" lastClr="000000"/>
              </a:solidFill>
              <a:latin typeface="Trebuchet MS" panose="020B0603020202020204" pitchFamily="34" charset="0"/>
            </a:rPr>
            <a:t>învățare</a:t>
          </a:r>
          <a:r>
            <a:rPr lang="en-US" sz="1200" b="1"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dorit</a:t>
          </a:r>
          <a:r>
            <a:rPr lang="en-US" sz="1200" b="1" dirty="0">
              <a:solidFill>
                <a:sysClr val="windowText" lastClr="000000"/>
              </a:solidFill>
              <a:latin typeface="Trebuchet MS" panose="020B0603020202020204" pitchFamily="34" charset="0"/>
            </a:rPr>
            <a:t> </a:t>
          </a:r>
        </a:p>
      </dgm:t>
    </dgm:pt>
    <dgm:pt modelId="{DD82866E-EE9B-4C8C-818C-E79ED7EB5A74}" type="parTrans" cxnId="{C9563E96-1949-49D0-84E7-355D44E57037}">
      <dgm:prSet/>
      <dgm:spPr/>
      <dgm:t>
        <a:bodyPr/>
        <a:lstStyle/>
        <a:p>
          <a:endParaRPr lang="en-US">
            <a:latin typeface="Trebuchet MS" panose="020B0603020202020204" pitchFamily="34" charset="0"/>
          </a:endParaRPr>
        </a:p>
      </dgm:t>
    </dgm:pt>
    <dgm:pt modelId="{B2055857-AC4E-451D-9C40-F9150BB744EA}" type="sibTrans" cxnId="{C9563E96-1949-49D0-84E7-355D44E57037}">
      <dgm:prSet/>
      <dgm:spPr/>
      <dgm:t>
        <a:bodyPr/>
        <a:lstStyle/>
        <a:p>
          <a:endParaRPr lang="en-US">
            <a:latin typeface="Trebuchet MS" panose="020B0603020202020204" pitchFamily="34" charset="0"/>
          </a:endParaRPr>
        </a:p>
      </dgm:t>
    </dgm:pt>
    <dgm:pt modelId="{75DF5FC8-8FF1-4797-A8D4-C1EE24E602F1}">
      <dgm:prSet phldrT="[Text]" custT="1"/>
      <dgm:spPr/>
      <dgm:t>
        <a:bodyPr/>
        <a:lstStyle/>
        <a:p>
          <a:r>
            <a:rPr lang="ro-RO" sz="1200" b="1" dirty="0">
              <a:solidFill>
                <a:sysClr val="windowText" lastClr="000000"/>
              </a:solidFill>
              <a:latin typeface="Trebuchet MS" panose="020B0603020202020204" pitchFamily="34" charset="0"/>
            </a:rPr>
            <a:t>*</a:t>
          </a:r>
          <a:r>
            <a:rPr lang="en-US" sz="1200" b="1" dirty="0" err="1">
              <a:solidFill>
                <a:sysClr val="windowText" lastClr="000000"/>
              </a:solidFill>
              <a:latin typeface="Trebuchet MS" panose="020B0603020202020204" pitchFamily="34" charset="0"/>
            </a:rPr>
            <a:t>să</a:t>
          </a:r>
          <a:r>
            <a:rPr lang="en-US" sz="1200" b="1"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indice</a:t>
          </a:r>
          <a:r>
            <a:rPr lang="en-US" sz="1200" b="1" dirty="0">
              <a:solidFill>
                <a:sysClr val="windowText" lastClr="000000"/>
              </a:solidFill>
              <a:latin typeface="Trebuchet MS" panose="020B0603020202020204" pitchFamily="34" charset="0"/>
            </a:rPr>
            <a:t> </a:t>
          </a:r>
          <a:r>
            <a:rPr lang="en-US" sz="1200" b="1" u="sng" dirty="0" err="1">
              <a:solidFill>
                <a:sysClr val="windowText" lastClr="000000"/>
              </a:solidFill>
              <a:latin typeface="Trebuchet MS" panose="020B0603020202020204" pitchFamily="34" charset="0"/>
            </a:rPr>
            <a:t>obiectul</a:t>
          </a:r>
          <a:r>
            <a:rPr lang="en-US" sz="1200" b="1" u="sng" dirty="0">
              <a:solidFill>
                <a:sysClr val="windowText" lastClr="000000"/>
              </a:solidFill>
              <a:latin typeface="Trebuchet MS" panose="020B0603020202020204" pitchFamily="34" charset="0"/>
            </a:rPr>
            <a:t> </a:t>
          </a:r>
          <a:r>
            <a:rPr lang="ro-RO" sz="1200" b="1" u="sng" dirty="0">
              <a:solidFill>
                <a:sysClr val="windowText" lastClr="000000"/>
              </a:solidFill>
              <a:latin typeface="Trebuchet MS" panose="020B0603020202020204" pitchFamily="34" charset="0"/>
            </a:rPr>
            <a:t>ș</a:t>
          </a:r>
          <a:r>
            <a:rPr lang="en-US" sz="1200" b="1" u="sng" dirty="0" err="1">
              <a:solidFill>
                <a:sysClr val="windowText" lastClr="000000"/>
              </a:solidFill>
              <a:latin typeface="Trebuchet MS" panose="020B0603020202020204" pitchFamily="34" charset="0"/>
            </a:rPr>
            <a:t>i</a:t>
          </a:r>
          <a:r>
            <a:rPr lang="en-US" sz="1200" b="1" u="sng" dirty="0">
              <a:solidFill>
                <a:sysClr val="windowText" lastClr="000000"/>
              </a:solidFill>
              <a:latin typeface="Trebuchet MS" panose="020B0603020202020204" pitchFamily="34" charset="0"/>
            </a:rPr>
            <a:t> </a:t>
          </a:r>
          <a:r>
            <a:rPr lang="en-US" sz="1200" b="1" u="sng" dirty="0" err="1">
              <a:solidFill>
                <a:sysClr val="windowText" lastClr="000000"/>
              </a:solidFill>
              <a:latin typeface="Trebuchet MS" panose="020B0603020202020204" pitchFamily="34" charset="0"/>
            </a:rPr>
            <a:t>scopul</a:t>
          </a:r>
          <a:r>
            <a:rPr lang="en-US" sz="1200" b="1" u="sng"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rezultatelor</a:t>
          </a:r>
          <a:r>
            <a:rPr lang="en-US" sz="1200" b="1"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învățării</a:t>
          </a:r>
          <a:r>
            <a:rPr lang="en-US" sz="1200" b="1" dirty="0">
              <a:solidFill>
                <a:sysClr val="windowText" lastClr="000000"/>
              </a:solidFill>
              <a:latin typeface="Trebuchet MS" panose="020B0603020202020204" pitchFamily="34" charset="0"/>
            </a:rPr>
            <a:t> </a:t>
          </a:r>
          <a:r>
            <a:rPr lang="en-US" sz="1200" b="1" dirty="0" err="1">
              <a:solidFill>
                <a:sysClr val="windowText" lastClr="000000"/>
              </a:solidFill>
              <a:latin typeface="Trebuchet MS" panose="020B0603020202020204" pitchFamily="34" charset="0"/>
            </a:rPr>
            <a:t>planificate</a:t>
          </a:r>
          <a:endParaRPr lang="en-US" sz="1200" b="1" dirty="0">
            <a:solidFill>
              <a:sysClr val="windowText" lastClr="000000"/>
            </a:solidFill>
            <a:latin typeface="Trebuchet MS" panose="020B0603020202020204" pitchFamily="34" charset="0"/>
          </a:endParaRPr>
        </a:p>
      </dgm:t>
    </dgm:pt>
    <dgm:pt modelId="{7FF0ACF7-E10C-4180-A49A-BFCE1FD2D26C}" type="parTrans" cxnId="{A251A577-CCEF-462F-9405-B077D0F4AAF3}">
      <dgm:prSet/>
      <dgm:spPr/>
      <dgm:t>
        <a:bodyPr/>
        <a:lstStyle/>
        <a:p>
          <a:endParaRPr lang="en-US">
            <a:latin typeface="Trebuchet MS" panose="020B0603020202020204" pitchFamily="34" charset="0"/>
          </a:endParaRPr>
        </a:p>
      </dgm:t>
    </dgm:pt>
    <dgm:pt modelId="{6E5C4F69-734B-4331-B274-8B8007989F2B}" type="sibTrans" cxnId="{A251A577-CCEF-462F-9405-B077D0F4AAF3}">
      <dgm:prSet/>
      <dgm:spPr/>
      <dgm:t>
        <a:bodyPr/>
        <a:lstStyle/>
        <a:p>
          <a:endParaRPr lang="en-US">
            <a:latin typeface="Trebuchet MS" panose="020B0603020202020204" pitchFamily="34" charset="0"/>
          </a:endParaRPr>
        </a:p>
      </dgm:t>
    </dgm:pt>
    <dgm:pt modelId="{BFC368D3-5A5C-4F02-860D-77F400898331}">
      <dgm:prSet phldrT="[Text]" custT="1"/>
      <dgm:spPr/>
      <dgm:t>
        <a:bodyPr/>
        <a:lstStyle/>
        <a:p>
          <a:r>
            <a:rPr lang="ro-RO" sz="1100" b="1" dirty="0">
              <a:solidFill>
                <a:sysClr val="windowText" lastClr="000000"/>
              </a:solidFill>
              <a:latin typeface="Trebuchet MS" panose="020B0603020202020204" pitchFamily="34" charset="0"/>
            </a:rPr>
            <a:t>*</a:t>
          </a:r>
          <a:r>
            <a:rPr lang="en-US" sz="1100" b="1" dirty="0" err="1">
              <a:solidFill>
                <a:sysClr val="windowText" lastClr="000000"/>
              </a:solidFill>
              <a:latin typeface="Trebuchet MS" panose="020B0603020202020204" pitchFamily="34" charset="0"/>
            </a:rPr>
            <a:t>să</a:t>
          </a:r>
          <a:r>
            <a:rPr lang="en-US" sz="1100" b="1" dirty="0">
              <a:solidFill>
                <a:sysClr val="windowText" lastClr="000000"/>
              </a:solidFill>
              <a:latin typeface="Trebuchet MS" panose="020B0603020202020204" pitchFamily="34" charset="0"/>
            </a:rPr>
            <a:t> </a:t>
          </a:r>
          <a:r>
            <a:rPr lang="en-US" sz="1100" b="1" dirty="0" err="1">
              <a:solidFill>
                <a:sysClr val="windowText" lastClr="000000"/>
              </a:solidFill>
              <a:latin typeface="Trebuchet MS" panose="020B0603020202020204" pitchFamily="34" charset="0"/>
            </a:rPr>
            <a:t>clarifice</a:t>
          </a:r>
          <a:r>
            <a:rPr lang="en-US" sz="1100" b="1" dirty="0">
              <a:solidFill>
                <a:sysClr val="windowText" lastClr="000000"/>
              </a:solidFill>
              <a:latin typeface="Trebuchet MS" panose="020B0603020202020204" pitchFamily="34" charset="0"/>
            </a:rPr>
            <a:t> </a:t>
          </a:r>
          <a:r>
            <a:rPr lang="en-US" sz="1100" b="1" u="sng" dirty="0" err="1">
              <a:solidFill>
                <a:sysClr val="windowText" lastClr="000000"/>
              </a:solidFill>
              <a:latin typeface="Trebuchet MS" panose="020B0603020202020204" pitchFamily="34" charset="0"/>
            </a:rPr>
            <a:t>contextul</a:t>
          </a:r>
          <a:r>
            <a:rPr lang="en-US" sz="1100" b="1" u="sng" dirty="0">
              <a:solidFill>
                <a:sysClr val="windowText" lastClr="000000"/>
              </a:solidFill>
              <a:latin typeface="Trebuchet MS" panose="020B0603020202020204" pitchFamily="34" charset="0"/>
            </a:rPr>
            <a:t> </a:t>
          </a:r>
          <a:r>
            <a:rPr lang="en-US" sz="1100" b="1" u="sng" dirty="0" err="1">
              <a:solidFill>
                <a:sysClr val="windowText" lastClr="000000"/>
              </a:solidFill>
              <a:latin typeface="Trebuchet MS" panose="020B0603020202020204" pitchFamily="34" charset="0"/>
            </a:rPr>
            <a:t>ocupațional</a:t>
          </a:r>
          <a:r>
            <a:rPr lang="en-US" sz="1100" b="1" u="sng" dirty="0">
              <a:solidFill>
                <a:sysClr val="windowText" lastClr="000000"/>
              </a:solidFill>
              <a:latin typeface="Trebuchet MS" panose="020B0603020202020204" pitchFamily="34" charset="0"/>
            </a:rPr>
            <a:t> </a:t>
          </a:r>
          <a:r>
            <a:rPr lang="ro-RO" sz="1100" b="1" u="sng" dirty="0">
              <a:solidFill>
                <a:sysClr val="windowText" lastClr="000000"/>
              </a:solidFill>
              <a:latin typeface="Trebuchet MS" panose="020B0603020202020204" pitchFamily="34" charset="0"/>
            </a:rPr>
            <a:t>ș</a:t>
          </a:r>
          <a:r>
            <a:rPr lang="en-US" sz="1100" b="1" u="sng" dirty="0" err="1">
              <a:solidFill>
                <a:sysClr val="windowText" lastClr="000000"/>
              </a:solidFill>
              <a:latin typeface="Trebuchet MS" panose="020B0603020202020204" pitchFamily="34" charset="0"/>
            </a:rPr>
            <a:t>i</a:t>
          </a:r>
          <a:r>
            <a:rPr lang="en-US" sz="1100" b="1" u="sng" dirty="0">
              <a:solidFill>
                <a:sysClr val="windowText" lastClr="000000"/>
              </a:solidFill>
              <a:latin typeface="Trebuchet MS" panose="020B0603020202020204" pitchFamily="34" charset="0"/>
            </a:rPr>
            <a:t>/</a:t>
          </a:r>
          <a:r>
            <a:rPr lang="en-US" sz="1100" b="1" u="sng" dirty="0" err="1">
              <a:solidFill>
                <a:sysClr val="windowText" lastClr="000000"/>
              </a:solidFill>
              <a:latin typeface="Trebuchet MS" panose="020B0603020202020204" pitchFamily="34" charset="0"/>
            </a:rPr>
            <a:t>sau</a:t>
          </a:r>
          <a:r>
            <a:rPr lang="en-US" sz="1100" b="1" u="sng" dirty="0">
              <a:solidFill>
                <a:sysClr val="windowText" lastClr="000000"/>
              </a:solidFill>
              <a:latin typeface="Trebuchet MS" panose="020B0603020202020204" pitchFamily="34" charset="0"/>
            </a:rPr>
            <a:t> social </a:t>
          </a:r>
          <a:r>
            <a:rPr lang="en-US" sz="1100" b="1" dirty="0" err="1">
              <a:solidFill>
                <a:sysClr val="windowText" lastClr="000000"/>
              </a:solidFill>
              <a:latin typeface="Trebuchet MS" panose="020B0603020202020204" pitchFamily="34" charset="0"/>
            </a:rPr>
            <a:t>în</a:t>
          </a:r>
          <a:r>
            <a:rPr lang="en-US" sz="1100" b="1" dirty="0">
              <a:solidFill>
                <a:sysClr val="windowText" lastClr="000000"/>
              </a:solidFill>
              <a:latin typeface="Trebuchet MS" panose="020B0603020202020204" pitchFamily="34" charset="0"/>
            </a:rPr>
            <a:t> care de </a:t>
          </a:r>
          <a:r>
            <a:rPr lang="en-US" sz="1100" b="1" dirty="0" err="1">
              <a:solidFill>
                <a:sysClr val="windowText" lastClr="000000"/>
              </a:solidFill>
              <a:latin typeface="Trebuchet MS" panose="020B0603020202020204" pitchFamily="34" charset="0"/>
            </a:rPr>
            <a:t>desfășoară</a:t>
          </a:r>
          <a:r>
            <a:rPr lang="en-US" sz="1100" b="1" dirty="0">
              <a:solidFill>
                <a:sysClr val="windowText" lastClr="000000"/>
              </a:solidFill>
              <a:latin typeface="Trebuchet MS" panose="020B0603020202020204" pitchFamily="34" charset="0"/>
            </a:rPr>
            <a:t> </a:t>
          </a:r>
          <a:r>
            <a:rPr lang="en-US" sz="1100" b="1" dirty="0" err="1">
              <a:solidFill>
                <a:sysClr val="windowText" lastClr="000000"/>
              </a:solidFill>
              <a:latin typeface="Trebuchet MS" panose="020B0603020202020204" pitchFamily="34" charset="0"/>
            </a:rPr>
            <a:t>calificarea</a:t>
          </a:r>
          <a:endParaRPr lang="en-US" sz="1100" b="1" dirty="0">
            <a:solidFill>
              <a:sysClr val="windowText" lastClr="000000"/>
            </a:solidFill>
            <a:latin typeface="Trebuchet MS" panose="020B0603020202020204" pitchFamily="34" charset="0"/>
          </a:endParaRPr>
        </a:p>
      </dgm:t>
    </dgm:pt>
    <dgm:pt modelId="{975EAF4B-59CF-4D67-8E2B-0A72AC353960}" type="parTrans" cxnId="{116D04A7-55E8-4557-8B1A-562587195DC4}">
      <dgm:prSet/>
      <dgm:spPr/>
      <dgm:t>
        <a:bodyPr/>
        <a:lstStyle/>
        <a:p>
          <a:endParaRPr lang="en-US">
            <a:latin typeface="Trebuchet MS" panose="020B0603020202020204" pitchFamily="34" charset="0"/>
          </a:endParaRPr>
        </a:p>
      </dgm:t>
    </dgm:pt>
    <dgm:pt modelId="{EFB97ADF-1332-4A9D-BB1D-7BC503F37150}" type="sibTrans" cxnId="{116D04A7-55E8-4557-8B1A-562587195DC4}">
      <dgm:prSet/>
      <dgm:spPr/>
      <dgm:t>
        <a:bodyPr/>
        <a:lstStyle/>
        <a:p>
          <a:endParaRPr lang="en-US">
            <a:latin typeface="Trebuchet MS" panose="020B0603020202020204" pitchFamily="34" charset="0"/>
          </a:endParaRPr>
        </a:p>
      </dgm:t>
    </dgm:pt>
    <dgm:pt modelId="{8489BB6F-AA51-45B8-ACC8-C23A05186B28}" type="pres">
      <dgm:prSet presAssocID="{27113C20-AE08-4CD9-B1A9-95648B618A4C}" presName="Name0" presStyleCnt="0">
        <dgm:presLayoutVars>
          <dgm:chMax val="1"/>
          <dgm:chPref val="1"/>
          <dgm:dir/>
          <dgm:animOne val="branch"/>
          <dgm:animLvl val="lvl"/>
        </dgm:presLayoutVars>
      </dgm:prSet>
      <dgm:spPr/>
      <dgm:t>
        <a:bodyPr/>
        <a:lstStyle/>
        <a:p>
          <a:endParaRPr lang="en-US"/>
        </a:p>
      </dgm:t>
    </dgm:pt>
    <dgm:pt modelId="{F054455A-3AF3-46DE-A29C-F8626041E548}" type="pres">
      <dgm:prSet presAssocID="{239D7013-77A4-425D-BE50-4AD8B97F1BA0}" presName="Parent" presStyleLbl="node0" presStyleIdx="0" presStyleCnt="1" custScaleX="168415" custScaleY="154419" custLinFactNeighborX="34836" custLinFactNeighborY="-1343">
        <dgm:presLayoutVars>
          <dgm:chMax val="6"/>
          <dgm:chPref val="6"/>
        </dgm:presLayoutVars>
      </dgm:prSet>
      <dgm:spPr/>
      <dgm:t>
        <a:bodyPr/>
        <a:lstStyle/>
        <a:p>
          <a:endParaRPr lang="en-US"/>
        </a:p>
      </dgm:t>
    </dgm:pt>
    <dgm:pt modelId="{F8DB585D-CA2A-4300-9533-A168AF950492}" type="pres">
      <dgm:prSet presAssocID="{C8446A5B-F3B1-43B8-8236-630F62A8DF6D}" presName="Accent1" presStyleCnt="0"/>
      <dgm:spPr/>
    </dgm:pt>
    <dgm:pt modelId="{E3C6D850-311D-4FBF-9ECB-78A2BA1AD2E6}" type="pres">
      <dgm:prSet presAssocID="{C8446A5B-F3B1-43B8-8236-630F62A8DF6D}" presName="Accent" presStyleLbl="bgShp" presStyleIdx="0" presStyleCnt="4"/>
      <dgm:spPr/>
    </dgm:pt>
    <dgm:pt modelId="{46356C8D-CF38-4419-A9CD-95F17F76B46B}" type="pres">
      <dgm:prSet presAssocID="{C8446A5B-F3B1-43B8-8236-630F62A8DF6D}" presName="Child1" presStyleLbl="node1" presStyleIdx="0" presStyleCnt="4" custScaleX="133903" custScaleY="137671" custLinFactX="-22457" custLinFactNeighborX="-100000" custLinFactNeighborY="22933">
        <dgm:presLayoutVars>
          <dgm:chMax val="0"/>
          <dgm:chPref val="0"/>
          <dgm:bulletEnabled val="1"/>
        </dgm:presLayoutVars>
      </dgm:prSet>
      <dgm:spPr/>
      <dgm:t>
        <a:bodyPr/>
        <a:lstStyle/>
        <a:p>
          <a:endParaRPr lang="en-US"/>
        </a:p>
      </dgm:t>
    </dgm:pt>
    <dgm:pt modelId="{A546631D-CE42-439E-BD7C-5300D19FFB5A}" type="pres">
      <dgm:prSet presAssocID="{4AB2FFEE-D246-4770-99F6-64488EE59B8A}" presName="Accent2" presStyleCnt="0"/>
      <dgm:spPr/>
    </dgm:pt>
    <dgm:pt modelId="{E2EF2652-15CB-4E07-9441-C63D674CF7FB}" type="pres">
      <dgm:prSet presAssocID="{4AB2FFEE-D246-4770-99F6-64488EE59B8A}" presName="Accent" presStyleLbl="bgShp" presStyleIdx="1" presStyleCnt="4" custLinFactX="47392" custLinFactNeighborX="100000" custLinFactNeighborY="-91095"/>
      <dgm:spPr/>
    </dgm:pt>
    <dgm:pt modelId="{29C17367-75E3-472C-A32A-B1338413F207}" type="pres">
      <dgm:prSet presAssocID="{4AB2FFEE-D246-4770-99F6-64488EE59B8A}" presName="Child2" presStyleLbl="node1" presStyleIdx="1" presStyleCnt="4" custScaleX="133903" custScaleY="137671" custLinFactX="31983" custLinFactNeighborX="100000" custLinFactNeighborY="-40952">
        <dgm:presLayoutVars>
          <dgm:chMax val="0"/>
          <dgm:chPref val="0"/>
          <dgm:bulletEnabled val="1"/>
        </dgm:presLayoutVars>
      </dgm:prSet>
      <dgm:spPr/>
      <dgm:t>
        <a:bodyPr/>
        <a:lstStyle/>
        <a:p>
          <a:endParaRPr lang="en-US"/>
        </a:p>
      </dgm:t>
    </dgm:pt>
    <dgm:pt modelId="{6DB16B18-43E9-4B5F-8CBB-B789503CB36E}" type="pres">
      <dgm:prSet presAssocID="{75DF5FC8-8FF1-4797-A8D4-C1EE24E602F1}" presName="Accent3" presStyleCnt="0"/>
      <dgm:spPr/>
    </dgm:pt>
    <dgm:pt modelId="{BD70CD86-8CE2-4D97-864B-EC9D419BFA75}" type="pres">
      <dgm:prSet presAssocID="{75DF5FC8-8FF1-4797-A8D4-C1EE24E602F1}" presName="Accent" presStyleLbl="bgShp" presStyleIdx="2" presStyleCnt="4" custLinFactX="-199954" custLinFactNeighborX="-200000" custLinFactNeighborY="13270"/>
      <dgm:spPr/>
    </dgm:pt>
    <dgm:pt modelId="{3B7266C6-B5CD-4910-A075-FD3F0F1D38AF}" type="pres">
      <dgm:prSet presAssocID="{75DF5FC8-8FF1-4797-A8D4-C1EE24E602F1}" presName="Child3" presStyleLbl="node1" presStyleIdx="2" presStyleCnt="4" custScaleX="133903" custScaleY="137671" custLinFactX="33322" custLinFactNeighborX="100000" custLinFactNeighborY="32762">
        <dgm:presLayoutVars>
          <dgm:chMax val="0"/>
          <dgm:chPref val="0"/>
          <dgm:bulletEnabled val="1"/>
        </dgm:presLayoutVars>
      </dgm:prSet>
      <dgm:spPr/>
      <dgm:t>
        <a:bodyPr/>
        <a:lstStyle/>
        <a:p>
          <a:endParaRPr lang="en-US"/>
        </a:p>
      </dgm:t>
    </dgm:pt>
    <dgm:pt modelId="{C3BA53E5-9043-42A6-BC2A-D3558D887EC8}" type="pres">
      <dgm:prSet presAssocID="{BFC368D3-5A5C-4F02-860D-77F400898331}" presName="Accent4" presStyleCnt="0"/>
      <dgm:spPr/>
    </dgm:pt>
    <dgm:pt modelId="{FE8F3B3C-B400-4047-828E-83095B10596B}" type="pres">
      <dgm:prSet presAssocID="{BFC368D3-5A5C-4F02-860D-77F400898331}" presName="Accent" presStyleLbl="bgShp" presStyleIdx="3" presStyleCnt="4" custLinFactX="13858" custLinFactNeighborX="100000" custLinFactNeighborY="85736"/>
      <dgm:spPr/>
    </dgm:pt>
    <dgm:pt modelId="{2E1F1CA8-95E5-4AFD-B18E-ECD2A2ABA7E1}" type="pres">
      <dgm:prSet presAssocID="{BFC368D3-5A5C-4F02-860D-77F400898331}" presName="Child4" presStyleLbl="node1" presStyleIdx="3" presStyleCnt="4" custScaleX="133903" custScaleY="137671" custLinFactX="-33702" custLinFactNeighborX="-100000" custLinFactNeighborY="-31084">
        <dgm:presLayoutVars>
          <dgm:chMax val="0"/>
          <dgm:chPref val="0"/>
          <dgm:bulletEnabled val="1"/>
        </dgm:presLayoutVars>
      </dgm:prSet>
      <dgm:spPr/>
      <dgm:t>
        <a:bodyPr/>
        <a:lstStyle/>
        <a:p>
          <a:endParaRPr lang="en-US"/>
        </a:p>
      </dgm:t>
    </dgm:pt>
  </dgm:ptLst>
  <dgm:cxnLst>
    <dgm:cxn modelId="{C9563E96-1949-49D0-84E7-355D44E57037}" srcId="{239D7013-77A4-425D-BE50-4AD8B97F1BA0}" destId="{4AB2FFEE-D246-4770-99F6-64488EE59B8A}" srcOrd="1" destOrd="0" parTransId="{DD82866E-EE9B-4C8C-818C-E79ED7EB5A74}" sibTransId="{B2055857-AC4E-451D-9C40-F9150BB744EA}"/>
    <dgm:cxn modelId="{126FF6A0-1B40-4FFD-88CB-F6CE9A19507F}" type="presOf" srcId="{75DF5FC8-8FF1-4797-A8D4-C1EE24E602F1}" destId="{3B7266C6-B5CD-4910-A075-FD3F0F1D38AF}" srcOrd="0" destOrd="0" presId="urn:microsoft.com/office/officeart/2011/layout/HexagonRadial"/>
    <dgm:cxn modelId="{09EEB992-4F09-4035-9A7D-FF870AEB7A87}" type="presOf" srcId="{4AB2FFEE-D246-4770-99F6-64488EE59B8A}" destId="{29C17367-75E3-472C-A32A-B1338413F207}" srcOrd="0" destOrd="0" presId="urn:microsoft.com/office/officeart/2011/layout/HexagonRadial"/>
    <dgm:cxn modelId="{F00204DA-310B-410C-B90D-B63E7A22A4ED}" type="presOf" srcId="{27113C20-AE08-4CD9-B1A9-95648B618A4C}" destId="{8489BB6F-AA51-45B8-ACC8-C23A05186B28}" srcOrd="0" destOrd="0" presId="urn:microsoft.com/office/officeart/2011/layout/HexagonRadial"/>
    <dgm:cxn modelId="{A251A577-CCEF-462F-9405-B077D0F4AAF3}" srcId="{239D7013-77A4-425D-BE50-4AD8B97F1BA0}" destId="{75DF5FC8-8FF1-4797-A8D4-C1EE24E602F1}" srcOrd="2" destOrd="0" parTransId="{7FF0ACF7-E10C-4180-A49A-BFCE1FD2D26C}" sibTransId="{6E5C4F69-734B-4331-B274-8B8007989F2B}"/>
    <dgm:cxn modelId="{9BB356F5-CC2F-4EC4-8209-B9AA9EE8D667}" type="presOf" srcId="{239D7013-77A4-425D-BE50-4AD8B97F1BA0}" destId="{F054455A-3AF3-46DE-A29C-F8626041E548}" srcOrd="0" destOrd="0" presId="urn:microsoft.com/office/officeart/2011/layout/HexagonRadial"/>
    <dgm:cxn modelId="{B5F36A73-FBB4-42E6-821C-68255B63595C}" type="presOf" srcId="{C8446A5B-F3B1-43B8-8236-630F62A8DF6D}" destId="{46356C8D-CF38-4419-A9CD-95F17F76B46B}" srcOrd="0" destOrd="0" presId="urn:microsoft.com/office/officeart/2011/layout/HexagonRadial"/>
    <dgm:cxn modelId="{116D04A7-55E8-4557-8B1A-562587195DC4}" srcId="{239D7013-77A4-425D-BE50-4AD8B97F1BA0}" destId="{BFC368D3-5A5C-4F02-860D-77F400898331}" srcOrd="3" destOrd="0" parTransId="{975EAF4B-59CF-4D67-8E2B-0A72AC353960}" sibTransId="{EFB97ADF-1332-4A9D-BB1D-7BC503F37150}"/>
    <dgm:cxn modelId="{E7D6BE49-EAFA-49B9-8E6F-D86A0FB94622}" type="presOf" srcId="{BFC368D3-5A5C-4F02-860D-77F400898331}" destId="{2E1F1CA8-95E5-4AFD-B18E-ECD2A2ABA7E1}" srcOrd="0" destOrd="0" presId="urn:microsoft.com/office/officeart/2011/layout/HexagonRadial"/>
    <dgm:cxn modelId="{A18F1E25-9C75-494E-98B5-0186A470F2ED}" srcId="{239D7013-77A4-425D-BE50-4AD8B97F1BA0}" destId="{C8446A5B-F3B1-43B8-8236-630F62A8DF6D}" srcOrd="0" destOrd="0" parTransId="{375960D9-65FE-43D0-8668-850AA336427A}" sibTransId="{DD7D8082-2599-4697-9246-F220A6A19143}"/>
    <dgm:cxn modelId="{4EF8B74D-977F-4A24-8D62-509920A0BBFD}" srcId="{27113C20-AE08-4CD9-B1A9-95648B618A4C}" destId="{239D7013-77A4-425D-BE50-4AD8B97F1BA0}" srcOrd="0" destOrd="0" parTransId="{300E9B3C-AEE3-4BF7-AEF1-0260278740ED}" sibTransId="{02219E60-8C10-4908-90BE-8834BF9C83D8}"/>
    <dgm:cxn modelId="{4EB2C524-9BBA-46D8-9E2A-21C71B7EC428}" type="presParOf" srcId="{8489BB6F-AA51-45B8-ACC8-C23A05186B28}" destId="{F054455A-3AF3-46DE-A29C-F8626041E548}" srcOrd="0" destOrd="0" presId="urn:microsoft.com/office/officeart/2011/layout/HexagonRadial"/>
    <dgm:cxn modelId="{D7F197EF-FE3F-4CC2-B9DC-5BB2CC09FDB2}" type="presParOf" srcId="{8489BB6F-AA51-45B8-ACC8-C23A05186B28}" destId="{F8DB585D-CA2A-4300-9533-A168AF950492}" srcOrd="1" destOrd="0" presId="urn:microsoft.com/office/officeart/2011/layout/HexagonRadial"/>
    <dgm:cxn modelId="{552E9DDA-0F73-47F8-A799-64896927121A}" type="presParOf" srcId="{F8DB585D-CA2A-4300-9533-A168AF950492}" destId="{E3C6D850-311D-4FBF-9ECB-78A2BA1AD2E6}" srcOrd="0" destOrd="0" presId="urn:microsoft.com/office/officeart/2011/layout/HexagonRadial"/>
    <dgm:cxn modelId="{ABF91E7C-6044-4C6B-A180-8C7AAA84CDA6}" type="presParOf" srcId="{8489BB6F-AA51-45B8-ACC8-C23A05186B28}" destId="{46356C8D-CF38-4419-A9CD-95F17F76B46B}" srcOrd="2" destOrd="0" presId="urn:microsoft.com/office/officeart/2011/layout/HexagonRadial"/>
    <dgm:cxn modelId="{019C88E1-8C80-4283-AA6E-0D819A19BFA9}" type="presParOf" srcId="{8489BB6F-AA51-45B8-ACC8-C23A05186B28}" destId="{A546631D-CE42-439E-BD7C-5300D19FFB5A}" srcOrd="3" destOrd="0" presId="urn:microsoft.com/office/officeart/2011/layout/HexagonRadial"/>
    <dgm:cxn modelId="{3C805D84-210F-4535-A066-D218425B85E8}" type="presParOf" srcId="{A546631D-CE42-439E-BD7C-5300D19FFB5A}" destId="{E2EF2652-15CB-4E07-9441-C63D674CF7FB}" srcOrd="0" destOrd="0" presId="urn:microsoft.com/office/officeart/2011/layout/HexagonRadial"/>
    <dgm:cxn modelId="{9A983B0F-29A5-4528-A4A7-49BC8A528D4C}" type="presParOf" srcId="{8489BB6F-AA51-45B8-ACC8-C23A05186B28}" destId="{29C17367-75E3-472C-A32A-B1338413F207}" srcOrd="4" destOrd="0" presId="urn:microsoft.com/office/officeart/2011/layout/HexagonRadial"/>
    <dgm:cxn modelId="{2BA70384-08EE-44EE-A15D-7EAE757D2F68}" type="presParOf" srcId="{8489BB6F-AA51-45B8-ACC8-C23A05186B28}" destId="{6DB16B18-43E9-4B5F-8CBB-B789503CB36E}" srcOrd="5" destOrd="0" presId="urn:microsoft.com/office/officeart/2011/layout/HexagonRadial"/>
    <dgm:cxn modelId="{66C45668-4C8D-456C-AA3E-5E797C7160A3}" type="presParOf" srcId="{6DB16B18-43E9-4B5F-8CBB-B789503CB36E}" destId="{BD70CD86-8CE2-4D97-864B-EC9D419BFA75}" srcOrd="0" destOrd="0" presId="urn:microsoft.com/office/officeart/2011/layout/HexagonRadial"/>
    <dgm:cxn modelId="{4F78179B-E275-4690-AADB-8CC8B2D08AB9}" type="presParOf" srcId="{8489BB6F-AA51-45B8-ACC8-C23A05186B28}" destId="{3B7266C6-B5CD-4910-A075-FD3F0F1D38AF}" srcOrd="6" destOrd="0" presId="urn:microsoft.com/office/officeart/2011/layout/HexagonRadial"/>
    <dgm:cxn modelId="{895D1852-117A-4F15-8818-332A22DB955A}" type="presParOf" srcId="{8489BB6F-AA51-45B8-ACC8-C23A05186B28}" destId="{C3BA53E5-9043-42A6-BC2A-D3558D887EC8}" srcOrd="7" destOrd="0" presId="urn:microsoft.com/office/officeart/2011/layout/HexagonRadial"/>
    <dgm:cxn modelId="{D29DF560-88A6-4999-B0DA-40A4258DD351}" type="presParOf" srcId="{C3BA53E5-9043-42A6-BC2A-D3558D887EC8}" destId="{FE8F3B3C-B400-4047-828E-83095B10596B}" srcOrd="0" destOrd="0" presId="urn:microsoft.com/office/officeart/2011/layout/HexagonRadial"/>
    <dgm:cxn modelId="{7FEDC2D3-1442-4221-912B-B65AA82CB9DC}" type="presParOf" srcId="{8489BB6F-AA51-45B8-ACC8-C23A05186B28}" destId="{2E1F1CA8-95E5-4AFD-B18E-ECD2A2ABA7E1}" srcOrd="8" destOrd="0" presId="urn:microsoft.com/office/officeart/2011/layout/HexagonRadial"/>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4769" cy="458788"/>
          </a:xfrm>
          <a:prstGeom prst="rect">
            <a:avLst/>
          </a:prstGeom>
        </p:spPr>
        <p:txBody>
          <a:bodyPr vert="horz" lIns="92129" tIns="46065" rIns="92129" bIns="46065" rtlCol="0"/>
          <a:lstStyle>
            <a:lvl1pPr algn="l">
              <a:defRPr sz="1200"/>
            </a:lvl1pPr>
          </a:lstStyle>
          <a:p>
            <a:endParaRPr lang="en-US"/>
          </a:p>
        </p:txBody>
      </p:sp>
      <p:sp>
        <p:nvSpPr>
          <p:cNvPr id="3" name="Date Placeholder 2"/>
          <p:cNvSpPr>
            <a:spLocks noGrp="1"/>
          </p:cNvSpPr>
          <p:nvPr>
            <p:ph type="dt" idx="1"/>
          </p:nvPr>
        </p:nvSpPr>
        <p:spPr>
          <a:xfrm>
            <a:off x="3953854" y="0"/>
            <a:ext cx="3024769" cy="458788"/>
          </a:xfrm>
          <a:prstGeom prst="rect">
            <a:avLst/>
          </a:prstGeom>
        </p:spPr>
        <p:txBody>
          <a:bodyPr vert="horz" lIns="92129" tIns="46065" rIns="92129" bIns="46065" rtlCol="0"/>
          <a:lstStyle>
            <a:lvl1pPr algn="r">
              <a:defRPr sz="1200"/>
            </a:lvl1pPr>
          </a:lstStyle>
          <a:p>
            <a:fld id="{72068222-8788-46F5-9434-9CA27B7CC572}" type="datetimeFigureOut">
              <a:rPr lang="en-US" smtClean="0"/>
              <a:t>11/28/2022</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2129" tIns="46065" rIns="92129" bIns="46065"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2129" tIns="46065" rIns="92129" bIns="460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4"/>
            <a:ext cx="3024769" cy="458787"/>
          </a:xfrm>
          <a:prstGeom prst="rect">
            <a:avLst/>
          </a:prstGeom>
        </p:spPr>
        <p:txBody>
          <a:bodyPr vert="horz" lIns="92129" tIns="46065" rIns="92129" bIns="46065" rtlCol="0" anchor="b"/>
          <a:lstStyle>
            <a:lvl1pPr algn="l">
              <a:defRPr sz="1200"/>
            </a:lvl1pPr>
          </a:lstStyle>
          <a:p>
            <a:endParaRPr lang="en-US"/>
          </a:p>
        </p:txBody>
      </p:sp>
      <p:sp>
        <p:nvSpPr>
          <p:cNvPr id="7" name="Slide Number Placeholder 6"/>
          <p:cNvSpPr>
            <a:spLocks noGrp="1"/>
          </p:cNvSpPr>
          <p:nvPr>
            <p:ph type="sldNum" sz="quarter" idx="5"/>
          </p:nvPr>
        </p:nvSpPr>
        <p:spPr>
          <a:xfrm>
            <a:off x="3953854" y="8685214"/>
            <a:ext cx="3024769" cy="458787"/>
          </a:xfrm>
          <a:prstGeom prst="rect">
            <a:avLst/>
          </a:prstGeom>
        </p:spPr>
        <p:txBody>
          <a:bodyPr vert="horz" lIns="92129" tIns="46065" rIns="92129" bIns="46065" rtlCol="0" anchor="b"/>
          <a:lstStyle>
            <a:lvl1pPr algn="r">
              <a:defRPr sz="1200"/>
            </a:lvl1pPr>
          </a:lstStyle>
          <a:p>
            <a:fld id="{D03BE727-ED57-4407-9642-EDDC9961050E}" type="slidenum">
              <a:rPr lang="en-US" smtClean="0"/>
              <a:t>‹#›</a:t>
            </a:fld>
            <a:endParaRPr lang="en-US"/>
          </a:p>
        </p:txBody>
      </p:sp>
    </p:spTree>
    <p:extLst>
      <p:ext uri="{BB962C8B-B14F-4D97-AF65-F5344CB8AC3E}">
        <p14:creationId xmlns:p14="http://schemas.microsoft.com/office/powerpoint/2010/main" val="242689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28606-6400-4306-A991-26E3193825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xmlns="" id="{D5FFC25D-0B1A-4AD6-A7E1-966620772B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xmlns="" id="{1B46EEE3-BC6F-4F8C-8433-7BF1D08FD34F}"/>
              </a:ext>
            </a:extLst>
          </p:cNvPr>
          <p:cNvSpPr>
            <a:spLocks noGrp="1"/>
          </p:cNvSpPr>
          <p:nvPr>
            <p:ph type="dt" sz="half" idx="10"/>
          </p:nvPr>
        </p:nvSpPr>
        <p:spPr/>
        <p:txBody>
          <a:bodyPr/>
          <a:lstStyle/>
          <a:p>
            <a:fld id="{C15C595F-A9E8-407C-B6A5-BD83D942DD5A}" type="datetimeFigureOut">
              <a:rPr lang="ro-RO" smtClean="0"/>
              <a:t>28.11.2022</a:t>
            </a:fld>
            <a:endParaRPr lang="ro-RO"/>
          </a:p>
        </p:txBody>
      </p:sp>
      <p:sp>
        <p:nvSpPr>
          <p:cNvPr id="5" name="Footer Placeholder 4">
            <a:extLst>
              <a:ext uri="{FF2B5EF4-FFF2-40B4-BE49-F238E27FC236}">
                <a16:creationId xmlns:a16="http://schemas.microsoft.com/office/drawing/2014/main" xmlns="" id="{7FA94910-B0C1-4615-B2FD-B49CAE3ACBAF}"/>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DDE6C5F3-8AE3-4A56-9A3C-B9E1A7A49B6A}"/>
              </a:ext>
            </a:extLst>
          </p:cNvPr>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265755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DA859-7445-4D72-8817-D8EF9FAF3D07}"/>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xmlns="" id="{0951FC45-2B08-468B-B766-B5BFE60D60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959D9F39-A4DA-4E77-A46F-13B999292375}"/>
              </a:ext>
            </a:extLst>
          </p:cNvPr>
          <p:cNvSpPr>
            <a:spLocks noGrp="1"/>
          </p:cNvSpPr>
          <p:nvPr>
            <p:ph type="dt" sz="half" idx="10"/>
          </p:nvPr>
        </p:nvSpPr>
        <p:spPr/>
        <p:txBody>
          <a:bodyPr/>
          <a:lstStyle/>
          <a:p>
            <a:fld id="{C15C595F-A9E8-407C-B6A5-BD83D942DD5A}" type="datetimeFigureOut">
              <a:rPr lang="ro-RO" smtClean="0"/>
              <a:t>28.11.2022</a:t>
            </a:fld>
            <a:endParaRPr lang="ro-RO"/>
          </a:p>
        </p:txBody>
      </p:sp>
      <p:sp>
        <p:nvSpPr>
          <p:cNvPr id="5" name="Footer Placeholder 4">
            <a:extLst>
              <a:ext uri="{FF2B5EF4-FFF2-40B4-BE49-F238E27FC236}">
                <a16:creationId xmlns:a16="http://schemas.microsoft.com/office/drawing/2014/main" xmlns="" id="{BB5FE9DA-559E-42A0-8F29-457BCBBE13F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C687DFB9-7086-4FEF-BE11-D8FD7F7AD15A}"/>
              </a:ext>
            </a:extLst>
          </p:cNvPr>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84848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301DD6E-6169-4C71-9380-955D5F7299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xmlns="" id="{E3F2D51F-1EC5-491E-BB59-B966F1B894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4CCA491A-97E2-4C6E-A58C-286BB07F1412}"/>
              </a:ext>
            </a:extLst>
          </p:cNvPr>
          <p:cNvSpPr>
            <a:spLocks noGrp="1"/>
          </p:cNvSpPr>
          <p:nvPr>
            <p:ph type="dt" sz="half" idx="10"/>
          </p:nvPr>
        </p:nvSpPr>
        <p:spPr/>
        <p:txBody>
          <a:bodyPr/>
          <a:lstStyle/>
          <a:p>
            <a:fld id="{C15C595F-A9E8-407C-B6A5-BD83D942DD5A}" type="datetimeFigureOut">
              <a:rPr lang="ro-RO" smtClean="0"/>
              <a:t>28.11.2022</a:t>
            </a:fld>
            <a:endParaRPr lang="ro-RO"/>
          </a:p>
        </p:txBody>
      </p:sp>
      <p:sp>
        <p:nvSpPr>
          <p:cNvPr id="5" name="Footer Placeholder 4">
            <a:extLst>
              <a:ext uri="{FF2B5EF4-FFF2-40B4-BE49-F238E27FC236}">
                <a16:creationId xmlns:a16="http://schemas.microsoft.com/office/drawing/2014/main" xmlns="" id="{35D16717-389A-4633-89CB-01DC6C84F942}"/>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35EE490E-30A1-4389-8C44-FC02528FE173}"/>
              </a:ext>
            </a:extLst>
          </p:cNvPr>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489805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5C595F-A9E8-407C-B6A5-BD83D942DD5A}" type="datetimeFigureOut">
              <a:rPr lang="ro-RO" smtClean="0"/>
              <a:t>28.11.2022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295031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C595F-A9E8-407C-B6A5-BD83D942DD5A}" type="datetimeFigureOut">
              <a:rPr lang="ro-RO" smtClean="0"/>
              <a:t>28.11.2022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418818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5C595F-A9E8-407C-B6A5-BD83D942DD5A}" type="datetimeFigureOut">
              <a:rPr lang="ro-RO" smtClean="0"/>
              <a:t>28.11.2022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2466953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5C595F-A9E8-407C-B6A5-BD83D942DD5A}" type="datetimeFigureOut">
              <a:rPr lang="ro-RO" smtClean="0"/>
              <a:t>28.11.2022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42554673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5C595F-A9E8-407C-B6A5-BD83D942DD5A}" type="datetimeFigureOut">
              <a:rPr lang="ro-RO" smtClean="0"/>
              <a:t>28.11.2022</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321111288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5C595F-A9E8-407C-B6A5-BD83D942DD5A}" type="datetimeFigureOut">
              <a:rPr lang="ro-RO" smtClean="0"/>
              <a:t>28.11.2022</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1880104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C595F-A9E8-407C-B6A5-BD83D942DD5A}" type="datetimeFigureOut">
              <a:rPr lang="ro-RO" smtClean="0"/>
              <a:t>28.11.2022</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4189864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5C595F-A9E8-407C-B6A5-BD83D942DD5A}" type="datetimeFigureOut">
              <a:rPr lang="ro-RO" smtClean="0"/>
              <a:t>28.11.2022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114851101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E9330-100A-447B-9041-CF0D12DED07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3DC1E721-19DF-46DD-8E9B-7EC94AF6A7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A7558687-C715-4AE4-A673-2D7A41BDAE8E}"/>
              </a:ext>
            </a:extLst>
          </p:cNvPr>
          <p:cNvSpPr>
            <a:spLocks noGrp="1"/>
          </p:cNvSpPr>
          <p:nvPr>
            <p:ph type="dt" sz="half" idx="10"/>
          </p:nvPr>
        </p:nvSpPr>
        <p:spPr/>
        <p:txBody>
          <a:bodyPr/>
          <a:lstStyle/>
          <a:p>
            <a:fld id="{C15C595F-A9E8-407C-B6A5-BD83D942DD5A}" type="datetimeFigureOut">
              <a:rPr lang="ro-RO" smtClean="0"/>
              <a:t>28.11.2022</a:t>
            </a:fld>
            <a:endParaRPr lang="ro-RO"/>
          </a:p>
        </p:txBody>
      </p:sp>
      <p:sp>
        <p:nvSpPr>
          <p:cNvPr id="5" name="Footer Placeholder 4">
            <a:extLst>
              <a:ext uri="{FF2B5EF4-FFF2-40B4-BE49-F238E27FC236}">
                <a16:creationId xmlns:a16="http://schemas.microsoft.com/office/drawing/2014/main" xmlns="" id="{53389D4F-D0F6-43E6-92D3-E38C31878BE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AC4A15B2-E32B-4558-BE85-14D79B0A3BE9}"/>
              </a:ext>
            </a:extLst>
          </p:cNvPr>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324518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5C595F-A9E8-407C-B6A5-BD83D942DD5A}" type="datetimeFigureOut">
              <a:rPr lang="ro-RO" smtClean="0"/>
              <a:t>28.11.2022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3833455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C595F-A9E8-407C-B6A5-BD83D942DD5A}" type="datetimeFigureOut">
              <a:rPr lang="ro-RO" smtClean="0"/>
              <a:t>28.11.2022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3456551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C595F-A9E8-407C-B6A5-BD83D942DD5A}" type="datetimeFigureOut">
              <a:rPr lang="ro-RO" smtClean="0"/>
              <a:t>28.11.2022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194348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3C4F1-691E-42C6-A838-88B7E99F6A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xmlns="" id="{486F2C54-D472-42E7-8073-63FBDAA0B1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823A93F-B8B3-4781-930B-56F9FE34A80B}"/>
              </a:ext>
            </a:extLst>
          </p:cNvPr>
          <p:cNvSpPr>
            <a:spLocks noGrp="1"/>
          </p:cNvSpPr>
          <p:nvPr>
            <p:ph type="dt" sz="half" idx="10"/>
          </p:nvPr>
        </p:nvSpPr>
        <p:spPr/>
        <p:txBody>
          <a:bodyPr/>
          <a:lstStyle/>
          <a:p>
            <a:fld id="{C15C595F-A9E8-407C-B6A5-BD83D942DD5A}" type="datetimeFigureOut">
              <a:rPr lang="ro-RO" smtClean="0"/>
              <a:t>28.11.2022</a:t>
            </a:fld>
            <a:endParaRPr lang="ro-RO"/>
          </a:p>
        </p:txBody>
      </p:sp>
      <p:sp>
        <p:nvSpPr>
          <p:cNvPr id="5" name="Footer Placeholder 4">
            <a:extLst>
              <a:ext uri="{FF2B5EF4-FFF2-40B4-BE49-F238E27FC236}">
                <a16:creationId xmlns:a16="http://schemas.microsoft.com/office/drawing/2014/main" xmlns="" id="{68E218C9-B8F7-457B-8455-A16141D9AE0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043FA473-D3B8-4077-82CC-E90EEA21EB23}"/>
              </a:ext>
            </a:extLst>
          </p:cNvPr>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328614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81A71-8159-4B10-8055-215C67A45CA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D3708980-DF24-4E56-A3EC-F32FADDB5B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xmlns="" id="{F19029F4-80F4-415D-B843-65848311D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xmlns="" id="{1C9D224B-3C1B-4CDD-9CFD-8594975D4491}"/>
              </a:ext>
            </a:extLst>
          </p:cNvPr>
          <p:cNvSpPr>
            <a:spLocks noGrp="1"/>
          </p:cNvSpPr>
          <p:nvPr>
            <p:ph type="dt" sz="half" idx="10"/>
          </p:nvPr>
        </p:nvSpPr>
        <p:spPr/>
        <p:txBody>
          <a:bodyPr/>
          <a:lstStyle/>
          <a:p>
            <a:fld id="{C15C595F-A9E8-407C-B6A5-BD83D942DD5A}" type="datetimeFigureOut">
              <a:rPr lang="ro-RO" smtClean="0"/>
              <a:t>28.11.2022</a:t>
            </a:fld>
            <a:endParaRPr lang="ro-RO"/>
          </a:p>
        </p:txBody>
      </p:sp>
      <p:sp>
        <p:nvSpPr>
          <p:cNvPr id="6" name="Footer Placeholder 5">
            <a:extLst>
              <a:ext uri="{FF2B5EF4-FFF2-40B4-BE49-F238E27FC236}">
                <a16:creationId xmlns:a16="http://schemas.microsoft.com/office/drawing/2014/main" xmlns="" id="{C5A3CCFA-B1F7-4B80-BF9A-E29448FEAFD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1D64B630-4FAD-4133-B582-36F8CA539491}"/>
              </a:ext>
            </a:extLst>
          </p:cNvPr>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220431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D46817-48C7-4A19-BCCD-29292218EB50}"/>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xmlns="" id="{1772CF88-0492-46EA-B06F-25DF4B79F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341FC73-1EC1-4D6C-A848-BD49D3E8BA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xmlns="" id="{B9B4DE05-473E-41CA-BF4A-3C4604DE8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F47A12-EA11-434C-8B22-68BF83170E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xmlns="" id="{F7698E42-F5F9-4621-8C33-7E1AFA6A5692}"/>
              </a:ext>
            </a:extLst>
          </p:cNvPr>
          <p:cNvSpPr>
            <a:spLocks noGrp="1"/>
          </p:cNvSpPr>
          <p:nvPr>
            <p:ph type="dt" sz="half" idx="10"/>
          </p:nvPr>
        </p:nvSpPr>
        <p:spPr/>
        <p:txBody>
          <a:bodyPr/>
          <a:lstStyle/>
          <a:p>
            <a:fld id="{C15C595F-A9E8-407C-B6A5-BD83D942DD5A}" type="datetimeFigureOut">
              <a:rPr lang="ro-RO" smtClean="0"/>
              <a:t>28.11.2022</a:t>
            </a:fld>
            <a:endParaRPr lang="ro-RO"/>
          </a:p>
        </p:txBody>
      </p:sp>
      <p:sp>
        <p:nvSpPr>
          <p:cNvPr id="8" name="Footer Placeholder 7">
            <a:extLst>
              <a:ext uri="{FF2B5EF4-FFF2-40B4-BE49-F238E27FC236}">
                <a16:creationId xmlns:a16="http://schemas.microsoft.com/office/drawing/2014/main" xmlns="" id="{DF39D730-3F47-4FAE-8F8D-77490C796AA5}"/>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xmlns="" id="{BC058F17-061E-48BA-AD17-B67F3AACE7E8}"/>
              </a:ext>
            </a:extLst>
          </p:cNvPr>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401465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82380-6816-41AE-9852-8B66437453A4}"/>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xmlns="" id="{101E1990-AF06-42D8-9400-94137170068A}"/>
              </a:ext>
            </a:extLst>
          </p:cNvPr>
          <p:cNvSpPr>
            <a:spLocks noGrp="1"/>
          </p:cNvSpPr>
          <p:nvPr>
            <p:ph type="dt" sz="half" idx="10"/>
          </p:nvPr>
        </p:nvSpPr>
        <p:spPr/>
        <p:txBody>
          <a:bodyPr/>
          <a:lstStyle/>
          <a:p>
            <a:fld id="{C15C595F-A9E8-407C-B6A5-BD83D942DD5A}" type="datetimeFigureOut">
              <a:rPr lang="ro-RO" smtClean="0"/>
              <a:t>28.11.2022</a:t>
            </a:fld>
            <a:endParaRPr lang="ro-RO"/>
          </a:p>
        </p:txBody>
      </p:sp>
      <p:sp>
        <p:nvSpPr>
          <p:cNvPr id="4" name="Footer Placeholder 3">
            <a:extLst>
              <a:ext uri="{FF2B5EF4-FFF2-40B4-BE49-F238E27FC236}">
                <a16:creationId xmlns:a16="http://schemas.microsoft.com/office/drawing/2014/main" xmlns="" id="{A43EFA57-D254-47A3-89A6-C117C8E2FF4E}"/>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xmlns="" id="{DB2E7246-4130-43A0-A509-97462C7DBF2B}"/>
              </a:ext>
            </a:extLst>
          </p:cNvPr>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320639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CF42F4D-A1CA-44E2-9A73-DBD7815ACDA9}"/>
              </a:ext>
            </a:extLst>
          </p:cNvPr>
          <p:cNvSpPr>
            <a:spLocks noGrp="1"/>
          </p:cNvSpPr>
          <p:nvPr>
            <p:ph type="dt" sz="half" idx="10"/>
          </p:nvPr>
        </p:nvSpPr>
        <p:spPr/>
        <p:txBody>
          <a:bodyPr/>
          <a:lstStyle/>
          <a:p>
            <a:fld id="{C15C595F-A9E8-407C-B6A5-BD83D942DD5A}" type="datetimeFigureOut">
              <a:rPr lang="ro-RO" smtClean="0"/>
              <a:t>28.11.2022</a:t>
            </a:fld>
            <a:endParaRPr lang="ro-RO"/>
          </a:p>
        </p:txBody>
      </p:sp>
      <p:sp>
        <p:nvSpPr>
          <p:cNvPr id="3" name="Footer Placeholder 2">
            <a:extLst>
              <a:ext uri="{FF2B5EF4-FFF2-40B4-BE49-F238E27FC236}">
                <a16:creationId xmlns:a16="http://schemas.microsoft.com/office/drawing/2014/main" xmlns="" id="{8F2423D8-C9C6-4537-BD26-7E7518900410}"/>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xmlns="" id="{483E4DAC-06DD-4BBF-AB15-1F02EF323BBB}"/>
              </a:ext>
            </a:extLst>
          </p:cNvPr>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19132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6EB809-3798-4E34-A559-2477FEEB9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4E400176-2B48-423E-9CB2-90F6228E8D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xmlns="" id="{48E18036-A977-4750-BE4D-E44E1A1C4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8358168-BC28-469B-9BF1-1B0E1EF09623}"/>
              </a:ext>
            </a:extLst>
          </p:cNvPr>
          <p:cNvSpPr>
            <a:spLocks noGrp="1"/>
          </p:cNvSpPr>
          <p:nvPr>
            <p:ph type="dt" sz="half" idx="10"/>
          </p:nvPr>
        </p:nvSpPr>
        <p:spPr/>
        <p:txBody>
          <a:bodyPr/>
          <a:lstStyle/>
          <a:p>
            <a:fld id="{C15C595F-A9E8-407C-B6A5-BD83D942DD5A}" type="datetimeFigureOut">
              <a:rPr lang="ro-RO" smtClean="0"/>
              <a:t>28.11.2022</a:t>
            </a:fld>
            <a:endParaRPr lang="ro-RO"/>
          </a:p>
        </p:txBody>
      </p:sp>
      <p:sp>
        <p:nvSpPr>
          <p:cNvPr id="6" name="Footer Placeholder 5">
            <a:extLst>
              <a:ext uri="{FF2B5EF4-FFF2-40B4-BE49-F238E27FC236}">
                <a16:creationId xmlns:a16="http://schemas.microsoft.com/office/drawing/2014/main" xmlns="" id="{2A79BA2B-B6B4-42B0-896D-154731F159BC}"/>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322C6A22-020B-402F-8A22-8FC3C8A49C0B}"/>
              </a:ext>
            </a:extLst>
          </p:cNvPr>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178230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FA9BC0-27CC-41DB-9B98-337DCB76F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xmlns="" id="{EE54E5A4-BC90-4654-BB57-3C20D7777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xmlns="" id="{028465A8-EBE6-41DE-8420-F52FD5D06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68DF86F-446F-45D6-AC7B-8A56241E0E36}"/>
              </a:ext>
            </a:extLst>
          </p:cNvPr>
          <p:cNvSpPr>
            <a:spLocks noGrp="1"/>
          </p:cNvSpPr>
          <p:nvPr>
            <p:ph type="dt" sz="half" idx="10"/>
          </p:nvPr>
        </p:nvSpPr>
        <p:spPr/>
        <p:txBody>
          <a:bodyPr/>
          <a:lstStyle/>
          <a:p>
            <a:fld id="{C15C595F-A9E8-407C-B6A5-BD83D942DD5A}" type="datetimeFigureOut">
              <a:rPr lang="ro-RO" smtClean="0"/>
              <a:t>28.11.2022</a:t>
            </a:fld>
            <a:endParaRPr lang="ro-RO"/>
          </a:p>
        </p:txBody>
      </p:sp>
      <p:sp>
        <p:nvSpPr>
          <p:cNvPr id="6" name="Footer Placeholder 5">
            <a:extLst>
              <a:ext uri="{FF2B5EF4-FFF2-40B4-BE49-F238E27FC236}">
                <a16:creationId xmlns:a16="http://schemas.microsoft.com/office/drawing/2014/main" xmlns="" id="{0C6243E2-5CB5-404E-ADDE-9DE82C0795F3}"/>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01405E1D-FC2E-4962-81AB-8E432DEAA01B}"/>
              </a:ext>
            </a:extLst>
          </p:cNvPr>
          <p:cNvSpPr>
            <a:spLocks noGrp="1"/>
          </p:cNvSpPr>
          <p:nvPr>
            <p:ph type="sldNum" sz="quarter" idx="12"/>
          </p:nvPr>
        </p:nvSpPr>
        <p:spPr/>
        <p:txBody>
          <a:bodyPr/>
          <a:lstStyle/>
          <a:p>
            <a:fld id="{6D4A4CBF-4FCF-46DD-B8E4-D67BA3CF2A39}" type="slidenum">
              <a:rPr lang="ro-RO" smtClean="0"/>
              <a:t>‹#›</a:t>
            </a:fld>
            <a:endParaRPr lang="ro-RO"/>
          </a:p>
        </p:txBody>
      </p:sp>
    </p:spTree>
    <p:extLst>
      <p:ext uri="{BB962C8B-B14F-4D97-AF65-F5344CB8AC3E}">
        <p14:creationId xmlns:p14="http://schemas.microsoft.com/office/powerpoint/2010/main" val="94998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2BB0709-3F05-43A7-BE0C-D5D76932C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xmlns="" id="{AEDE63B4-055C-466A-83FC-000731F9D7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5D156B53-65A7-436A-AA30-B451229609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C595F-A9E8-407C-B6A5-BD83D942DD5A}" type="datetimeFigureOut">
              <a:rPr lang="ro-RO" smtClean="0"/>
              <a:t>28.11.2022</a:t>
            </a:fld>
            <a:endParaRPr lang="ro-RO"/>
          </a:p>
        </p:txBody>
      </p:sp>
      <p:sp>
        <p:nvSpPr>
          <p:cNvPr id="5" name="Footer Placeholder 4">
            <a:extLst>
              <a:ext uri="{FF2B5EF4-FFF2-40B4-BE49-F238E27FC236}">
                <a16:creationId xmlns:a16="http://schemas.microsoft.com/office/drawing/2014/main" xmlns="" id="{15AA8F0B-9EA5-4AB4-BB81-8586E08D9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xmlns="" id="{1B65C8AA-91D6-43E7-AAA1-8C2B23A4D7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A4CBF-4FCF-46DD-B8E4-D67BA3CF2A39}" type="slidenum">
              <a:rPr lang="ro-RO" smtClean="0"/>
              <a:t>‹#›</a:t>
            </a:fld>
            <a:endParaRPr lang="ro-RO"/>
          </a:p>
        </p:txBody>
      </p:sp>
    </p:spTree>
    <p:extLst>
      <p:ext uri="{BB962C8B-B14F-4D97-AF65-F5344CB8AC3E}">
        <p14:creationId xmlns:p14="http://schemas.microsoft.com/office/powerpoint/2010/main" val="398950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C595F-A9E8-407C-B6A5-BD83D942DD5A}" type="datetimeFigureOut">
              <a:rPr lang="ro-RO" smtClean="0"/>
              <a:t>28.11.2022</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A4CBF-4FCF-46DD-B8E4-D67BA3CF2A39}" type="slidenum">
              <a:rPr lang="ro-RO" smtClean="0"/>
              <a:t>‹#›</a:t>
            </a:fld>
            <a:endParaRPr lang="ro-RO"/>
          </a:p>
        </p:txBody>
      </p:sp>
    </p:spTree>
    <p:extLst>
      <p:ext uri="{BB962C8B-B14F-4D97-AF65-F5344CB8AC3E}">
        <p14:creationId xmlns:p14="http://schemas.microsoft.com/office/powerpoint/2010/main" val="3881449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G"/><Relationship Id="rId7" Type="http://schemas.openxmlformats.org/officeDocument/2006/relationships/diagramLayout" Target="../diagrams/layout1.xml"/><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image" Target="../media/image1.jpeg"/><Relationship Id="rId7" Type="http://schemas.openxmlformats.org/officeDocument/2006/relationships/diagramLayout" Target="../diagrams/layout2.xml"/><Relationship Id="rId12" Type="http://schemas.openxmlformats.org/officeDocument/2006/relationships/diagramLayout" Target="../diagrams/layout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image" Target="../media/image4.png"/><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jpeg"/><Relationship Id="rId7" Type="http://schemas.openxmlformats.org/officeDocument/2006/relationships/diagramLayout" Target="../diagrams/layout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4.png"/><Relationship Id="rId10" Type="http://schemas.microsoft.com/office/2007/relationships/diagramDrawing" Target="../diagrams/drawing4.xml"/><Relationship Id="rId4" Type="http://schemas.openxmlformats.org/officeDocument/2006/relationships/image" Target="../media/image3.png"/><Relationship Id="rId9" Type="http://schemas.openxmlformats.org/officeDocument/2006/relationships/diagramColors" Target="../diagrams/colors4.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universityworldnews.com/post.php?story=20220714161748657"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gif"/><Relationship Id="rId5" Type="http://schemas.openxmlformats.org/officeDocument/2006/relationships/image" Target="../media/image4.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4.png"/><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matrixrom.ro/produs/modelul-calificarii-prin-competente-utilizind-rezultate-ale-invatarii-pentru-invatamintul-tehnic-ingineresc/" TargetMode="External"/><Relationship Id="rId5" Type="http://schemas.openxmlformats.org/officeDocument/2006/relationships/hyperlink" Target="https://www.matrixrom.ro/produs/calificari-vs-competente-pe-intelesul-tuturor/" TargetMode="Externa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xmlns="" id="{C719CBD8-AF28-4DA4-9348-80A611C593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pic>
        <p:nvPicPr>
          <p:cNvPr id="16" name="Picture 15">
            <a:extLst>
              <a:ext uri="{FF2B5EF4-FFF2-40B4-BE49-F238E27FC236}">
                <a16:creationId xmlns:a16="http://schemas.microsoft.com/office/drawing/2014/main" xmlns="" id="{4479B668-BE8C-4EE7-8244-4771FF412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00000">
            <a:off x="-11991313" y="-3305173"/>
            <a:ext cx="36576000" cy="20326349"/>
          </a:xfrm>
          <a:prstGeom prst="rect">
            <a:avLst/>
          </a:prstGeom>
        </p:spPr>
      </p:pic>
      <p:sp>
        <p:nvSpPr>
          <p:cNvPr id="12" name="TextBox 11">
            <a:extLst>
              <a:ext uri="{FF2B5EF4-FFF2-40B4-BE49-F238E27FC236}">
                <a16:creationId xmlns:a16="http://schemas.microsoft.com/office/drawing/2014/main" xmlns="" id="{E0AE88B9-613A-4CC2-965F-985DF4D2C088}"/>
              </a:ext>
            </a:extLst>
          </p:cNvPr>
          <p:cNvSpPr txBox="1"/>
          <p:nvPr/>
        </p:nvSpPr>
        <p:spPr>
          <a:xfrm>
            <a:off x="3944178" y="2172613"/>
            <a:ext cx="97059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3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PROIECT POCA 129872</a:t>
            </a:r>
          </a:p>
        </p:txBody>
      </p:sp>
      <p:sp>
        <p:nvSpPr>
          <p:cNvPr id="13" name="TextBox 12">
            <a:extLst>
              <a:ext uri="{FF2B5EF4-FFF2-40B4-BE49-F238E27FC236}">
                <a16:creationId xmlns:a16="http://schemas.microsoft.com/office/drawing/2014/main" xmlns="" id="{3D3428C7-1EC2-4E72-B2C7-599AC6BD5AF2}"/>
              </a:ext>
            </a:extLst>
          </p:cNvPr>
          <p:cNvSpPr txBox="1"/>
          <p:nvPr/>
        </p:nvSpPr>
        <p:spPr>
          <a:xfrm>
            <a:off x="3944178" y="2923010"/>
            <a:ext cx="970597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Creșterea capacității administrative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ANC și MMJS prin sistematizare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și simplificare legislativă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în domeniul calificărilor</a:t>
            </a:r>
          </a:p>
        </p:txBody>
      </p:sp>
      <p:pic>
        <p:nvPicPr>
          <p:cNvPr id="15" name="Picture 14">
            <a:extLst>
              <a:ext uri="{FF2B5EF4-FFF2-40B4-BE49-F238E27FC236}">
                <a16:creationId xmlns:a16="http://schemas.microsoft.com/office/drawing/2014/main" xmlns="" id="{412FFE20-ABDE-4C67-95B6-CB38B4482B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39525"/>
            <a:ext cx="1895386" cy="701854"/>
          </a:xfrm>
          <a:prstGeom prst="rect">
            <a:avLst/>
          </a:prstGeom>
        </p:spPr>
      </p:pic>
      <p:sp>
        <p:nvSpPr>
          <p:cNvPr id="14" name="TextBox 13">
            <a:extLst>
              <a:ext uri="{FF2B5EF4-FFF2-40B4-BE49-F238E27FC236}">
                <a16:creationId xmlns:a16="http://schemas.microsoft.com/office/drawing/2014/main" xmlns="" id="{0D99ED61-B54F-49AF-80F9-BDB0C44BFD0E}"/>
              </a:ext>
            </a:extLst>
          </p:cNvPr>
          <p:cNvSpPr txBox="1"/>
          <p:nvPr/>
        </p:nvSpPr>
        <p:spPr>
          <a:xfrm>
            <a:off x="7751310" y="4265312"/>
            <a:ext cx="22054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Cod </a:t>
            </a:r>
            <a:r>
              <a:rPr kumimoji="0" lang="ro-RO" sz="16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MySMIS</a:t>
            </a:r>
            <a:r>
              <a:rPr kumimoji="0" lang="en-US" sz="16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ro-RO" sz="16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129872</a:t>
            </a:r>
            <a:endParaRPr kumimoji="0" lang="ro-RO" sz="16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pic>
        <p:nvPicPr>
          <p:cNvPr id="3" name="Picture 2">
            <a:extLst>
              <a:ext uri="{FF2B5EF4-FFF2-40B4-BE49-F238E27FC236}">
                <a16:creationId xmlns:a16="http://schemas.microsoft.com/office/drawing/2014/main" xmlns="" id="{2254F846-8F88-47F7-B2F4-5702A4C4A5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079" y="1009786"/>
            <a:ext cx="7117979" cy="4568422"/>
          </a:xfrm>
          <a:prstGeom prst="rect">
            <a:avLst/>
          </a:prstGeom>
          <a:effectLst>
            <a:softEdge rad="635000"/>
          </a:effectLst>
        </p:spPr>
      </p:pic>
      <p:sp>
        <p:nvSpPr>
          <p:cNvPr id="17" name="TextBox 16">
            <a:extLst>
              <a:ext uri="{FF2B5EF4-FFF2-40B4-BE49-F238E27FC236}">
                <a16:creationId xmlns:a16="http://schemas.microsoft.com/office/drawing/2014/main" xmlns="" id="{BA3031AC-6E0E-47B6-A7F9-3609713EF224}"/>
              </a:ext>
            </a:extLst>
          </p:cNvPr>
          <p:cNvSpPr txBox="1"/>
          <p:nvPr/>
        </p:nvSpPr>
        <p:spPr>
          <a:xfrm>
            <a:off x="3944178" y="1303890"/>
            <a:ext cx="97059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A3.6. – Activitatea de Diseminare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Mai – Septembrie 2022</a:t>
            </a:r>
          </a:p>
        </p:txBody>
      </p:sp>
      <p:cxnSp>
        <p:nvCxnSpPr>
          <p:cNvPr id="5" name="Straight Connector 4">
            <a:extLst>
              <a:ext uri="{FF2B5EF4-FFF2-40B4-BE49-F238E27FC236}">
                <a16:creationId xmlns:a16="http://schemas.microsoft.com/office/drawing/2014/main" xmlns="" id="{E43371B4-C609-4DBE-9F12-29F0E78CD9A6}"/>
              </a:ext>
            </a:extLst>
          </p:cNvPr>
          <p:cNvCxnSpPr/>
          <p:nvPr/>
        </p:nvCxnSpPr>
        <p:spPr>
          <a:xfrm flipH="1">
            <a:off x="6411152" y="2147213"/>
            <a:ext cx="4772025" cy="0"/>
          </a:xfrm>
          <a:prstGeom prst="line">
            <a:avLst/>
          </a:prstGeom>
          <a:ln w="28575">
            <a:solidFill>
              <a:srgbClr val="0031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856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24166"/>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3" name="Rectangle 3">
            <a:extLst>
              <a:ext uri="{FF2B5EF4-FFF2-40B4-BE49-F238E27FC236}">
                <a16:creationId xmlns:a16="http://schemas.microsoft.com/office/drawing/2014/main" xmlns="" id="{AFF1B861-8951-4B2B-80E0-0E1EBDF9190E}"/>
              </a:ext>
            </a:extLst>
          </p:cNvPr>
          <p:cNvSpPr>
            <a:spLocks noChangeArrowheads="1"/>
          </p:cNvSpPr>
          <p:nvPr/>
        </p:nvSpPr>
        <p:spPr bwMode="auto">
          <a:xfrm>
            <a:off x="-165691" y="2066480"/>
            <a:ext cx="44303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Calibri" panose="020F0502020204030204" pitchFamily="34" charset="0"/>
                <a:cs typeface="+mn-cs"/>
              </a:rPr>
              <a:t>Evoluția populației </a:t>
            </a:r>
            <a:r>
              <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Calibri" panose="020F0502020204030204" pitchFamily="34" charset="0"/>
                <a:cs typeface="+mn-cs"/>
              </a:rPr>
              <a:t>din </a:t>
            </a: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Calibri" panose="020F0502020204030204" pitchFamily="34" charset="0"/>
                <a:cs typeface="+mn-cs"/>
              </a:rPr>
              <a:t>Român</a:t>
            </a:r>
            <a:r>
              <a:rPr kumimoji="0" lang="en-US" sz="1800" b="1" i="0" u="none" strike="noStrike" kern="1200" cap="none" spc="0" normalizeH="0" baseline="0" noProof="0" dirty="0" err="1">
                <a:ln>
                  <a:noFill/>
                </a:ln>
                <a:solidFill>
                  <a:srgbClr val="00319A"/>
                </a:solidFill>
                <a:effectLst/>
                <a:uLnTx/>
                <a:uFillTx/>
                <a:latin typeface="Trebuchet MS" panose="020B0603020202020204" pitchFamily="34" charset="0"/>
                <a:ea typeface="Calibri" panose="020F0502020204030204" pitchFamily="34" charset="0"/>
                <a:cs typeface="+mn-cs"/>
              </a:rPr>
              <a:t>ia</a:t>
            </a:r>
            <a:endParaRPr kumimoji="0" lang="ro-RO" altLang="en-US" sz="18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7" name="Rectangle 6">
            <a:extLst>
              <a:ext uri="{FF2B5EF4-FFF2-40B4-BE49-F238E27FC236}">
                <a16:creationId xmlns:a16="http://schemas.microsoft.com/office/drawing/2014/main" xmlns="" id="{9EF9C5F9-D192-4C9F-AEC7-B0E05A67C8EE}"/>
              </a:ext>
            </a:extLst>
          </p:cNvPr>
          <p:cNvSpPr>
            <a:spLocks noChangeArrowheads="1"/>
          </p:cNvSpPr>
          <p:nvPr/>
        </p:nvSpPr>
        <p:spPr bwMode="auto">
          <a:xfrm>
            <a:off x="92364" y="2596534"/>
            <a:ext cx="391425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r>
              <a:rPr kumimoji="0" lang="ro-RO" alt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Populația României este și va fi într-o continuă scădere;</a:t>
            </a:r>
          </a:p>
          <a:p>
            <a:pPr marL="285750" marR="0" lvl="0" indent="-285750" algn="l"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endParaRPr kumimoji="0" lang="ro-RO" alt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r>
              <a:rPr kumimoji="0" lang="ro-RO" alt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Populația în vârsta de muncă și populația în vârstă de sub 15 ani </a:t>
            </a:r>
            <a:r>
              <a:rPr kumimoji="0" lang="ro-RO" altLang="en-US"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va </a:t>
            </a:r>
            <a:r>
              <a:rPr kumimoji="0" lang="ro-RO" alt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scădea în continuare;</a:t>
            </a:r>
          </a:p>
        </p:txBody>
      </p:sp>
      <p:graphicFrame>
        <p:nvGraphicFramePr>
          <p:cNvPr id="13" name="Chart 12">
            <a:extLst>
              <a:ext uri="{FF2B5EF4-FFF2-40B4-BE49-F238E27FC236}">
                <a16:creationId xmlns:a16="http://schemas.microsoft.com/office/drawing/2014/main" xmlns="" id="{3509D0AD-060A-4A32-BC0F-0A09AD0D26E1}"/>
              </a:ext>
            </a:extLst>
          </p:cNvPr>
          <p:cNvGraphicFramePr/>
          <p:nvPr/>
        </p:nvGraphicFramePr>
        <p:xfrm>
          <a:off x="3979614" y="975550"/>
          <a:ext cx="7600449" cy="481821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61461322"/>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764148"/>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3" name="Rectangle 3">
            <a:extLst>
              <a:ext uri="{FF2B5EF4-FFF2-40B4-BE49-F238E27FC236}">
                <a16:creationId xmlns:a16="http://schemas.microsoft.com/office/drawing/2014/main" xmlns="" id="{AFF1B861-8951-4B2B-80E0-0E1EBDF9190E}"/>
              </a:ext>
            </a:extLst>
          </p:cNvPr>
          <p:cNvSpPr>
            <a:spLocks noChangeArrowheads="1"/>
          </p:cNvSpPr>
          <p:nvPr/>
        </p:nvSpPr>
        <p:spPr bwMode="auto">
          <a:xfrm>
            <a:off x="-165690" y="1725545"/>
            <a:ext cx="44303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Calibri" panose="020F0502020204030204" pitchFamily="34" charset="0"/>
                <a:cs typeface="+mn-cs"/>
              </a:rPr>
              <a:t>Numărul copiilor și elevilor înscriși în învățământul </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Calibri" panose="020F0502020204030204" pitchFamily="34" charset="0"/>
                <a:cs typeface="+mn-cs"/>
              </a:rPr>
              <a:t>preuniversitar </a:t>
            </a:r>
            <a:b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Calibri" panose="020F0502020204030204" pitchFamily="34" charset="0"/>
                <a:cs typeface="+mn-cs"/>
              </a:rPr>
            </a:b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Calibri" panose="020F0502020204030204" pitchFamily="34" charset="0"/>
                <a:cs typeface="+mn-cs"/>
              </a:rPr>
              <a:t>2010 </a:t>
            </a: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Calibri" panose="020F0502020204030204" pitchFamily="34" charset="0"/>
                <a:cs typeface="+mn-cs"/>
              </a:rPr>
              <a:t>- 2020</a:t>
            </a:r>
            <a:endParaRPr kumimoji="0" lang="ro-RO" altLang="en-US" sz="18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7" name="Rectangle 6">
            <a:extLst>
              <a:ext uri="{FF2B5EF4-FFF2-40B4-BE49-F238E27FC236}">
                <a16:creationId xmlns:a16="http://schemas.microsoft.com/office/drawing/2014/main" xmlns="" id="{9EF9C5F9-D192-4C9F-AEC7-B0E05A67C8EE}"/>
              </a:ext>
            </a:extLst>
          </p:cNvPr>
          <p:cNvSpPr>
            <a:spLocks noChangeArrowheads="1"/>
          </p:cNvSpPr>
          <p:nvPr/>
        </p:nvSpPr>
        <p:spPr bwMode="auto">
          <a:xfrm>
            <a:off x="92365" y="2883969"/>
            <a:ext cx="39142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r>
              <a:rPr kumimoji="0" lang="en-US" alt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Num</a:t>
            </a:r>
            <a:r>
              <a:rPr kumimoji="0" lang="ro-RO" alt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ărul de persoane înscrise în învățământul p</a:t>
            </a:r>
            <a:r>
              <a:rPr kumimoji="0" lang="en-US" alt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a:t>
            </a:r>
            <a:r>
              <a:rPr kumimoji="0" lang="ro-RO" alt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euniversitar este în scădere;</a:t>
            </a:r>
          </a:p>
          <a:p>
            <a:pPr marL="285750" marR="0" lvl="0" indent="-285750" algn="l"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endParaRPr kumimoji="0" lang="ro-RO" alt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r>
              <a:rPr kumimoji="0" lang="ro-RO" alt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În total, vorbim de o scădere care însumează aproape 30.000 de elevi – 11</a:t>
            </a:r>
            <a:r>
              <a:rPr kumimoji="0" lang="ro-RO" altLang="en-US"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endParaRPr kumimoji="0" lang="ro-RO" alt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endParaRPr kumimoji="0" lang="ro-RO" alt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aphicFrame>
        <p:nvGraphicFramePr>
          <p:cNvPr id="13" name="Chart 12">
            <a:extLst>
              <a:ext uri="{FF2B5EF4-FFF2-40B4-BE49-F238E27FC236}">
                <a16:creationId xmlns:a16="http://schemas.microsoft.com/office/drawing/2014/main" xmlns="" id="{5DEB6350-6CBE-4242-8D39-773806869ED4}"/>
              </a:ext>
            </a:extLst>
          </p:cNvPr>
          <p:cNvGraphicFramePr/>
          <p:nvPr/>
        </p:nvGraphicFramePr>
        <p:xfrm>
          <a:off x="4114800" y="1091654"/>
          <a:ext cx="7109927" cy="41521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02603268"/>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6" y="5801340"/>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5" name="Content Placeholder 2">
            <a:extLst>
              <a:ext uri="{FF2B5EF4-FFF2-40B4-BE49-F238E27FC236}">
                <a16:creationId xmlns:a16="http://schemas.microsoft.com/office/drawing/2014/main" xmlns="" id="{065BC798-3770-4C10-AD5C-554B3BBF47D7}"/>
              </a:ext>
            </a:extLst>
          </p:cNvPr>
          <p:cNvSpPr txBox="1">
            <a:spLocks/>
          </p:cNvSpPr>
          <p:nvPr/>
        </p:nvSpPr>
        <p:spPr>
          <a:xfrm>
            <a:off x="471577" y="2168442"/>
            <a:ext cx="11248846" cy="357309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Competențele verzi </a:t>
            </a:r>
            <a:r>
              <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&gt;</a:t>
            </a:r>
            <a:r>
              <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Identificarea și implementarea de noi competențe verzi;</a:t>
            </a: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Tranziția digitală </a:t>
            </a:r>
            <a:r>
              <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&gt;</a:t>
            </a:r>
            <a:r>
              <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Identificarea și implementarea de noi competențe digitale;</a:t>
            </a: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Tehnologii noi </a:t>
            </a:r>
            <a:r>
              <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&gt;</a:t>
            </a:r>
            <a:r>
              <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identificarea și implementarea de competențe pentru noile tehnologii;</a:t>
            </a: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Competențe transversale </a:t>
            </a:r>
            <a:r>
              <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&gt;</a:t>
            </a:r>
            <a:r>
              <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Implementarea competențelor transversale;</a:t>
            </a: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Inteligența artificială </a:t>
            </a:r>
            <a:r>
              <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a:t>
            </a:r>
            <a:r>
              <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&gt;</a:t>
            </a:r>
            <a:r>
              <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Utilizarea inteligenței artificiale pentru a îmbunătăți procesul de actualizare a competențelor</a:t>
            </a:r>
            <a:r>
              <a:rPr kumimoji="0" lang="ro-RO" sz="24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a:t>
            </a:r>
            <a:endParaRPr kumimoji="0" lang="en-US" sz="24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lang="en-US" b="1" dirty="0" smtClean="0">
                <a:solidFill>
                  <a:prstClr val="black"/>
                </a:solidFill>
                <a:latin typeface="Trebuchet MS" panose="020B0603020202020204" pitchFamily="34" charset="0"/>
                <a:cs typeface="Times New Roman" panose="02020603050405020304" pitchFamily="18" charset="0"/>
              </a:rPr>
              <a:t>NOTA:</a:t>
            </a:r>
            <a:r>
              <a:rPr lang="ro-RO" b="1" dirty="0" smtClean="0">
                <a:solidFill>
                  <a:prstClr val="black"/>
                </a:solidFill>
                <a:latin typeface="Trebuchet MS" panose="020B0603020202020204" pitchFamily="34" charset="0"/>
                <a:cs typeface="Times New Roman" panose="02020603050405020304" pitchFamily="18" charset="0"/>
              </a:rPr>
              <a:t> </a:t>
            </a:r>
            <a:r>
              <a:rPr lang="en-US" b="1" dirty="0" smtClean="0">
                <a:solidFill>
                  <a:prstClr val="black"/>
                </a:solidFill>
                <a:latin typeface="Trebuchet MS" panose="020B0603020202020204" pitchFamily="34" charset="0"/>
                <a:cs typeface="Times New Roman" panose="02020603050405020304" pitchFamily="18" charset="0"/>
              </a:rPr>
              <a:t>se pot </a:t>
            </a:r>
            <a:r>
              <a:rPr lang="en-US" b="1" dirty="0" err="1" smtClean="0">
                <a:solidFill>
                  <a:prstClr val="black"/>
                </a:solidFill>
                <a:latin typeface="Trebuchet MS" panose="020B0603020202020204" pitchFamily="34" charset="0"/>
                <a:cs typeface="Times New Roman" panose="02020603050405020304" pitchFamily="18" charset="0"/>
              </a:rPr>
              <a:t>organiza</a:t>
            </a:r>
            <a:r>
              <a:rPr lang="en-US" b="1" dirty="0" smtClean="0">
                <a:solidFill>
                  <a:prstClr val="black"/>
                </a:solidFill>
                <a:latin typeface="Trebuchet MS" panose="020B0603020202020204" pitchFamily="34" charset="0"/>
                <a:cs typeface="Times New Roman" panose="02020603050405020304" pitchFamily="18" charset="0"/>
              </a:rPr>
              <a:t> </a:t>
            </a:r>
            <a:r>
              <a:rPr lang="en-US" b="1" dirty="0" err="1" smtClean="0">
                <a:solidFill>
                  <a:prstClr val="black"/>
                </a:solidFill>
                <a:latin typeface="Trebuchet MS" panose="020B0603020202020204" pitchFamily="34" charset="0"/>
                <a:cs typeface="Times New Roman" panose="02020603050405020304" pitchFamily="18" charset="0"/>
              </a:rPr>
              <a:t>programe</a:t>
            </a:r>
            <a:r>
              <a:rPr lang="en-US" b="1" dirty="0" smtClean="0">
                <a:solidFill>
                  <a:prstClr val="black"/>
                </a:solidFill>
                <a:latin typeface="Trebuchet MS" panose="020B0603020202020204" pitchFamily="34" charset="0"/>
                <a:cs typeface="Times New Roman" panose="02020603050405020304" pitchFamily="18" charset="0"/>
              </a:rPr>
              <a:t> de </a:t>
            </a:r>
            <a:r>
              <a:rPr lang="en-US" b="1" dirty="0" err="1" smtClean="0">
                <a:solidFill>
                  <a:prstClr val="black"/>
                </a:solidFill>
                <a:latin typeface="Trebuchet MS" panose="020B0603020202020204" pitchFamily="34" charset="0"/>
                <a:cs typeface="Times New Roman" panose="02020603050405020304" pitchFamily="18" charset="0"/>
              </a:rPr>
              <a:t>viitor</a:t>
            </a:r>
            <a:r>
              <a:rPr lang="en-US" b="1" dirty="0" smtClean="0">
                <a:solidFill>
                  <a:prstClr val="black"/>
                </a:solidFill>
                <a:latin typeface="Trebuchet MS" panose="020B0603020202020204" pitchFamily="34" charset="0"/>
                <a:cs typeface="Times New Roman" panose="02020603050405020304" pitchFamily="18" charset="0"/>
              </a:rPr>
              <a:t> </a:t>
            </a:r>
            <a:r>
              <a:rPr lang="en-US" b="1" dirty="0" err="1" smtClean="0">
                <a:solidFill>
                  <a:prstClr val="black"/>
                </a:solidFill>
                <a:latin typeface="Trebuchet MS" panose="020B0603020202020204" pitchFamily="34" charset="0"/>
                <a:cs typeface="Times New Roman" panose="02020603050405020304" pitchFamily="18" charset="0"/>
              </a:rPr>
              <a:t>numai</a:t>
            </a:r>
            <a:r>
              <a:rPr lang="en-US" b="1" dirty="0" smtClean="0">
                <a:solidFill>
                  <a:prstClr val="black"/>
                </a:solidFill>
                <a:latin typeface="Trebuchet MS" panose="020B0603020202020204" pitchFamily="34" charset="0"/>
                <a:cs typeface="Times New Roman" panose="02020603050405020304" pitchFamily="18" charset="0"/>
              </a:rPr>
              <a:t> cu </a:t>
            </a:r>
            <a:r>
              <a:rPr lang="en-US" b="1" dirty="0" err="1" smtClean="0">
                <a:solidFill>
                  <a:prstClr val="black"/>
                </a:solidFill>
                <a:latin typeface="Trebuchet MS" panose="020B0603020202020204" pitchFamily="34" charset="0"/>
                <a:cs typeface="Times New Roman" panose="02020603050405020304" pitchFamily="18" charset="0"/>
              </a:rPr>
              <a:t>aceste</a:t>
            </a:r>
            <a:r>
              <a:rPr lang="en-US" b="1" dirty="0" smtClean="0">
                <a:solidFill>
                  <a:prstClr val="black"/>
                </a:solidFill>
                <a:latin typeface="Trebuchet MS" panose="020B0603020202020204" pitchFamily="34" charset="0"/>
                <a:cs typeface="Times New Roman" panose="02020603050405020304" pitchFamily="18" charset="0"/>
              </a:rPr>
              <a:t> </a:t>
            </a:r>
            <a:r>
              <a:rPr lang="en-US" b="1" dirty="0" err="1" smtClean="0">
                <a:solidFill>
                  <a:prstClr val="black"/>
                </a:solidFill>
                <a:latin typeface="Trebuchet MS" panose="020B0603020202020204" pitchFamily="34" charset="0"/>
                <a:cs typeface="Times New Roman" panose="02020603050405020304" pitchFamily="18" charset="0"/>
              </a:rPr>
              <a:t>tipuri</a:t>
            </a:r>
            <a:r>
              <a:rPr lang="en-US" b="1" dirty="0" smtClean="0">
                <a:solidFill>
                  <a:prstClr val="black"/>
                </a:solidFill>
                <a:latin typeface="Trebuchet MS" panose="020B0603020202020204" pitchFamily="34" charset="0"/>
                <a:cs typeface="Times New Roman" panose="02020603050405020304" pitchFamily="18" charset="0"/>
              </a:rPr>
              <a:t> de </a:t>
            </a:r>
            <a:r>
              <a:rPr lang="en-US" b="1" dirty="0" err="1" smtClean="0">
                <a:solidFill>
                  <a:prstClr val="black"/>
                </a:solidFill>
                <a:latin typeface="Trebuchet MS" panose="020B0603020202020204" pitchFamily="34" charset="0"/>
                <a:cs typeface="Times New Roman" panose="02020603050405020304" pitchFamily="18" charset="0"/>
              </a:rPr>
              <a:t>competen</a:t>
            </a:r>
            <a:r>
              <a:rPr lang="ro-RO" b="1" dirty="0" smtClean="0">
                <a:solidFill>
                  <a:prstClr val="black"/>
                </a:solidFill>
                <a:latin typeface="Trebuchet MS" panose="020B0603020202020204" pitchFamily="34" charset="0"/>
                <a:cs typeface="Times New Roman" panose="02020603050405020304" pitchFamily="18" charset="0"/>
              </a:rPr>
              <a:t>ț</a:t>
            </a:r>
            <a:r>
              <a:rPr lang="en-US" b="1" dirty="0" smtClean="0">
                <a:solidFill>
                  <a:prstClr val="black"/>
                </a:solidFill>
                <a:latin typeface="Trebuchet MS" panose="020B0603020202020204" pitchFamily="34" charset="0"/>
                <a:cs typeface="Times New Roman" panose="02020603050405020304" pitchFamily="18" charset="0"/>
              </a:rPr>
              <a:t>e.</a:t>
            </a:r>
            <a:endPar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endPar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9" name="TextBox 18">
            <a:extLst>
              <a:ext uri="{FF2B5EF4-FFF2-40B4-BE49-F238E27FC236}">
                <a16:creationId xmlns:a16="http://schemas.microsoft.com/office/drawing/2014/main" xmlns="" id="{72A9D3AF-1E70-48A7-8E57-0FC0ED3E2B00}"/>
              </a:ext>
            </a:extLst>
          </p:cNvPr>
          <p:cNvSpPr txBox="1"/>
          <p:nvPr/>
        </p:nvSpPr>
        <p:spPr>
          <a:xfrm>
            <a:off x="92365" y="1296511"/>
            <a:ext cx="120072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Competențele în perspectiva </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Times New Roman" panose="02020603050405020304" pitchFamily="18" charset="0"/>
              </a:rPr>
              <a:t>2030</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Times New Roman" panose="02020603050405020304" pitchFamily="18" charset="0"/>
              </a:rPr>
              <a:t> de</a:t>
            </a:r>
            <a:r>
              <a:rPr kumimoji="0" lang="en-US" sz="2800" b="1" i="0" u="none" strike="noStrike" kern="1200" cap="none" spc="0" normalizeH="0" noProof="0" dirty="0" smtClean="0">
                <a:ln>
                  <a:noFill/>
                </a:ln>
                <a:solidFill>
                  <a:srgbClr val="00319A"/>
                </a:solidFill>
                <a:effectLst/>
                <a:uLnTx/>
                <a:uFillTx/>
                <a:latin typeface="Trebuchet MS" panose="020B0603020202020204" pitchFamily="34" charset="0"/>
                <a:ea typeface="+mn-ea"/>
                <a:cs typeface="Times New Roman" panose="02020603050405020304" pitchFamily="18" charset="0"/>
              </a:rPr>
              <a:t> </a:t>
            </a:r>
            <a:r>
              <a:rPr kumimoji="0" lang="en-US" sz="2800" b="1" i="0" u="none" strike="noStrike" kern="1200" cap="none" spc="0" normalizeH="0" noProof="0" dirty="0" err="1" smtClean="0">
                <a:ln>
                  <a:noFill/>
                </a:ln>
                <a:solidFill>
                  <a:srgbClr val="00319A"/>
                </a:solidFill>
                <a:effectLst/>
                <a:uLnTx/>
                <a:uFillTx/>
                <a:latin typeface="Trebuchet MS" panose="020B0603020202020204" pitchFamily="34" charset="0"/>
                <a:ea typeface="+mn-ea"/>
                <a:cs typeface="Times New Roman" panose="02020603050405020304" pitchFamily="18" charset="0"/>
              </a:rPr>
              <a:t>implementat</a:t>
            </a:r>
            <a:r>
              <a:rPr kumimoji="0" lang="en-US" sz="2800" b="1" i="0" u="none" strike="noStrike" kern="1200" cap="none" spc="0" normalizeH="0" noProof="0" dirty="0" smtClean="0">
                <a:ln>
                  <a:noFill/>
                </a:ln>
                <a:solidFill>
                  <a:srgbClr val="00319A"/>
                </a:solidFill>
                <a:effectLst/>
                <a:uLnTx/>
                <a:uFillTx/>
                <a:latin typeface="Trebuchet MS" panose="020B0603020202020204" pitchFamily="34" charset="0"/>
                <a:ea typeface="+mn-ea"/>
                <a:cs typeface="Times New Roman" panose="02020603050405020304" pitchFamily="18" charset="0"/>
              </a:rPr>
              <a:t> </a:t>
            </a:r>
            <a:r>
              <a:rPr kumimoji="0" lang="ro-RO" sz="2800" b="1" i="0" u="none" strike="noStrike" kern="1200" cap="none" spc="0" normalizeH="0" noProof="0" dirty="0" smtClean="0">
                <a:ln>
                  <a:noFill/>
                </a:ln>
                <a:solidFill>
                  <a:srgbClr val="00319A"/>
                </a:solidFill>
                <a:effectLst/>
                <a:uLnTx/>
                <a:uFillTx/>
                <a:latin typeface="Trebuchet MS" panose="020B0603020202020204" pitchFamily="34" charset="0"/>
                <a:ea typeface="+mn-ea"/>
                <a:cs typeface="Times New Roman" panose="02020603050405020304" pitchFamily="18" charset="0"/>
              </a:rPr>
              <a:t>î</a:t>
            </a:r>
            <a:r>
              <a:rPr kumimoji="0" lang="en-US" sz="2800" b="1" i="0" u="none" strike="noStrike" kern="1200" cap="none" spc="0" normalizeH="0" noProof="0" dirty="0" smtClean="0">
                <a:ln>
                  <a:noFill/>
                </a:ln>
                <a:solidFill>
                  <a:srgbClr val="00319A"/>
                </a:solidFill>
                <a:effectLst/>
                <a:uLnTx/>
                <a:uFillTx/>
                <a:latin typeface="Trebuchet MS" panose="020B0603020202020204" pitchFamily="34" charset="0"/>
                <a:ea typeface="+mn-ea"/>
                <a:cs typeface="Times New Roman" panose="02020603050405020304" pitchFamily="18" charset="0"/>
              </a:rPr>
              <a:t>n </a:t>
            </a:r>
            <a:r>
              <a:rPr kumimoji="0" lang="en-US" sz="2800" b="1" i="0" u="none" strike="noStrike" kern="1200" cap="none" spc="0" normalizeH="0" noProof="0" dirty="0" err="1" smtClean="0">
                <a:ln>
                  <a:noFill/>
                </a:ln>
                <a:solidFill>
                  <a:srgbClr val="00319A"/>
                </a:solidFill>
                <a:effectLst/>
                <a:uLnTx/>
                <a:uFillTx/>
                <a:latin typeface="Trebuchet MS" panose="020B0603020202020204" pitchFamily="34" charset="0"/>
                <a:ea typeface="+mn-ea"/>
                <a:cs typeface="Times New Roman" panose="02020603050405020304" pitchFamily="18" charset="0"/>
              </a:rPr>
              <a:t>programe</a:t>
            </a:r>
            <a:endPar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24298502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5" name="Content Placeholder 2">
            <a:extLst>
              <a:ext uri="{FF2B5EF4-FFF2-40B4-BE49-F238E27FC236}">
                <a16:creationId xmlns:a16="http://schemas.microsoft.com/office/drawing/2014/main" xmlns="" id="{065BC798-3770-4C10-AD5C-554B3BBF47D7}"/>
              </a:ext>
            </a:extLst>
          </p:cNvPr>
          <p:cNvSpPr txBox="1">
            <a:spLocks/>
          </p:cNvSpPr>
          <p:nvPr/>
        </p:nvSpPr>
        <p:spPr>
          <a:xfrm>
            <a:off x="439272" y="1982177"/>
            <a:ext cx="10668000" cy="357309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r>
              <a:rPr kumimoji="0" lang="ro-RO" sz="2000" b="1" i="1" u="sng"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Competențele din ESCO descriu în mod simplu și eficient fiecare </a:t>
            </a:r>
            <a:r>
              <a:rPr lang="en-US" sz="2000" b="1" i="1" u="sng" dirty="0" err="1" smtClean="0">
                <a:solidFill>
                  <a:srgbClr val="00319A"/>
                </a:solidFill>
                <a:latin typeface="Trebuchet MS" panose="020B0603020202020204" pitchFamily="34" charset="0"/>
                <a:cs typeface="Times New Roman" panose="02020603050405020304" pitchFamily="18" charset="0"/>
              </a:rPr>
              <a:t>ocupa</a:t>
            </a:r>
            <a:r>
              <a:rPr lang="ro-RO" sz="2000" b="1" i="1" u="sng" dirty="0" smtClean="0">
                <a:solidFill>
                  <a:srgbClr val="00319A"/>
                </a:solidFill>
                <a:latin typeface="Trebuchet MS" panose="020B0603020202020204" pitchFamily="34" charset="0"/>
                <a:cs typeface="Times New Roman" panose="02020603050405020304" pitchFamily="18" charset="0"/>
              </a:rPr>
              <a:t>ț</a:t>
            </a:r>
            <a:r>
              <a:rPr lang="en-US" sz="2000" b="1" i="1" u="sng" dirty="0" err="1" smtClean="0">
                <a:solidFill>
                  <a:srgbClr val="00319A"/>
                </a:solidFill>
                <a:latin typeface="Trebuchet MS" panose="020B0603020202020204" pitchFamily="34" charset="0"/>
                <a:cs typeface="Times New Roman" panose="02020603050405020304" pitchFamily="18" charset="0"/>
              </a:rPr>
              <a:t>ie</a:t>
            </a:r>
            <a:r>
              <a:rPr lang="en-US" sz="2000" b="1" i="1" u="sng" dirty="0" smtClean="0">
                <a:solidFill>
                  <a:srgbClr val="00319A"/>
                </a:solidFill>
                <a:latin typeface="Trebuchet MS" panose="020B0603020202020204" pitchFamily="34" charset="0"/>
                <a:cs typeface="Times New Roman" panose="02020603050405020304" pitchFamily="18" charset="0"/>
              </a:rPr>
              <a:t> </a:t>
            </a:r>
            <a:r>
              <a:rPr kumimoji="0" lang="ro-RO" sz="2000" b="1" i="1" u="sng" strike="noStrike" kern="1200" cap="none" spc="0" normalizeH="0" baseline="0" noProof="0" dirty="0" smtClean="0">
                <a:ln>
                  <a:noFill/>
                </a:ln>
                <a:solidFill>
                  <a:srgbClr val="00319A"/>
                </a:solidFill>
                <a:effectLst/>
                <a:uLnTx/>
                <a:uFillTx/>
                <a:latin typeface="Trebuchet MS" panose="020B0603020202020204" pitchFamily="34" charset="0"/>
                <a:ea typeface="+mn-ea"/>
                <a:cs typeface="Times New Roman" panose="02020603050405020304" pitchFamily="18" charset="0"/>
              </a:rPr>
              <a:t>cerută </a:t>
            </a:r>
            <a:r>
              <a:rPr kumimoji="0" lang="ro-RO" sz="2000" b="1" i="1" u="sng"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de piața muncii în perspectiva 2030 – 2040.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În total, </a:t>
            </a:r>
            <a:r>
              <a:rPr kumimoji="0" lang="ro-RO" sz="2000" b="1" i="1" u="sng"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13980</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de </a:t>
            </a:r>
            <a:r>
              <a:rPr kumimoji="0" lang="ro-RO" sz="2000" b="1" i="1" u="sng"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competențe</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au fost dezvoltate, descrise și implementate în ESCO.</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În </a:t>
            </a:r>
            <a:r>
              <a:rPr kumimoji="0" lang="ro-RO"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continuare, </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avem </a:t>
            </a:r>
            <a:r>
              <a:rPr kumimoji="0" lang="ro-RO"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prezentate</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ro-RO"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î</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n</a:t>
            </a:r>
            <a:r>
              <a:rPr kumimoji="0" lang="ro-RO"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o-RO" sz="2000" b="1" dirty="0" smtClean="0">
                <a:solidFill>
                  <a:srgbClr val="00319A"/>
                </a:solidFill>
                <a:latin typeface="Trebuchet MS" panose="020B0603020202020204" pitchFamily="34" charset="0"/>
                <a:cs typeface="Times New Roman" panose="02020603050405020304" pitchFamily="18" charset="0"/>
              </a:rPr>
              <a:t>C</a:t>
            </a:r>
            <a:r>
              <a:rPr lang="en-US" sz="2000" b="1" dirty="0" err="1" smtClean="0">
                <a:solidFill>
                  <a:srgbClr val="00319A"/>
                </a:solidFill>
                <a:latin typeface="Trebuchet MS" panose="020B0603020202020204" pitchFamily="34" charset="0"/>
                <a:cs typeface="Times New Roman" panose="02020603050405020304" pitchFamily="18" charset="0"/>
              </a:rPr>
              <a:t>oloana</a:t>
            </a:r>
            <a:r>
              <a:rPr lang="en-US" sz="2000" b="1" dirty="0" smtClean="0">
                <a:solidFill>
                  <a:srgbClr val="00319A"/>
                </a:solidFill>
                <a:latin typeface="Trebuchet MS" panose="020B0603020202020204" pitchFamily="34" charset="0"/>
                <a:cs typeface="Times New Roman" panose="02020603050405020304" pitchFamily="18" charset="0"/>
              </a:rPr>
              <a:t> </a:t>
            </a:r>
            <a:r>
              <a:rPr lang="en-US" sz="2000" b="1" dirty="0" err="1">
                <a:solidFill>
                  <a:srgbClr val="00319A"/>
                </a:solidFill>
                <a:latin typeface="Trebuchet MS" panose="020B0603020202020204" pitchFamily="34" charset="0"/>
                <a:cs typeface="Times New Roman" panose="02020603050405020304" pitchFamily="18" charset="0"/>
              </a:rPr>
              <a:t>unu</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a:t>
            </a:r>
            <a:r>
              <a:rPr kumimoji="0" lang="ro-RO"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ro-RO" sz="2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Times New Roman" panose="02020603050405020304" pitchFamily="18" charset="0"/>
              </a:rPr>
              <a:t> </a:t>
            </a:r>
            <a:r>
              <a:rPr kumimoji="0" lang="ro-RO"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o selecție de sectoare </a:t>
            </a:r>
            <a:r>
              <a:rPr kumimoji="0" lang="ro-RO" sz="2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Times New Roman" panose="02020603050405020304" pitchFamily="18" charset="0"/>
              </a:rPr>
              <a:t>CAEN</a:t>
            </a:r>
            <a:r>
              <a:rPr lang="ro-RO" sz="2000" b="1" dirty="0">
                <a:solidFill>
                  <a:srgbClr val="00319A"/>
                </a:solidFill>
                <a:latin typeface="Trebuchet MS" panose="020B0603020202020204" pitchFamily="34" charset="0"/>
                <a:cs typeface="Times New Roman" panose="02020603050405020304" pitchFamily="18" charset="0"/>
              </a:rPr>
              <a:t>.</a:t>
            </a:r>
            <a:endParaRPr kumimoji="0" lang="en-US" sz="2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1" dirty="0" err="1" smtClean="0">
                <a:solidFill>
                  <a:srgbClr val="00319A"/>
                </a:solidFill>
                <a:latin typeface="Trebuchet MS" panose="020B0603020202020204" pitchFamily="34" charset="0"/>
                <a:cs typeface="Times New Roman" panose="02020603050405020304" pitchFamily="18" charset="0"/>
              </a:rPr>
              <a:t>Coloana</a:t>
            </a:r>
            <a:r>
              <a:rPr lang="en-US" sz="2000" b="1" dirty="0" smtClean="0">
                <a:solidFill>
                  <a:srgbClr val="00319A"/>
                </a:solidFill>
                <a:latin typeface="Trebuchet MS" panose="020B0603020202020204" pitchFamily="34" charset="0"/>
                <a:cs typeface="Times New Roman" panose="02020603050405020304" pitchFamily="18" charset="0"/>
              </a:rPr>
              <a:t> </a:t>
            </a:r>
            <a:r>
              <a:rPr lang="en-US" sz="2000" b="1" dirty="0" err="1" smtClean="0">
                <a:solidFill>
                  <a:srgbClr val="00319A"/>
                </a:solidFill>
                <a:latin typeface="Trebuchet MS" panose="020B0603020202020204" pitchFamily="34" charset="0"/>
                <a:cs typeface="Times New Roman" panose="02020603050405020304" pitchFamily="18" charset="0"/>
              </a:rPr>
              <a:t>doi</a:t>
            </a:r>
            <a:r>
              <a:rPr lang="en-US" sz="2000" b="1" dirty="0" smtClean="0">
                <a:solidFill>
                  <a:srgbClr val="00319A"/>
                </a:solidFill>
                <a:latin typeface="Trebuchet MS" panose="020B060302020202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70AD47"/>
                </a:solidFill>
                <a:effectLst/>
                <a:uLnTx/>
                <a:uFillTx/>
                <a:latin typeface="Trebuchet MS" panose="020B0603020202020204" pitchFamily="34" charset="0"/>
                <a:ea typeface="+mn-ea"/>
                <a:cs typeface="Times New Roman" panose="02020603050405020304" pitchFamily="18" charset="0"/>
              </a:rPr>
              <a:t>Verde</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ro-RO"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competențe</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generale</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2000" b="1"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Times New Roman" panose="02020603050405020304" pitchFamily="18" charset="0"/>
              </a:rPr>
              <a:t>comune</a:t>
            </a: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 (conf. </a:t>
            </a:r>
            <a:r>
              <a:rPr kumimoji="0" lang="ro-RO"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LEN</a:t>
            </a:r>
            <a:r>
              <a:rPr kumimoji="0" lang="en-US"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a:t>
            </a:r>
            <a:r>
              <a:rPr kumimoji="0" lang="ro-RO" sz="20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a:t>
            </a:r>
            <a:endPar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err="1">
                <a:ln>
                  <a:noFill/>
                </a:ln>
                <a:solidFill>
                  <a:srgbClr val="ED7D31"/>
                </a:solidFill>
                <a:effectLst/>
                <a:uLnTx/>
                <a:uFillTx/>
                <a:latin typeface="Trebuchet MS" panose="020B0603020202020204" pitchFamily="34" charset="0"/>
                <a:ea typeface="+mn-ea"/>
                <a:cs typeface="Times New Roman" panose="02020603050405020304" pitchFamily="18" charset="0"/>
              </a:rPr>
              <a:t>Maro</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competen</a:t>
            </a:r>
            <a:r>
              <a:rPr kumimoji="0" lang="ro-RO"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ț</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e </a:t>
            </a:r>
            <a:r>
              <a:rPr kumimoji="0" lang="en-US" sz="20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profesionale</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sau</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aplica</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te</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î</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n sector</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a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celor</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Times New Roman" panose="02020603050405020304" pitchFamily="18" charset="0"/>
              </a:rPr>
              <a:t>generale</a:t>
            </a:r>
            <a:r>
              <a:rPr kumimoji="0" lang="ro-RO"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1" dirty="0" err="1">
                <a:solidFill>
                  <a:srgbClr val="00319A"/>
                </a:solidFill>
                <a:latin typeface="Trebuchet MS" panose="020B0603020202020204" pitchFamily="34" charset="0"/>
                <a:cs typeface="Times New Roman" panose="02020603050405020304" pitchFamily="18" charset="0"/>
              </a:rPr>
              <a:t>Coloana</a:t>
            </a:r>
            <a:r>
              <a:rPr lang="en-US" sz="2000" b="1" dirty="0">
                <a:solidFill>
                  <a:srgbClr val="00319A"/>
                </a:solidFill>
                <a:latin typeface="Trebuchet MS" panose="020B0603020202020204" pitchFamily="34" charset="0"/>
                <a:cs typeface="Times New Roman" panose="02020603050405020304" pitchFamily="18" charset="0"/>
              </a:rPr>
              <a:t> </a:t>
            </a:r>
            <a:r>
              <a:rPr lang="en-US" sz="2000" b="1" dirty="0" err="1" smtClean="0">
                <a:solidFill>
                  <a:srgbClr val="00319A"/>
                </a:solidFill>
                <a:latin typeface="Trebuchet MS" panose="020B0603020202020204" pitchFamily="34" charset="0"/>
                <a:cs typeface="Times New Roman" panose="02020603050405020304" pitchFamily="18" charset="0"/>
              </a:rPr>
              <a:t>trei</a:t>
            </a:r>
            <a:r>
              <a:rPr lang="en-US" sz="2000" b="1" dirty="0" smtClean="0">
                <a:solidFill>
                  <a:srgbClr val="00319A"/>
                </a:solidFill>
                <a:latin typeface="Trebuchet MS" panose="020B0603020202020204" pitchFamily="34" charset="0"/>
                <a:cs typeface="Times New Roman" panose="02020603050405020304" pitchFamily="18" charset="0"/>
              </a:rPr>
              <a:t>:</a:t>
            </a:r>
            <a:endParaRPr lang="en-US" sz="2000" b="1" dirty="0">
              <a:solidFill>
                <a:srgbClr val="00319A"/>
              </a:solidFill>
              <a:latin typeface="Trebuchet MS" panose="020B0603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smtClean="0">
                <a:solidFill>
                  <a:prstClr val="black"/>
                </a:solidFill>
                <a:latin typeface="Trebuchet MS" panose="020B0603020202020204" pitchFamily="34" charset="0"/>
                <a:cs typeface="Times New Roman" panose="02020603050405020304" pitchFamily="18" charset="0"/>
              </a:rPr>
              <a:t>ESCO –</a:t>
            </a:r>
            <a:r>
              <a:rPr lang="en-US" sz="2000" dirty="0" err="1" smtClean="0">
                <a:solidFill>
                  <a:prstClr val="black"/>
                </a:solidFill>
                <a:latin typeface="Trebuchet MS" panose="020B0603020202020204" pitchFamily="34" charset="0"/>
                <a:cs typeface="Times New Roman" panose="02020603050405020304" pitchFamily="18" charset="0"/>
              </a:rPr>
              <a:t>denumirile</a:t>
            </a:r>
            <a:r>
              <a:rPr lang="en-US" sz="2000" dirty="0" smtClean="0">
                <a:solidFill>
                  <a:prstClr val="black"/>
                </a:solidFill>
                <a:latin typeface="Trebuchet MS" panose="020B0603020202020204" pitchFamily="34" charset="0"/>
                <a:cs typeface="Times New Roman" panose="02020603050405020304" pitchFamily="18" charset="0"/>
              </a:rPr>
              <a:t> din ESCO ale </a:t>
            </a:r>
            <a:r>
              <a:rPr lang="en-US" sz="2000" dirty="0" err="1" smtClean="0">
                <a:solidFill>
                  <a:prstClr val="black"/>
                </a:solidFill>
                <a:latin typeface="Trebuchet MS" panose="020B0603020202020204" pitchFamily="34" charset="0"/>
                <a:cs typeface="Times New Roman" panose="02020603050405020304" pitchFamily="18" charset="0"/>
              </a:rPr>
              <a:t>celor</a:t>
            </a:r>
            <a:r>
              <a:rPr lang="en-US" sz="2000" dirty="0" smtClean="0">
                <a:solidFill>
                  <a:prstClr val="black"/>
                </a:solidFill>
                <a:latin typeface="Trebuchet MS" panose="020B0603020202020204" pitchFamily="34" charset="0"/>
                <a:cs typeface="Times New Roman" panose="02020603050405020304" pitchFamily="18" charset="0"/>
              </a:rPr>
              <a:t> </a:t>
            </a:r>
            <a:r>
              <a:rPr lang="en-US" sz="2000" dirty="0" err="1" smtClean="0">
                <a:solidFill>
                  <a:prstClr val="black"/>
                </a:solidFill>
                <a:latin typeface="Trebuchet MS" panose="020B0603020202020204" pitchFamily="34" charset="0"/>
                <a:cs typeface="Times New Roman" panose="02020603050405020304" pitchFamily="18" charset="0"/>
              </a:rPr>
              <a:t>generale</a:t>
            </a:r>
            <a:r>
              <a:rPr lang="en-US" sz="2000" dirty="0" smtClean="0">
                <a:solidFill>
                  <a:prstClr val="black"/>
                </a:solidFill>
                <a:latin typeface="Trebuchet MS" panose="020B0603020202020204" pitchFamily="34" charset="0"/>
                <a:cs typeface="Times New Roman" panose="02020603050405020304" pitchFamily="18" charset="0"/>
              </a:rPr>
              <a:t> </a:t>
            </a:r>
            <a:r>
              <a:rPr lang="en-US" sz="2000" dirty="0" err="1" smtClean="0">
                <a:solidFill>
                  <a:prstClr val="black"/>
                </a:solidFill>
                <a:latin typeface="Trebuchet MS" panose="020B0603020202020204" pitchFamily="34" charset="0"/>
                <a:cs typeface="Times New Roman" panose="02020603050405020304" pitchFamily="18" charset="0"/>
              </a:rPr>
              <a:t>si</a:t>
            </a:r>
            <a:r>
              <a:rPr lang="en-US" sz="2000" dirty="0" smtClean="0">
                <a:solidFill>
                  <a:prstClr val="black"/>
                </a:solidFill>
                <a:latin typeface="Trebuchet MS" panose="020B0603020202020204" pitchFamily="34" charset="0"/>
                <a:cs typeface="Times New Roman" panose="02020603050405020304" pitchFamily="18" charset="0"/>
              </a:rPr>
              <a:t> </a:t>
            </a:r>
            <a:r>
              <a:rPr lang="en-US" sz="2000" dirty="0" err="1" smtClean="0">
                <a:solidFill>
                  <a:prstClr val="black"/>
                </a:solidFill>
                <a:latin typeface="Trebuchet MS" panose="020B0603020202020204" pitchFamily="34" charset="0"/>
                <a:cs typeface="Times New Roman" panose="02020603050405020304" pitchFamily="18" charset="0"/>
              </a:rPr>
              <a:t>profesionale</a:t>
            </a:r>
            <a:r>
              <a:rPr lang="en-US" sz="2000" dirty="0" smtClean="0">
                <a:solidFill>
                  <a:prstClr val="black"/>
                </a:solidFill>
                <a:latin typeface="Trebuchet MS" panose="020B0603020202020204" pitchFamily="34"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1" u="sng" strike="noStrike" kern="1200" cap="none" spc="0" normalizeH="0" baseline="0" noProof="0" dirty="0">
              <a:ln>
                <a:noFill/>
              </a:ln>
              <a:solidFill>
                <a:srgbClr val="FF0000"/>
              </a:solidFill>
              <a:effectLst/>
              <a:uLnTx/>
              <a:uFillTx/>
              <a:latin typeface="Trebuchet MS" panose="020B0603020202020204"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9" name="TextBox 18">
            <a:extLst>
              <a:ext uri="{FF2B5EF4-FFF2-40B4-BE49-F238E27FC236}">
                <a16:creationId xmlns:a16="http://schemas.microsoft.com/office/drawing/2014/main" xmlns="" id="{72A9D3AF-1E70-48A7-8E57-0FC0ED3E2B00}"/>
              </a:ext>
            </a:extLst>
          </p:cNvPr>
          <p:cNvSpPr txBox="1"/>
          <p:nvPr/>
        </p:nvSpPr>
        <p:spPr>
          <a:xfrm>
            <a:off x="838200" y="1268843"/>
            <a:ext cx="10515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Necesarul de competențe în perspectiva 2030</a:t>
            </a: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 - ESCO</a:t>
            </a:r>
            <a:endPar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623311129"/>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2116" y="5768002"/>
            <a:ext cx="1895386" cy="701854"/>
          </a:xfrm>
          <a:prstGeom prst="rect">
            <a:avLst/>
          </a:prstGeom>
        </p:spPr>
      </p:pic>
      <p:sp>
        <p:nvSpPr>
          <p:cNvPr id="8" name="Content Placeholder 2">
            <a:extLst>
              <a:ext uri="{FF2B5EF4-FFF2-40B4-BE49-F238E27FC236}">
                <a16:creationId xmlns:a16="http://schemas.microsoft.com/office/drawing/2014/main" xmlns="" id="{CA97CD22-C797-45D9-ABED-6A09A124EA3C}"/>
              </a:ext>
            </a:extLst>
          </p:cNvPr>
          <p:cNvSpPr txBox="1">
            <a:spLocks/>
          </p:cNvSpPr>
          <p:nvPr/>
        </p:nvSpPr>
        <p:spPr>
          <a:xfrm>
            <a:off x="850223" y="2207638"/>
            <a:ext cx="4061893" cy="55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defRPr/>
            </a:pPr>
            <a:r>
              <a:rPr lang="en-US" sz="3000" b="1" dirty="0" smtClean="0">
                <a:solidFill>
                  <a:srgbClr val="00319A"/>
                </a:solidFill>
                <a:latin typeface="Trebuchet MS" panose="020B0603020202020204" pitchFamily="34" charset="0"/>
              </a:rPr>
              <a:t>3</a:t>
            </a:r>
            <a:r>
              <a:rPr kumimoji="0" lang="ro-RO"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S</a:t>
            </a:r>
            <a:r>
              <a:rPr kumimoji="0" lang="ro-RO"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ă</a:t>
            </a:r>
            <a:r>
              <a:rPr kumimoji="0" lang="en-US"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30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asigur</a:t>
            </a:r>
            <a:r>
              <a:rPr kumimoji="0" lang="ro-RO"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ă</a:t>
            </a:r>
            <a:r>
              <a:rPr kumimoji="0" lang="en-US"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m </a:t>
            </a:r>
            <a:r>
              <a:rPr kumimoji="0" lang="en-US" sz="30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competen</a:t>
            </a:r>
            <a:r>
              <a:rPr kumimoji="0" lang="ro-RO"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ț</a:t>
            </a:r>
            <a:r>
              <a:rPr kumimoji="0" lang="en-US" sz="30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ele</a:t>
            </a:r>
            <a:r>
              <a:rPr lang="en-US" sz="3000" b="1" dirty="0">
                <a:solidFill>
                  <a:srgbClr val="00319A"/>
                </a:solidFill>
                <a:latin typeface="Trebuchet MS" panose="020B0603020202020204" pitchFamily="34" charset="0"/>
              </a:rPr>
              <a:t> </a:t>
            </a:r>
            <a:r>
              <a:rPr lang="en-US" sz="3000" b="1" dirty="0" err="1" smtClean="0">
                <a:solidFill>
                  <a:srgbClr val="00319A"/>
                </a:solidFill>
                <a:latin typeface="Trebuchet MS" panose="020B0603020202020204" pitchFamily="34" charset="0"/>
              </a:rPr>
              <a:t>cheie</a:t>
            </a:r>
            <a:r>
              <a:rPr lang="ro-RO" sz="3000" b="1" dirty="0" smtClean="0">
                <a:solidFill>
                  <a:srgbClr val="00319A"/>
                </a:solidFill>
                <a:latin typeface="Trebuchet MS" panose="020B0603020202020204" pitchFamily="34" charset="0"/>
              </a:rPr>
              <a:t> </a:t>
            </a:r>
            <a:r>
              <a:rPr lang="en-US" sz="3000" b="1" dirty="0" err="1" smtClean="0">
                <a:solidFill>
                  <a:srgbClr val="00319A"/>
                </a:solidFill>
                <a:latin typeface="Trebuchet MS" panose="020B0603020202020204" pitchFamily="34" charset="0"/>
              </a:rPr>
              <a:t>pentru</a:t>
            </a:r>
            <a:r>
              <a:rPr lang="en-US" sz="3000" b="1" dirty="0" smtClean="0">
                <a:solidFill>
                  <a:srgbClr val="00319A"/>
                </a:solidFill>
                <a:latin typeface="Trebuchet MS" panose="020B0603020202020204" pitchFamily="34" charset="0"/>
              </a:rPr>
              <a:t> </a:t>
            </a:r>
            <a:r>
              <a:rPr kumimoji="0" lang="en-US"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via</a:t>
            </a:r>
            <a:r>
              <a:rPr kumimoji="0" lang="ro-RO"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ță</a:t>
            </a:r>
            <a:r>
              <a:rPr kumimoji="0" lang="en-US"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ro-RO"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1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C</a:t>
            </a:r>
            <a:r>
              <a:rPr kumimoji="0" lang="en-US" sz="12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omunicare</a:t>
            </a:r>
            <a:r>
              <a:rPr kumimoji="0" lang="en-US" sz="1200" b="1" i="0" u="none" strike="noStrike" kern="1200" cap="none" spc="0" normalizeH="0" noProof="0" dirty="0" smtClean="0">
                <a:ln>
                  <a:noFill/>
                </a:ln>
                <a:solidFill>
                  <a:srgbClr val="00319A"/>
                </a:solidFill>
                <a:effectLst/>
                <a:uLnTx/>
                <a:uFillTx/>
                <a:latin typeface="Trebuchet MS" panose="020B0603020202020204" pitchFamily="34" charset="0"/>
                <a:ea typeface="+mn-ea"/>
                <a:cs typeface="+mn-cs"/>
              </a:rPr>
              <a:t> </a:t>
            </a:r>
            <a:r>
              <a:rPr lang="ro-RO" sz="1200" b="1" dirty="0" smtClean="0">
                <a:solidFill>
                  <a:srgbClr val="00319A"/>
                </a:solidFill>
                <a:latin typeface="Trebuchet MS" panose="020B0603020202020204" pitchFamily="34" charset="0"/>
              </a:rPr>
              <a:t>î</a:t>
            </a:r>
            <a:r>
              <a:rPr kumimoji="0" lang="en-US" sz="1200" b="1" i="0" u="none" strike="noStrike" kern="1200" cap="none" spc="0" normalizeH="0" noProof="0" dirty="0" smtClean="0">
                <a:ln>
                  <a:noFill/>
                </a:ln>
                <a:solidFill>
                  <a:srgbClr val="00319A"/>
                </a:solidFill>
                <a:effectLst/>
                <a:uLnTx/>
                <a:uFillTx/>
                <a:latin typeface="Trebuchet MS" panose="020B0603020202020204" pitchFamily="34" charset="0"/>
                <a:ea typeface="+mn-ea"/>
                <a:cs typeface="+mn-cs"/>
              </a:rPr>
              <a:t>n 1-2 </a:t>
            </a:r>
            <a:r>
              <a:rPr kumimoji="0" lang="en-US" sz="1200" b="1" i="0" u="none" strike="noStrike" kern="1200" cap="none" spc="0" normalizeH="0" noProof="0" dirty="0" err="1" smtClean="0">
                <a:ln>
                  <a:noFill/>
                </a:ln>
                <a:solidFill>
                  <a:srgbClr val="00319A"/>
                </a:solidFill>
                <a:effectLst/>
                <a:uLnTx/>
                <a:uFillTx/>
                <a:latin typeface="Trebuchet MS" panose="020B0603020202020204" pitchFamily="34" charset="0"/>
                <a:ea typeface="+mn-ea"/>
                <a:cs typeface="+mn-cs"/>
              </a:rPr>
              <a:t>limbi</a:t>
            </a:r>
            <a:r>
              <a:rPr kumimoji="0" lang="en-US" sz="1200" b="1" i="0" u="none" strike="noStrike" kern="1200" cap="none" spc="0" normalizeH="0" noProof="0" dirty="0" smtClean="0">
                <a:ln>
                  <a:noFill/>
                </a:ln>
                <a:solidFill>
                  <a:srgbClr val="00319A"/>
                </a:solidFill>
                <a:effectLst/>
                <a:uLnTx/>
                <a:uFillTx/>
                <a:latin typeface="Trebuchet MS" panose="020B0603020202020204" pitchFamily="34" charset="0"/>
                <a:ea typeface="+mn-ea"/>
                <a:cs typeface="+mn-cs"/>
              </a:rPr>
              <a:t> </a:t>
            </a:r>
            <a:r>
              <a:rPr kumimoji="0" lang="en-US" sz="1200" b="1" i="0" u="none" strike="noStrike" kern="1200" cap="none" spc="0" normalizeH="0" noProof="0" dirty="0" err="1" smtClean="0">
                <a:ln>
                  <a:noFill/>
                </a:ln>
                <a:solidFill>
                  <a:srgbClr val="00319A"/>
                </a:solidFill>
                <a:effectLst/>
                <a:uLnTx/>
                <a:uFillTx/>
                <a:latin typeface="Trebuchet MS" panose="020B0603020202020204" pitchFamily="34" charset="0"/>
                <a:ea typeface="+mn-ea"/>
                <a:cs typeface="+mn-cs"/>
              </a:rPr>
              <a:t>str</a:t>
            </a:r>
            <a:r>
              <a:rPr kumimoji="0" lang="ro-RO" sz="1200" b="1" i="0" u="none" strike="noStrike" kern="1200" cap="none" spc="0" normalizeH="0" noProof="0" dirty="0" smtClean="0">
                <a:ln>
                  <a:noFill/>
                </a:ln>
                <a:solidFill>
                  <a:srgbClr val="00319A"/>
                </a:solidFill>
                <a:effectLst/>
                <a:uLnTx/>
                <a:uFillTx/>
                <a:latin typeface="Trebuchet MS" panose="020B0603020202020204" pitchFamily="34" charset="0"/>
                <a:ea typeface="+mn-ea"/>
                <a:cs typeface="+mn-cs"/>
              </a:rPr>
              <a:t>ă</a:t>
            </a:r>
            <a:r>
              <a:rPr kumimoji="0" lang="en-US" sz="1200" b="1" i="0" u="none" strike="noStrike" kern="1200" cap="none" spc="0" normalizeH="0" noProof="0" dirty="0" err="1" smtClean="0">
                <a:ln>
                  <a:noFill/>
                </a:ln>
                <a:solidFill>
                  <a:srgbClr val="00319A"/>
                </a:solidFill>
                <a:effectLst/>
                <a:uLnTx/>
                <a:uFillTx/>
                <a:latin typeface="Trebuchet MS" panose="020B0603020202020204" pitchFamily="34" charset="0"/>
                <a:ea typeface="+mn-ea"/>
                <a:cs typeface="+mn-cs"/>
              </a:rPr>
              <a:t>ine</a:t>
            </a:r>
            <a:r>
              <a:rPr kumimoji="0" lang="en-US" sz="1200" b="1" i="0" u="none" strike="noStrike" kern="1200" cap="none" spc="0" normalizeH="0" noProof="0" dirty="0" smtClean="0">
                <a:ln>
                  <a:noFill/>
                </a:ln>
                <a:solidFill>
                  <a:srgbClr val="00319A"/>
                </a:solidFill>
                <a:effectLst/>
                <a:uLnTx/>
                <a:uFillTx/>
                <a:latin typeface="Trebuchet MS" panose="020B0603020202020204" pitchFamily="34" charset="0"/>
                <a:ea typeface="+mn-ea"/>
                <a:cs typeface="+mn-cs"/>
              </a:rPr>
              <a:t> </a:t>
            </a:r>
            <a:endParaRPr lang="ro-RO" sz="1200" b="1" noProof="0" dirty="0" smtClean="0">
              <a:solidFill>
                <a:srgbClr val="00319A"/>
              </a:solidFill>
              <a:latin typeface="Trebuchet MS" panose="020B06030202020202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o-RO" sz="1200" b="1" dirty="0" smtClean="0">
                <a:solidFill>
                  <a:srgbClr val="00319A"/>
                </a:solidFill>
                <a:latin typeface="Trebuchet MS" panose="020B0603020202020204" pitchFamily="34" charset="0"/>
              </a:rPr>
              <a:t>     </a:t>
            </a:r>
            <a:r>
              <a:rPr lang="en-US" sz="1200" b="1" dirty="0" smtClean="0">
                <a:solidFill>
                  <a:srgbClr val="00319A"/>
                </a:solidFill>
                <a:latin typeface="Trebuchet MS" panose="020B0603020202020204" pitchFamily="34" charset="0"/>
              </a:rPr>
              <a:t>L</a:t>
            </a:r>
            <a:r>
              <a:rPr kumimoji="0" lang="en-US" sz="12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ucru</a:t>
            </a:r>
            <a:r>
              <a:rPr kumimoji="0" lang="ro-RO" sz="1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l</a:t>
            </a:r>
            <a:r>
              <a:rPr kumimoji="0" lang="en-US" sz="1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cu </a:t>
            </a:r>
            <a:r>
              <a:rPr kumimoji="0" lang="en-US" sz="12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cifre</a:t>
            </a:r>
            <a:r>
              <a:rPr kumimoji="0" lang="en-US" sz="1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lang="ro-RO" sz="1200" b="1" dirty="0" smtClean="0">
                <a:solidFill>
                  <a:srgbClr val="00319A"/>
                </a:solidFill>
                <a:latin typeface="Trebuchet MS" panose="020B0603020202020204" pitchFamily="34" charset="0"/>
              </a:rPr>
              <a:t>ș</a:t>
            </a:r>
            <a:r>
              <a:rPr kumimoji="0" lang="en-US" sz="12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i</a:t>
            </a:r>
            <a:r>
              <a:rPr kumimoji="0" lang="en-US" sz="1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unit</a:t>
            </a:r>
            <a:r>
              <a:rPr kumimoji="0" lang="ro-RO" sz="1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ă</a:t>
            </a:r>
            <a:r>
              <a:rPr lang="ro-RO" sz="1200" b="1" dirty="0" smtClean="0">
                <a:solidFill>
                  <a:srgbClr val="00319A"/>
                </a:solidFill>
                <a:latin typeface="Trebuchet MS" panose="020B0603020202020204" pitchFamily="34" charset="0"/>
              </a:rPr>
              <a:t>ț</a:t>
            </a:r>
            <a:r>
              <a:rPr kumimoji="0" lang="en-US" sz="12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i</a:t>
            </a:r>
            <a:r>
              <a:rPr kumimoji="0" lang="en-US" sz="1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de m</a:t>
            </a:r>
            <a:r>
              <a:rPr kumimoji="0" lang="ro-RO" sz="1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ă</a:t>
            </a:r>
            <a:r>
              <a:rPr kumimoji="0" lang="en-US" sz="12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sur</a:t>
            </a:r>
            <a:r>
              <a:rPr kumimoji="0" lang="ro-RO" sz="1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ă</a:t>
            </a:r>
            <a:endParaRPr kumimoji="0" lang="en-US" sz="1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o-RO" sz="1200" b="1" dirty="0" smtClean="0">
                <a:solidFill>
                  <a:srgbClr val="00319A"/>
                </a:solidFill>
                <a:latin typeface="Trebuchet MS" panose="020B0603020202020204" pitchFamily="34" charset="0"/>
              </a:rPr>
              <a:t>Lucrul cu </a:t>
            </a:r>
            <a:r>
              <a:rPr lang="en-US" sz="1200" b="1" dirty="0" err="1" smtClean="0">
                <a:solidFill>
                  <a:srgbClr val="00319A"/>
                </a:solidFill>
                <a:latin typeface="Trebuchet MS" panose="020B0603020202020204" pitchFamily="34" charset="0"/>
              </a:rPr>
              <a:t>competen</a:t>
            </a:r>
            <a:r>
              <a:rPr lang="ro-RO" sz="1200" b="1" dirty="0" smtClean="0">
                <a:solidFill>
                  <a:srgbClr val="00319A"/>
                </a:solidFill>
                <a:latin typeface="Trebuchet MS" panose="020B0603020202020204" pitchFamily="34" charset="0"/>
              </a:rPr>
              <a:t>ț</a:t>
            </a:r>
            <a:r>
              <a:rPr lang="en-US" sz="1200" b="1" dirty="0" smtClean="0">
                <a:solidFill>
                  <a:srgbClr val="00319A"/>
                </a:solidFill>
                <a:latin typeface="Trebuchet MS" panose="020B0603020202020204" pitchFamily="34" charset="0"/>
              </a:rPr>
              <a:t>e</a:t>
            </a:r>
            <a:r>
              <a:rPr lang="ro-RO" sz="1200" b="1" dirty="0" smtClean="0">
                <a:solidFill>
                  <a:srgbClr val="00319A"/>
                </a:solidFill>
                <a:latin typeface="Trebuchet MS" panose="020B0603020202020204" pitchFamily="34" charset="0"/>
              </a:rPr>
              <a:t>le</a:t>
            </a:r>
            <a:r>
              <a:rPr lang="en-US" sz="1200" b="1" dirty="0" smtClean="0">
                <a:solidFill>
                  <a:srgbClr val="00319A"/>
                </a:solidFill>
                <a:latin typeface="Trebuchet MS" panose="020B0603020202020204" pitchFamily="34" charset="0"/>
              </a:rPr>
              <a:t> </a:t>
            </a:r>
            <a:r>
              <a:rPr lang="en-US" sz="1200" b="1" dirty="0" err="1" smtClean="0">
                <a:solidFill>
                  <a:srgbClr val="00319A"/>
                </a:solidFill>
                <a:latin typeface="Trebuchet MS" panose="020B0603020202020204" pitchFamily="34" charset="0"/>
              </a:rPr>
              <a:t>digitale</a:t>
            </a:r>
            <a:endParaRPr kumimoji="0" lang="en-US" sz="1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endParaRPr kumimoji="0" lang="en-US" sz="1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grpSp>
        <p:nvGrpSpPr>
          <p:cNvPr id="12" name="Group 11">
            <a:extLst>
              <a:ext uri="{FF2B5EF4-FFF2-40B4-BE49-F238E27FC236}">
                <a16:creationId xmlns:a16="http://schemas.microsoft.com/office/drawing/2014/main" xmlns="" id="{DEA9D58D-179D-409D-815F-C1F2A976EF57}"/>
              </a:ext>
            </a:extLst>
          </p:cNvPr>
          <p:cNvGrpSpPr/>
          <p:nvPr/>
        </p:nvGrpSpPr>
        <p:grpSpPr>
          <a:xfrm>
            <a:off x="6400800" y="1287089"/>
            <a:ext cx="4497070" cy="4386580"/>
            <a:chOff x="0" y="0"/>
            <a:chExt cx="6953589" cy="6911059"/>
          </a:xfrm>
        </p:grpSpPr>
        <p:grpSp>
          <p:nvGrpSpPr>
            <p:cNvPr id="13" name="Schelete">
              <a:extLst>
                <a:ext uri="{FF2B5EF4-FFF2-40B4-BE49-F238E27FC236}">
                  <a16:creationId xmlns:a16="http://schemas.microsoft.com/office/drawing/2014/main" xmlns="" id="{E6F43FAE-D7B6-47F7-9B1A-A303F044DF76}"/>
                </a:ext>
              </a:extLst>
            </p:cNvPr>
            <p:cNvGrpSpPr/>
            <p:nvPr/>
          </p:nvGrpSpPr>
          <p:grpSpPr>
            <a:xfrm>
              <a:off x="42530" y="0"/>
              <a:ext cx="6911059" cy="6911059"/>
              <a:chOff x="42530" y="0"/>
              <a:chExt cx="6911059" cy="6911059"/>
            </a:xfrm>
          </p:grpSpPr>
          <p:sp>
            <p:nvSpPr>
              <p:cNvPr id="51" name="Oval 50">
                <a:extLst>
                  <a:ext uri="{FF2B5EF4-FFF2-40B4-BE49-F238E27FC236}">
                    <a16:creationId xmlns:a16="http://schemas.microsoft.com/office/drawing/2014/main" xmlns="" id="{4A71F868-79FC-4322-A42B-D1DFB73ED4CF}"/>
                  </a:ext>
                </a:extLst>
              </p:cNvPr>
              <p:cNvSpPr/>
              <p:nvPr/>
            </p:nvSpPr>
            <p:spPr>
              <a:xfrm>
                <a:off x="42530" y="0"/>
                <a:ext cx="6911059" cy="6911059"/>
              </a:xfrm>
              <a:prstGeom prst="ellipse">
                <a:avLst/>
              </a:prstGeom>
              <a:noFill/>
              <a:ln w="19050">
                <a:solidFill>
                  <a:srgbClr val="645C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xmlns="" id="{826CC436-EAE3-45C6-9E29-C8FA8B0511F5}"/>
                  </a:ext>
                </a:extLst>
              </p:cNvPr>
              <p:cNvSpPr/>
              <p:nvPr/>
            </p:nvSpPr>
            <p:spPr>
              <a:xfrm>
                <a:off x="656803" y="657406"/>
                <a:ext cx="5633115" cy="5633115"/>
              </a:xfrm>
              <a:prstGeom prst="ellipse">
                <a:avLst/>
              </a:prstGeom>
              <a:noFill/>
              <a:ln w="28575">
                <a:solidFill>
                  <a:srgbClr val="208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xmlns="" id="{AC95F648-3BEA-49D1-9E02-3921695D0784}"/>
                  </a:ext>
                </a:extLst>
              </p:cNvPr>
              <p:cNvSpPr/>
              <p:nvPr/>
            </p:nvSpPr>
            <p:spPr>
              <a:xfrm>
                <a:off x="1724681" y="1682152"/>
                <a:ext cx="3614922" cy="3614922"/>
              </a:xfrm>
              <a:prstGeom prst="ellipse">
                <a:avLst/>
              </a:prstGeom>
              <a:solidFill>
                <a:srgbClr val="ACD2D5"/>
              </a:solidFill>
              <a:ln w="19050">
                <a:solidFill>
                  <a:srgbClr val="208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54" name="Oval 53">
                <a:extLst>
                  <a:ext uri="{FF2B5EF4-FFF2-40B4-BE49-F238E27FC236}">
                    <a16:creationId xmlns:a16="http://schemas.microsoft.com/office/drawing/2014/main" xmlns="" id="{E26D0ED2-C8C3-4F53-AB79-D384A6F984B3}"/>
                  </a:ext>
                </a:extLst>
              </p:cNvPr>
              <p:cNvSpPr/>
              <p:nvPr/>
            </p:nvSpPr>
            <p:spPr>
              <a:xfrm>
                <a:off x="2363036" y="2311881"/>
                <a:ext cx="2260121" cy="2260121"/>
              </a:xfrm>
              <a:prstGeom prst="ellipse">
                <a:avLst/>
              </a:prstGeom>
              <a:solidFill>
                <a:schemeClr val="bg1"/>
              </a:solidFill>
              <a:ln>
                <a:solidFill>
                  <a:srgbClr val="208F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v</a:t>
                </a:r>
              </a:p>
            </p:txBody>
          </p:sp>
          <p:cxnSp>
            <p:nvCxnSpPr>
              <p:cNvPr id="55" name="Straight Connector 54">
                <a:extLst>
                  <a:ext uri="{FF2B5EF4-FFF2-40B4-BE49-F238E27FC236}">
                    <a16:creationId xmlns:a16="http://schemas.microsoft.com/office/drawing/2014/main" xmlns="" id="{7B9BC148-50ED-4EBA-8464-17E25DBF4CC3}"/>
                  </a:ext>
                </a:extLst>
              </p:cNvPr>
              <p:cNvCxnSpPr/>
              <p:nvPr/>
            </p:nvCxnSpPr>
            <p:spPr>
              <a:xfrm flipH="1">
                <a:off x="3777768" y="767752"/>
                <a:ext cx="509215" cy="1577591"/>
              </a:xfrm>
              <a:prstGeom prst="line">
                <a:avLst/>
              </a:prstGeom>
              <a:ln w="12700">
                <a:solidFill>
                  <a:srgbClr val="208F9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088C8013-0ECD-4BE1-963D-CCA0411EA750}"/>
                  </a:ext>
                </a:extLst>
              </p:cNvPr>
              <p:cNvCxnSpPr/>
              <p:nvPr/>
            </p:nvCxnSpPr>
            <p:spPr>
              <a:xfrm flipH="1" flipV="1">
                <a:off x="4450629" y="4054416"/>
                <a:ext cx="1360226" cy="988227"/>
              </a:xfrm>
              <a:prstGeom prst="line">
                <a:avLst/>
              </a:prstGeom>
              <a:ln w="12700">
                <a:solidFill>
                  <a:srgbClr val="208F9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4612EA0C-DC5C-410F-AF8A-90056FF9C806}"/>
                  </a:ext>
                </a:extLst>
              </p:cNvPr>
              <p:cNvCxnSpPr/>
              <p:nvPr/>
            </p:nvCxnSpPr>
            <p:spPr>
              <a:xfrm flipH="1">
                <a:off x="767112" y="3687937"/>
                <a:ext cx="1624256" cy="539360"/>
              </a:xfrm>
              <a:prstGeom prst="line">
                <a:avLst/>
              </a:prstGeom>
              <a:ln w="12700">
                <a:solidFill>
                  <a:srgbClr val="208F9E"/>
                </a:solidFill>
              </a:ln>
            </p:spPr>
            <p:style>
              <a:lnRef idx="1">
                <a:schemeClr val="accent1"/>
              </a:lnRef>
              <a:fillRef idx="0">
                <a:schemeClr val="accent1"/>
              </a:fillRef>
              <a:effectRef idx="0">
                <a:schemeClr val="accent1"/>
              </a:effectRef>
              <a:fontRef idx="minor">
                <a:schemeClr val="tx1"/>
              </a:fontRef>
            </p:style>
          </p:cxnSp>
        </p:grpSp>
        <p:grpSp>
          <p:nvGrpSpPr>
            <p:cNvPr id="15" name="Scris centru">
              <a:extLst>
                <a:ext uri="{FF2B5EF4-FFF2-40B4-BE49-F238E27FC236}">
                  <a16:creationId xmlns:a16="http://schemas.microsoft.com/office/drawing/2014/main" xmlns="" id="{1DF362A5-178A-4928-A7D9-C0B065BBA594}"/>
                </a:ext>
              </a:extLst>
            </p:cNvPr>
            <p:cNvGrpSpPr/>
            <p:nvPr/>
          </p:nvGrpSpPr>
          <p:grpSpPr>
            <a:xfrm>
              <a:off x="2955750" y="2658140"/>
              <a:ext cx="1331088" cy="1664033"/>
              <a:chOff x="2955750" y="2658140"/>
              <a:chExt cx="1331088" cy="1664033"/>
            </a:xfrm>
          </p:grpSpPr>
          <p:sp>
            <p:nvSpPr>
              <p:cNvPr id="46" name="Text Box 2">
                <a:extLst>
                  <a:ext uri="{FF2B5EF4-FFF2-40B4-BE49-F238E27FC236}">
                    <a16:creationId xmlns:a16="http://schemas.microsoft.com/office/drawing/2014/main" xmlns="" id="{78EE978D-0832-4337-8C64-367DBB7E6B1C}"/>
                  </a:ext>
                </a:extLst>
              </p:cNvPr>
              <p:cNvSpPr txBox="1">
                <a:spLocks noChangeArrowheads="1"/>
              </p:cNvSpPr>
              <p:nvPr/>
            </p:nvSpPr>
            <p:spPr bwMode="auto">
              <a:xfrm>
                <a:off x="3188765" y="2658140"/>
                <a:ext cx="621030" cy="2844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800" b="0" i="0" u="none" strike="noStrike" kern="1200" cap="none" spc="0" normalizeH="0" baseline="0" noProof="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Citit</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2">
                <a:extLst>
                  <a:ext uri="{FF2B5EF4-FFF2-40B4-BE49-F238E27FC236}">
                    <a16:creationId xmlns:a16="http://schemas.microsoft.com/office/drawing/2014/main" xmlns="" id="{62491128-8D1F-4416-8986-84924E541A60}"/>
                  </a:ext>
                </a:extLst>
              </p:cNvPr>
              <p:cNvSpPr txBox="1">
                <a:spLocks noChangeArrowheads="1"/>
              </p:cNvSpPr>
              <p:nvPr/>
            </p:nvSpPr>
            <p:spPr bwMode="auto">
              <a:xfrm>
                <a:off x="3119754" y="2942598"/>
                <a:ext cx="827920" cy="28448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800" b="0" i="0" u="none" strike="noStrike" kern="1200" cap="none" spc="0" normalizeH="0" baseline="0" noProof="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Vorbit</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Box 2">
                <a:extLst>
                  <a:ext uri="{FF2B5EF4-FFF2-40B4-BE49-F238E27FC236}">
                    <a16:creationId xmlns:a16="http://schemas.microsoft.com/office/drawing/2014/main" xmlns="" id="{5B3A9669-3C09-46D9-A171-9CE95EF2F954}"/>
                  </a:ext>
                </a:extLst>
              </p:cNvPr>
              <p:cNvSpPr txBox="1">
                <a:spLocks noChangeArrowheads="1"/>
              </p:cNvSpPr>
              <p:nvPr/>
            </p:nvSpPr>
            <p:spPr bwMode="auto">
              <a:xfrm>
                <a:off x="2955750" y="3192706"/>
                <a:ext cx="1331088" cy="4476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600" b="1" i="0" u="none" strike="noStrike" kern="1200" cap="none" spc="0" normalizeH="0" baseline="0" noProof="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LIMBI</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2">
                <a:extLst>
                  <a:ext uri="{FF2B5EF4-FFF2-40B4-BE49-F238E27FC236}">
                    <a16:creationId xmlns:a16="http://schemas.microsoft.com/office/drawing/2014/main" xmlns="" id="{1462300E-29A0-4E11-B0D7-00F3251BC437}"/>
                  </a:ext>
                </a:extLst>
              </p:cNvPr>
              <p:cNvSpPr txBox="1">
                <a:spLocks noChangeArrowheads="1"/>
              </p:cNvSpPr>
              <p:nvPr/>
            </p:nvSpPr>
            <p:spPr bwMode="auto">
              <a:xfrm>
                <a:off x="2998882" y="3658491"/>
                <a:ext cx="1109261" cy="33747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800" b="0" i="0" u="none" strike="noStrike" kern="1200" cap="none" spc="0" normalizeH="0" baseline="0" noProof="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Ascultare</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
                <a:extLst>
                  <a:ext uri="{FF2B5EF4-FFF2-40B4-BE49-F238E27FC236}">
                    <a16:creationId xmlns:a16="http://schemas.microsoft.com/office/drawing/2014/main" xmlns="" id="{2C1AD9F7-D580-4179-8A44-BC0B4634925F}"/>
                  </a:ext>
                </a:extLst>
              </p:cNvPr>
              <p:cNvSpPr txBox="1">
                <a:spLocks noChangeArrowheads="1"/>
              </p:cNvSpPr>
              <p:nvPr/>
            </p:nvSpPr>
            <p:spPr bwMode="auto">
              <a:xfrm>
                <a:off x="3188549" y="3934180"/>
                <a:ext cx="629285" cy="38799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800" b="0" i="0" u="none" strike="noStrike" kern="1200" cap="none" spc="0" normalizeH="0" baseline="0" noProof="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Scris</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 name="Al 3-lea strat de text">
              <a:extLst>
                <a:ext uri="{FF2B5EF4-FFF2-40B4-BE49-F238E27FC236}">
                  <a16:creationId xmlns:a16="http://schemas.microsoft.com/office/drawing/2014/main" xmlns="" id="{16994471-C923-4BAA-A69A-B42E92717590}"/>
                </a:ext>
              </a:extLst>
            </p:cNvPr>
            <p:cNvGrpSpPr/>
            <p:nvPr/>
          </p:nvGrpSpPr>
          <p:grpSpPr>
            <a:xfrm>
              <a:off x="1761587" y="1746443"/>
              <a:ext cx="3434839" cy="3555238"/>
              <a:chOff x="1761587" y="1746443"/>
              <a:chExt cx="3434839" cy="3555238"/>
            </a:xfrm>
          </p:grpSpPr>
          <p:sp>
            <p:nvSpPr>
              <p:cNvPr id="45" name="Text Box 2">
                <a:extLst>
                  <a:ext uri="{FF2B5EF4-FFF2-40B4-BE49-F238E27FC236}">
                    <a16:creationId xmlns:a16="http://schemas.microsoft.com/office/drawing/2014/main" xmlns="" id="{C2268371-9D3A-4B0F-B1AC-1CACEE763199}"/>
                  </a:ext>
                </a:extLst>
              </p:cNvPr>
              <p:cNvSpPr txBox="1">
                <a:spLocks noChangeArrowheads="1"/>
              </p:cNvSpPr>
              <p:nvPr/>
            </p:nvSpPr>
            <p:spPr bwMode="auto">
              <a:xfrm rot="20055392">
                <a:off x="1761587" y="1746443"/>
                <a:ext cx="3434839" cy="3555238"/>
              </a:xfrm>
              <a:prstGeom prst="rect">
                <a:avLst/>
              </a:prstGeom>
              <a:noFill/>
              <a:ln w="9525">
                <a:noFill/>
                <a:miter lim="800000"/>
                <a:headEnd/>
                <a:tailEnd/>
              </a:ln>
            </p:spPr>
            <p:txBody>
              <a:bodyPr rot="0" spcFirstLastPara="1" vert="horz" wrap="square" lIns="91440" tIns="45720" rIns="91440" bIns="45720" numCol="1" anchor="t" anchorCtr="0">
                <a:prstTxWarp prst="textArchDown">
                  <a:avLst>
                    <a:gd name="adj" fmla="val 1066573"/>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600" b="1" i="0" u="none" strike="noStrike" kern="1200" cap="none" spc="0" normalizeH="0" baseline="0" noProof="0" dirty="0">
                    <a:ln>
                      <a:noFill/>
                    </a:ln>
                    <a:solidFill>
                      <a:srgbClr val="70AD47"/>
                    </a:solidFill>
                    <a:effectLst/>
                    <a:uLnTx/>
                    <a:uFillTx/>
                    <a:latin typeface="Calibri" panose="020F0502020204030204" pitchFamily="34" charset="0"/>
                    <a:ea typeface="Calibri" panose="020F0502020204030204" pitchFamily="34" charset="0"/>
                    <a:cs typeface="Times New Roman" panose="02020603050405020304" pitchFamily="18" charset="0"/>
                  </a:rPr>
                  <a:t>SOCIAL &amp; COMUNICARE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
                <a:extLst>
                  <a:ext uri="{FF2B5EF4-FFF2-40B4-BE49-F238E27FC236}">
                    <a16:creationId xmlns:a16="http://schemas.microsoft.com/office/drawing/2014/main" xmlns="" id="{DC5125A6-CF06-41F1-B352-F228FEB6628B}"/>
                  </a:ext>
                </a:extLst>
              </p:cNvPr>
              <p:cNvSpPr txBox="1">
                <a:spLocks noChangeArrowheads="1"/>
              </p:cNvSpPr>
              <p:nvPr/>
            </p:nvSpPr>
            <p:spPr bwMode="auto">
              <a:xfrm rot="21129572">
                <a:off x="2037246" y="2181120"/>
                <a:ext cx="2776326" cy="2961514"/>
              </a:xfrm>
              <a:prstGeom prst="rect">
                <a:avLst/>
              </a:prstGeom>
              <a:noFill/>
              <a:ln w="9525">
                <a:noFill/>
                <a:miter lim="800000"/>
                <a:headEnd/>
                <a:tailEnd/>
              </a:ln>
            </p:spPr>
            <p:txBody>
              <a:bodyPr rot="0" spcFirstLastPara="1" vert="horz" wrap="square" lIns="91440" tIns="45720" rIns="91440" bIns="45720" numCol="1" anchor="t" anchorCtr="0">
                <a:prstTxWarp prst="textArchUp">
                  <a:avLst>
                    <a:gd name="adj" fmla="val 11212243"/>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7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AUTO-GESTIONARE</a:t>
                </a:r>
                <a:endPar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
                <a:extLst>
                  <a:ext uri="{FF2B5EF4-FFF2-40B4-BE49-F238E27FC236}">
                    <a16:creationId xmlns:a16="http://schemas.microsoft.com/office/drawing/2014/main" xmlns="" id="{EDEDEBB4-091C-49CD-88CF-3B6B2A3C8157}"/>
                  </a:ext>
                </a:extLst>
              </p:cNvPr>
              <p:cNvSpPr txBox="1">
                <a:spLocks noChangeArrowheads="1"/>
              </p:cNvSpPr>
              <p:nvPr/>
            </p:nvSpPr>
            <p:spPr bwMode="auto">
              <a:xfrm rot="5993137">
                <a:off x="1966342" y="1755158"/>
                <a:ext cx="2669303" cy="2965085"/>
              </a:xfrm>
              <a:prstGeom prst="rect">
                <a:avLst/>
              </a:prstGeom>
              <a:noFill/>
              <a:ln w="9525">
                <a:noFill/>
                <a:miter lim="800000"/>
                <a:headEnd/>
                <a:tailEnd/>
              </a:ln>
            </p:spPr>
            <p:txBody>
              <a:bodyPr rot="0" spcFirstLastPara="1" vert="horz" wrap="square" lIns="91440" tIns="45720" rIns="91440" bIns="45720" numCol="1" anchor="t" anchorCtr="0">
                <a:prstTxWarp prst="textArchUp">
                  <a:avLst>
                    <a:gd name="adj" fmla="val 12468199"/>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b="1" i="0" u="none" strike="noStrike" kern="1200" cap="none" spc="0" normalizeH="0" baseline="0" noProof="0" dirty="0">
                    <a:ln>
                      <a:noFill/>
                    </a:ln>
                    <a:solidFill>
                      <a:srgbClr val="208F9E"/>
                    </a:solidFill>
                    <a:effectLst/>
                    <a:uLnTx/>
                    <a:uFillTx/>
                    <a:latin typeface="Calibri" panose="020F0502020204030204" pitchFamily="34" charset="0"/>
                    <a:ea typeface="Calibri" panose="020F0502020204030204" pitchFamily="34" charset="0"/>
                    <a:cs typeface="Times New Roman" panose="02020603050405020304" pitchFamily="18" charset="0"/>
                  </a:rPr>
                  <a:t>G</a:t>
                </a:r>
                <a:r>
                  <a:rPr kumimoji="0" lang="en-US" b="1" i="0" u="none" strike="noStrike" kern="1200" cap="none" spc="0" normalizeH="0" baseline="0" noProof="0" dirty="0" err="1">
                    <a:ln>
                      <a:noFill/>
                    </a:ln>
                    <a:solidFill>
                      <a:srgbClr val="208F9E"/>
                    </a:solidFill>
                    <a:effectLst/>
                    <a:uLnTx/>
                    <a:uFillTx/>
                    <a:latin typeface="Calibri" panose="020F0502020204030204" pitchFamily="34" charset="0"/>
                    <a:ea typeface="Calibri" panose="020F0502020204030204" pitchFamily="34" charset="0"/>
                    <a:cs typeface="Times New Roman" panose="02020603050405020304" pitchFamily="18" charset="0"/>
                  </a:rPr>
                  <a:t>andire-manualitae</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Al 2-lea strat de text">
              <a:extLst>
                <a:ext uri="{FF2B5EF4-FFF2-40B4-BE49-F238E27FC236}">
                  <a16:creationId xmlns:a16="http://schemas.microsoft.com/office/drawing/2014/main" xmlns="" id="{FE68BF0A-B556-4EBC-8355-5BCB0067F992}"/>
                </a:ext>
              </a:extLst>
            </p:cNvPr>
            <p:cNvGrpSpPr/>
            <p:nvPr/>
          </p:nvGrpSpPr>
          <p:grpSpPr>
            <a:xfrm>
              <a:off x="653977" y="856214"/>
              <a:ext cx="5831516" cy="5220474"/>
              <a:chOff x="653977" y="856214"/>
              <a:chExt cx="5831516" cy="5220474"/>
            </a:xfrm>
          </p:grpSpPr>
          <p:sp>
            <p:nvSpPr>
              <p:cNvPr id="28" name="Text Box 2">
                <a:extLst>
                  <a:ext uri="{FF2B5EF4-FFF2-40B4-BE49-F238E27FC236}">
                    <a16:creationId xmlns:a16="http://schemas.microsoft.com/office/drawing/2014/main" xmlns="" id="{7DC1B099-0E05-4234-BD61-B2C582586434}"/>
                  </a:ext>
                </a:extLst>
              </p:cNvPr>
              <p:cNvSpPr txBox="1">
                <a:spLocks noChangeArrowheads="1"/>
              </p:cNvSpPr>
              <p:nvPr/>
            </p:nvSpPr>
            <p:spPr bwMode="auto">
              <a:xfrm>
                <a:off x="3226434" y="856214"/>
                <a:ext cx="956840" cy="49419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arată</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inițiativă</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xmlns="" id="{98288BBD-A31E-4C39-A651-D57FACA706D7}"/>
                  </a:ext>
                </a:extLst>
              </p:cNvPr>
              <p:cNvSpPr txBox="1">
                <a:spLocks noChangeArrowheads="1"/>
              </p:cNvSpPr>
              <p:nvPr/>
            </p:nvSpPr>
            <p:spPr bwMode="auto">
              <a:xfrm>
                <a:off x="2204990" y="999908"/>
                <a:ext cx="1316275" cy="45041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7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angajare în dezvoltare personală</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xmlns="" id="{C1AB14CA-C6C9-45EB-BEA6-70CC127F35EA}"/>
                  </a:ext>
                </a:extLst>
              </p:cNvPr>
              <p:cNvSpPr txBox="1">
                <a:spLocks noChangeArrowheads="1"/>
              </p:cNvSpPr>
              <p:nvPr/>
            </p:nvSpPr>
            <p:spPr bwMode="auto">
              <a:xfrm>
                <a:off x="1249719" y="1646123"/>
                <a:ext cx="1072187" cy="47717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face față schimbărilor</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xmlns="" id="{8F0E9F65-F539-4BB0-97EC-B3FE51F0B6FB}"/>
                  </a:ext>
                </a:extLst>
              </p:cNvPr>
              <p:cNvSpPr txBox="1">
                <a:spLocks noChangeArrowheads="1"/>
              </p:cNvSpPr>
              <p:nvPr/>
            </p:nvSpPr>
            <p:spPr bwMode="auto">
              <a:xfrm>
                <a:off x="836268" y="2256804"/>
                <a:ext cx="1180253" cy="63804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acționează în concordanță cu valorile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xmlns="" id="{41B21015-DD8C-4D35-B869-13A9C6027B65}"/>
                  </a:ext>
                </a:extLst>
              </p:cNvPr>
              <p:cNvSpPr txBox="1">
                <a:spLocks noChangeArrowheads="1"/>
              </p:cNvSpPr>
              <p:nvPr/>
            </p:nvSpPr>
            <p:spPr bwMode="auto">
              <a:xfrm>
                <a:off x="653977" y="2967630"/>
                <a:ext cx="1129029" cy="85295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răspunde la cerințele standardelor &amp; sarcinilor</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xmlns="" id="{2D6882C3-ACEA-48ED-948F-9089492E8F57}"/>
                  </a:ext>
                </a:extLst>
              </p:cNvPr>
              <p:cNvSpPr txBox="1">
                <a:spLocks noChangeArrowheads="1"/>
              </p:cNvSpPr>
              <p:nvPr/>
            </p:nvSpPr>
            <p:spPr bwMode="auto">
              <a:xfrm>
                <a:off x="4183271" y="1184507"/>
                <a:ext cx="1092480" cy="85534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700" b="0" i="0" u="none" strike="noStrike" kern="1200" cap="none" spc="0" normalizeH="0" baseline="0" noProof="0" dirty="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dobândire &amp; organizare informații</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8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xmlns="" id="{23AED8FE-8E8B-4454-BBD2-E478EC0ABF05}"/>
                  </a:ext>
                </a:extLst>
              </p:cNvPr>
              <p:cNvSpPr txBox="1">
                <a:spLocks noChangeArrowheads="1"/>
              </p:cNvSpPr>
              <p:nvPr/>
            </p:nvSpPr>
            <p:spPr bwMode="auto">
              <a:xfrm>
                <a:off x="4889703" y="1792398"/>
                <a:ext cx="1085796" cy="86574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dirty="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analizare &amp; procesare informații</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
                <a:extLst>
                  <a:ext uri="{FF2B5EF4-FFF2-40B4-BE49-F238E27FC236}">
                    <a16:creationId xmlns:a16="http://schemas.microsoft.com/office/drawing/2014/main" xmlns="" id="{B450B265-775B-4127-B503-30365F4C3FF2}"/>
                  </a:ext>
                </a:extLst>
              </p:cNvPr>
              <p:cNvSpPr txBox="1">
                <a:spLocks noChangeArrowheads="1"/>
              </p:cNvSpPr>
              <p:nvPr/>
            </p:nvSpPr>
            <p:spPr bwMode="auto">
              <a:xfrm>
                <a:off x="5221560" y="2602108"/>
                <a:ext cx="1263072" cy="67590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dirty="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planificare &amp; organizare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xmlns="" id="{98537CBA-CC6B-4494-938A-A95540D5F5E2}"/>
                  </a:ext>
                </a:extLst>
              </p:cNvPr>
              <p:cNvSpPr txBox="1">
                <a:spLocks noChangeArrowheads="1"/>
              </p:cNvSpPr>
              <p:nvPr/>
            </p:nvSpPr>
            <p:spPr bwMode="auto">
              <a:xfrm>
                <a:off x="5425045" y="3220786"/>
                <a:ext cx="1060448" cy="69982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dirty="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tratează probleme &amp; aspecte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2">
                <a:extLst>
                  <a:ext uri="{FF2B5EF4-FFF2-40B4-BE49-F238E27FC236}">
                    <a16:creationId xmlns:a16="http://schemas.microsoft.com/office/drawing/2014/main" xmlns="" id="{E0C04B77-0902-48C8-8442-0D67AFA04612}"/>
                  </a:ext>
                </a:extLst>
              </p:cNvPr>
              <p:cNvSpPr txBox="1">
                <a:spLocks noChangeArrowheads="1"/>
              </p:cNvSpPr>
              <p:nvPr/>
            </p:nvSpPr>
            <p:spPr bwMode="auto">
              <a:xfrm>
                <a:off x="5230103" y="4114300"/>
                <a:ext cx="1059814" cy="59524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creează și inovează</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2">
                <a:extLst>
                  <a:ext uri="{FF2B5EF4-FFF2-40B4-BE49-F238E27FC236}">
                    <a16:creationId xmlns:a16="http://schemas.microsoft.com/office/drawing/2014/main" xmlns="" id="{B3ED63CC-70B7-4528-A1E3-0D68A3A33A38}"/>
                  </a:ext>
                </a:extLst>
              </p:cNvPr>
              <p:cNvSpPr txBox="1">
                <a:spLocks noChangeArrowheads="1"/>
              </p:cNvSpPr>
              <p:nvPr/>
            </p:nvSpPr>
            <p:spPr bwMode="auto">
              <a:xfrm>
                <a:off x="836267" y="4142808"/>
                <a:ext cx="1231143" cy="69158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a:ln>
                      <a:noFill/>
                    </a:ln>
                    <a:solidFill>
                      <a:srgbClr val="EEB500"/>
                    </a:solidFill>
                    <a:effectLst/>
                    <a:uLnTx/>
                    <a:uFillTx/>
                    <a:latin typeface="Trebuchet MS" panose="020B0603020202020204" pitchFamily="34" charset="0"/>
                    <a:ea typeface="Calibri" panose="020F0502020204030204" pitchFamily="34" charset="0"/>
                    <a:cs typeface="Times New Roman" panose="02020603050405020304" pitchFamily="18" charset="0"/>
                  </a:rPr>
                  <a:t>arată respect &amp; considerație pentru ceilalți</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2">
                <a:extLst>
                  <a:ext uri="{FF2B5EF4-FFF2-40B4-BE49-F238E27FC236}">
                    <a16:creationId xmlns:a16="http://schemas.microsoft.com/office/drawing/2014/main" xmlns="" id="{61D02243-EE09-4737-9FB8-4D5922B4600B}"/>
                  </a:ext>
                </a:extLst>
              </p:cNvPr>
              <p:cNvSpPr txBox="1">
                <a:spLocks noChangeArrowheads="1"/>
              </p:cNvSpPr>
              <p:nvPr/>
            </p:nvSpPr>
            <p:spPr bwMode="auto">
              <a:xfrm>
                <a:off x="1422799" y="4951676"/>
                <a:ext cx="1129664" cy="50908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a:ln>
                      <a:noFill/>
                    </a:ln>
                    <a:solidFill>
                      <a:srgbClr val="EEB500"/>
                    </a:solidFill>
                    <a:effectLst/>
                    <a:uLnTx/>
                    <a:uFillTx/>
                    <a:latin typeface="Trebuchet MS" panose="020B0603020202020204" pitchFamily="34" charset="0"/>
                    <a:ea typeface="Calibri" panose="020F0502020204030204" pitchFamily="34" charset="0"/>
                    <a:cs typeface="Times New Roman" panose="02020603050405020304" pitchFamily="18" charset="0"/>
                  </a:rPr>
                  <a:t>gestionează-i</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a:ln>
                      <a:noFill/>
                    </a:ln>
                    <a:solidFill>
                      <a:srgbClr val="EEB500"/>
                    </a:solidFill>
                    <a:effectLst/>
                    <a:uLnTx/>
                    <a:uFillTx/>
                    <a:latin typeface="Trebuchet MS" panose="020B0603020202020204" pitchFamily="34" charset="0"/>
                    <a:ea typeface="Calibri" panose="020F0502020204030204" pitchFamily="34" charset="0"/>
                    <a:cs typeface="Times New Roman" panose="02020603050405020304" pitchFamily="18" charset="0"/>
                  </a:rPr>
                  <a:t>pe ceilalți</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2">
                <a:extLst>
                  <a:ext uri="{FF2B5EF4-FFF2-40B4-BE49-F238E27FC236}">
                    <a16:creationId xmlns:a16="http://schemas.microsoft.com/office/drawing/2014/main" xmlns="" id="{68F4FF52-8A1C-4FEB-8D30-357B99D9AF97}"/>
                  </a:ext>
                </a:extLst>
              </p:cNvPr>
              <p:cNvSpPr txBox="1">
                <a:spLocks noChangeArrowheads="1"/>
              </p:cNvSpPr>
              <p:nvPr/>
            </p:nvSpPr>
            <p:spPr bwMode="auto">
              <a:xfrm>
                <a:off x="2413006" y="5380392"/>
                <a:ext cx="1214964" cy="69629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a:ln>
                      <a:noFill/>
                    </a:ln>
                    <a:solidFill>
                      <a:srgbClr val="EEB500"/>
                    </a:solidFill>
                    <a:effectLst/>
                    <a:uLnTx/>
                    <a:uFillTx/>
                    <a:latin typeface="Trebuchet MS" panose="020B0603020202020204" pitchFamily="34" charset="0"/>
                    <a:ea typeface="Calibri" panose="020F0502020204030204" pitchFamily="34" charset="0"/>
                    <a:cs typeface="Times New Roman" panose="02020603050405020304" pitchFamily="18" charset="0"/>
                  </a:rPr>
                  <a:t>colaborează cu ceilalți în echipă</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
                <a:extLst>
                  <a:ext uri="{FF2B5EF4-FFF2-40B4-BE49-F238E27FC236}">
                    <a16:creationId xmlns:a16="http://schemas.microsoft.com/office/drawing/2014/main" xmlns="" id="{1F97365B-DC90-4B2F-8853-6A2D7D7FCF48}"/>
                  </a:ext>
                </a:extLst>
              </p:cNvPr>
              <p:cNvSpPr txBox="1">
                <a:spLocks noChangeArrowheads="1"/>
              </p:cNvSpPr>
              <p:nvPr/>
            </p:nvSpPr>
            <p:spPr bwMode="auto">
              <a:xfrm>
                <a:off x="3784055" y="5438161"/>
                <a:ext cx="1129029" cy="52113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a:ln>
                      <a:noFill/>
                    </a:ln>
                    <a:solidFill>
                      <a:srgbClr val="EEB500"/>
                    </a:solidFill>
                    <a:effectLst/>
                    <a:uLnTx/>
                    <a:uFillTx/>
                    <a:latin typeface="Trebuchet MS" panose="020B0603020202020204" pitchFamily="34" charset="0"/>
                    <a:ea typeface="Calibri" panose="020F0502020204030204" pitchFamily="34" charset="0"/>
                    <a:cs typeface="Times New Roman" panose="02020603050405020304" pitchFamily="18" charset="0"/>
                  </a:rPr>
                  <a:t>conciliere &amp; negociere</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
                <a:extLst>
                  <a:ext uri="{FF2B5EF4-FFF2-40B4-BE49-F238E27FC236}">
                    <a16:creationId xmlns:a16="http://schemas.microsoft.com/office/drawing/2014/main" xmlns="" id="{0763CC02-56BF-493D-BB09-133044985FF5}"/>
                  </a:ext>
                </a:extLst>
              </p:cNvPr>
              <p:cNvSpPr txBox="1">
                <a:spLocks noChangeArrowheads="1"/>
              </p:cNvSpPr>
              <p:nvPr/>
            </p:nvSpPr>
            <p:spPr bwMode="auto">
              <a:xfrm>
                <a:off x="4612501" y="4924119"/>
                <a:ext cx="1129664" cy="57516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700" b="0" i="0" u="none" strike="noStrike" kern="1200" cap="none" spc="0" normalizeH="0" baseline="0" noProof="0">
                    <a:ln>
                      <a:noFill/>
                    </a:ln>
                    <a:solidFill>
                      <a:srgbClr val="EEB500"/>
                    </a:solidFill>
                    <a:effectLst/>
                    <a:uLnTx/>
                    <a:uFillTx/>
                    <a:latin typeface="Trebuchet MS" panose="020B0603020202020204" pitchFamily="34" charset="0"/>
                    <a:ea typeface="Calibri" panose="020F0502020204030204" pitchFamily="34" charset="0"/>
                    <a:cs typeface="Times New Roman" panose="02020603050405020304" pitchFamily="18" charset="0"/>
                  </a:rPr>
                  <a:t>acordă sprijin altora</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Primul strat de text">
              <a:extLst>
                <a:ext uri="{FF2B5EF4-FFF2-40B4-BE49-F238E27FC236}">
                  <a16:creationId xmlns:a16="http://schemas.microsoft.com/office/drawing/2014/main" xmlns="" id="{896EADBD-EADE-48E3-8241-FC29DD45F64C}"/>
                </a:ext>
              </a:extLst>
            </p:cNvPr>
            <p:cNvGrpSpPr/>
            <p:nvPr/>
          </p:nvGrpSpPr>
          <p:grpSpPr>
            <a:xfrm>
              <a:off x="0" y="212652"/>
              <a:ext cx="6791959" cy="6243318"/>
              <a:chOff x="0" y="212652"/>
              <a:chExt cx="6792427" cy="6243624"/>
            </a:xfrm>
          </p:grpSpPr>
          <p:sp>
            <p:nvSpPr>
              <p:cNvPr id="21" name="Rectangle 20">
                <a:extLst>
                  <a:ext uri="{FF2B5EF4-FFF2-40B4-BE49-F238E27FC236}">
                    <a16:creationId xmlns:a16="http://schemas.microsoft.com/office/drawing/2014/main" xmlns="" id="{6AA8BD68-D62A-4F79-8BAD-210A65513E8D}"/>
                  </a:ext>
                </a:extLst>
              </p:cNvPr>
              <p:cNvSpPr/>
              <p:nvPr/>
            </p:nvSpPr>
            <p:spPr>
              <a:xfrm rot="19131990">
                <a:off x="0" y="472813"/>
                <a:ext cx="2513880" cy="921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err="1">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COMPETEN</a:t>
                </a:r>
                <a:r>
                  <a:rPr kumimoji="0" lang="ro-RO" sz="1400" b="1" i="0" u="none" strike="noStrike" kern="1200" cap="none" spc="0" normalizeH="0" baseline="0" noProof="0" dirty="0" err="1">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ȚE</a:t>
                </a:r>
                <a:r>
                  <a:rPr kumimoji="0" lang="ro-RO" sz="1400" b="1" i="0" u="none" strike="noStrike" kern="1200" cap="none" spc="0" normalizeH="0" baseline="0" noProof="0" dirty="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 PENTRU VIAȚĂ</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900" b="1" i="0" u="none" strike="noStrike" kern="1200" cap="none" spc="0" normalizeH="0" baseline="0" noProof="0" dirty="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285A4EC5-D014-4FAE-829A-224E78882100}"/>
                  </a:ext>
                </a:extLst>
              </p:cNvPr>
              <p:cNvSpPr/>
              <p:nvPr/>
            </p:nvSpPr>
            <p:spPr>
              <a:xfrm rot="16939843">
                <a:off x="-244606" y="2314808"/>
                <a:ext cx="1506851" cy="452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srgbClr val="645C5A"/>
                    </a:solidFill>
                    <a:effectLst/>
                    <a:uLnTx/>
                    <a:uFillTx/>
                    <a:latin typeface="Trebuchet MS" panose="020B0603020202020204" pitchFamily="34" charset="0"/>
                    <a:ea typeface="Calibri" panose="020F0502020204030204" pitchFamily="34" charset="0"/>
                    <a:cs typeface="Times New Roman" panose="02020603050405020304" pitchFamily="18" charset="0"/>
                  </a:rPr>
                  <a:t>DE MEDIU</a:t>
                </a:r>
                <a:endPar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5697914B-8495-4FDC-86F0-9BE9B1D08A37}"/>
                  </a:ext>
                </a:extLst>
              </p:cNvPr>
              <p:cNvSpPr/>
              <p:nvPr/>
            </p:nvSpPr>
            <p:spPr>
              <a:xfrm rot="21254912">
                <a:off x="2298226" y="212652"/>
                <a:ext cx="1869693" cy="413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srgbClr val="645C5A"/>
                    </a:solidFill>
                    <a:effectLst/>
                    <a:uLnTx/>
                    <a:uFillTx/>
                    <a:latin typeface="Trebuchet MS" panose="020B0603020202020204" pitchFamily="34" charset="0"/>
                    <a:ea typeface="Calibri" panose="020F0502020204030204" pitchFamily="34" charset="0"/>
                    <a:cs typeface="Times New Roman" panose="02020603050405020304" pitchFamily="18" charset="0"/>
                  </a:rPr>
                  <a:t>FINANCIARE</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E290CF74-2B21-464A-9203-050003068556}"/>
                  </a:ext>
                </a:extLst>
              </p:cNvPr>
              <p:cNvSpPr/>
              <p:nvPr/>
            </p:nvSpPr>
            <p:spPr>
              <a:xfrm rot="2441799">
                <a:off x="4708477" y="918355"/>
                <a:ext cx="1680180" cy="404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DIGITALE</a:t>
                </a:r>
                <a:endPar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489BBA2D-A4BD-4A2A-83CA-08CDD14F40F8}"/>
                  </a:ext>
                </a:extLst>
              </p:cNvPr>
              <p:cNvSpPr/>
              <p:nvPr/>
            </p:nvSpPr>
            <p:spPr>
              <a:xfrm rot="5400000">
                <a:off x="5750152" y="3151650"/>
                <a:ext cx="1680180" cy="404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srgbClr val="208F9E"/>
                    </a:solidFill>
                    <a:effectLst/>
                    <a:uLnTx/>
                    <a:uFillTx/>
                    <a:latin typeface="Trebuchet MS" panose="020B0603020202020204" pitchFamily="34" charset="0"/>
                    <a:ea typeface="Calibri" panose="020F0502020204030204" pitchFamily="34" charset="0"/>
                    <a:cs typeface="Times New Roman" panose="02020603050405020304" pitchFamily="18" charset="0"/>
                  </a:rPr>
                  <a:t>ARTISTICE</a:t>
                </a:r>
                <a:endPar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84117FAA-A6B1-47BB-94CE-F6D043DADA19}"/>
                  </a:ext>
                </a:extLst>
              </p:cNvPr>
              <p:cNvSpPr/>
              <p:nvPr/>
            </p:nvSpPr>
            <p:spPr>
              <a:xfrm rot="1843310">
                <a:off x="955343" y="5853727"/>
                <a:ext cx="1675973" cy="413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srgbClr val="EEB500"/>
                    </a:solidFill>
                    <a:effectLst/>
                    <a:uLnTx/>
                    <a:uFillTx/>
                    <a:latin typeface="Trebuchet MS" panose="020B0603020202020204" pitchFamily="34" charset="0"/>
                    <a:ea typeface="Calibri" panose="020F0502020204030204" pitchFamily="34" charset="0"/>
                    <a:cs typeface="Times New Roman" panose="02020603050405020304" pitchFamily="18" charset="0"/>
                  </a:rPr>
                  <a:t>S</a:t>
                </a:r>
                <a:r>
                  <a:rPr kumimoji="0" lang="ro-RO" sz="1200" b="0" i="0" u="none" strike="noStrike" kern="1200" cap="none" spc="0" normalizeH="0" baseline="0" noProof="0">
                    <a:ln>
                      <a:noFill/>
                    </a:ln>
                    <a:solidFill>
                      <a:srgbClr val="EEB500"/>
                    </a:solidFill>
                    <a:effectLst/>
                    <a:uLnTx/>
                    <a:uFillTx/>
                    <a:latin typeface="Trebuchet MS" panose="020B0603020202020204" pitchFamily="34" charset="0"/>
                    <a:ea typeface="Calibri" panose="020F0502020204030204" pitchFamily="34" charset="0"/>
                    <a:cs typeface="Times New Roman" panose="02020603050405020304" pitchFamily="18" charset="0"/>
                  </a:rPr>
                  <a:t>ĂNĂTATE</a:t>
                </a:r>
                <a:endPar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E738C650-3EB8-4F65-8498-74A322217F7B}"/>
                  </a:ext>
                </a:extLst>
              </p:cNvPr>
              <p:cNvSpPr/>
              <p:nvPr/>
            </p:nvSpPr>
            <p:spPr>
              <a:xfrm rot="20061443">
                <a:off x="4364440" y="6042521"/>
                <a:ext cx="1198145" cy="413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1200" b="0" i="0" u="none" strike="noStrike" kern="1200" cap="none" spc="0" normalizeH="0" baseline="0" noProof="0">
                    <a:ln>
                      <a:noFill/>
                    </a:ln>
                    <a:solidFill>
                      <a:srgbClr val="EEB500"/>
                    </a:solidFill>
                    <a:effectLst/>
                    <a:uLnTx/>
                    <a:uFillTx/>
                    <a:latin typeface="Trebuchet MS" panose="020B0603020202020204" pitchFamily="34" charset="0"/>
                    <a:ea typeface="Calibri" panose="020F0502020204030204" pitchFamily="34" charset="0"/>
                    <a:cs typeface="Times New Roman" panose="02020603050405020304" pitchFamily="18" charset="0"/>
                  </a:rPr>
                  <a:t>CMC</a:t>
                </a:r>
                <a:endPar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grpSp>
      </p:grpSp>
      <p:sp>
        <p:nvSpPr>
          <p:cNvPr id="2" name="Right Arrow 1"/>
          <p:cNvSpPr/>
          <p:nvPr/>
        </p:nvSpPr>
        <p:spPr>
          <a:xfrm>
            <a:off x="8229600" y="3532094"/>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8229600" y="3532094"/>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4825633" y="32274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552735"/>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60" y="-23458"/>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46015"/>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2" name="Title 1">
            <a:extLst>
              <a:ext uri="{FF2B5EF4-FFF2-40B4-BE49-F238E27FC236}">
                <a16:creationId xmlns:a16="http://schemas.microsoft.com/office/drawing/2014/main" xmlns="" id="{1F73EA2E-EB64-4313-9189-F9360FC0F517}"/>
              </a:ext>
            </a:extLst>
          </p:cNvPr>
          <p:cNvSpPr txBox="1">
            <a:spLocks/>
          </p:cNvSpPr>
          <p:nvPr/>
        </p:nvSpPr>
        <p:spPr>
          <a:xfrm>
            <a:off x="683498" y="4393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 a</a:t>
            </a:r>
            <a:r>
              <a:rPr kumimoji="0" lang="en-US" sz="36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Times New Roman" panose="02020603050405020304" pitchFamily="18" charset="0"/>
              </a:rPr>
              <a:t>.</a:t>
            </a:r>
            <a:r>
              <a:rPr kumimoji="0" lang="ro-RO" sz="36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Times New Roman" panose="02020603050405020304" pitchFamily="18" charset="0"/>
              </a:rPr>
              <a:t> Competențe </a:t>
            </a:r>
            <a:r>
              <a:rPr kumimoji="0" lang="ro-RO" sz="36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în sectorul A - Agricultură</a:t>
            </a:r>
            <a:endParaRPr kumimoji="0" lang="en-US" sz="36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endParaRPr>
          </a:p>
        </p:txBody>
      </p:sp>
      <p:graphicFrame>
        <p:nvGraphicFramePr>
          <p:cNvPr id="13" name="Table 12">
            <a:extLst>
              <a:ext uri="{FF2B5EF4-FFF2-40B4-BE49-F238E27FC236}">
                <a16:creationId xmlns:a16="http://schemas.microsoft.com/office/drawing/2014/main" xmlns="" id="{89C01926-F59C-4915-A7B0-B0BC188A478F}"/>
              </a:ext>
            </a:extLst>
          </p:cNvPr>
          <p:cNvGraphicFramePr>
            <a:graphicFrameLocks noGrp="1"/>
          </p:cNvGraphicFramePr>
          <p:nvPr>
            <p:extLst>
              <p:ext uri="{D42A27DB-BD31-4B8C-83A1-F6EECF244321}">
                <p14:modId xmlns:p14="http://schemas.microsoft.com/office/powerpoint/2010/main" val="5481746"/>
              </p:ext>
            </p:extLst>
          </p:nvPr>
        </p:nvGraphicFramePr>
        <p:xfrm>
          <a:off x="765048" y="1286029"/>
          <a:ext cx="9875520" cy="4572016"/>
        </p:xfrm>
        <a:graphic>
          <a:graphicData uri="http://schemas.openxmlformats.org/drawingml/2006/table">
            <a:tbl>
              <a:tblPr/>
              <a:tblGrid>
                <a:gridCol w="1741306">
                  <a:extLst>
                    <a:ext uri="{9D8B030D-6E8A-4147-A177-3AD203B41FA5}">
                      <a16:colId xmlns:a16="http://schemas.microsoft.com/office/drawing/2014/main" xmlns="" val="1363403130"/>
                    </a:ext>
                  </a:extLst>
                </a:gridCol>
                <a:gridCol w="3543497">
                  <a:extLst>
                    <a:ext uri="{9D8B030D-6E8A-4147-A177-3AD203B41FA5}">
                      <a16:colId xmlns:a16="http://schemas.microsoft.com/office/drawing/2014/main" xmlns="" val="299969554"/>
                    </a:ext>
                  </a:extLst>
                </a:gridCol>
                <a:gridCol w="4590717">
                  <a:extLst>
                    <a:ext uri="{9D8B030D-6E8A-4147-A177-3AD203B41FA5}">
                      <a16:colId xmlns:a16="http://schemas.microsoft.com/office/drawing/2014/main" xmlns="" val="2027108708"/>
                    </a:ext>
                  </a:extLst>
                </a:gridCol>
              </a:tblGrid>
              <a:tr h="215712">
                <a:tc>
                  <a:txBody>
                    <a:bodyPr/>
                    <a:lstStyle/>
                    <a:p>
                      <a:pPr algn="ctr" fontAlgn="ctr"/>
                      <a:r>
                        <a:rPr lang="ro-RO" sz="1400" b="1" i="0" u="none" strike="noStrike" dirty="0">
                          <a:solidFill>
                            <a:srgbClr val="000000"/>
                          </a:solidFill>
                          <a:effectLst/>
                          <a:latin typeface="Times New Roman" panose="02020603050405020304" pitchFamily="18" charset="0"/>
                        </a:rPr>
                        <a:t>Sectorul CAEN</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o-RO" sz="1400" b="1" i="0" u="none" strike="noStrike" dirty="0">
                          <a:solidFill>
                            <a:srgbClr val="000000"/>
                          </a:solidFill>
                          <a:effectLst/>
                          <a:latin typeface="Times New Roman" panose="02020603050405020304" pitchFamily="18" charset="0"/>
                        </a:rPr>
                        <a:t>Competente specifice sectorului identificate</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o-RO" sz="1400" b="1" i="0" u="none" strike="noStrike">
                          <a:solidFill>
                            <a:srgbClr val="000000"/>
                          </a:solidFill>
                          <a:effectLst/>
                          <a:latin typeface="Times New Roman" panose="02020603050405020304" pitchFamily="18" charset="0"/>
                        </a:rPr>
                        <a:t>Competențe ESCO</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98904476"/>
                  </a:ext>
                </a:extLst>
              </a:tr>
              <a:tr h="215712">
                <a:tc rowSpan="14">
                  <a:txBody>
                    <a:bodyPr/>
                    <a:lstStyle/>
                    <a:p>
                      <a:pPr algn="just" fontAlgn="ctr"/>
                      <a:r>
                        <a:rPr lang="ro-RO" sz="1400" b="0" i="0" u="none" strike="noStrike" dirty="0" smtClean="0">
                          <a:solidFill>
                            <a:srgbClr val="000000"/>
                          </a:solidFill>
                          <a:effectLst/>
                          <a:latin typeface="Times New Roman" panose="02020603050405020304" pitchFamily="18" charset="0"/>
                        </a:rPr>
                        <a:t>A.Agricultură</a:t>
                      </a:r>
                      <a:r>
                        <a:rPr lang="ro-RO" sz="1400" b="0" i="0" u="none" strike="noStrike" dirty="0">
                          <a:solidFill>
                            <a:srgbClr val="000000"/>
                          </a:solidFill>
                          <a:effectLst/>
                          <a:latin typeface="Times New Roman" panose="02020603050405020304" pitchFamily="18" charset="0"/>
                        </a:rPr>
                        <a:t>, silvicultură, pescuit</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285750" indent="-285750" algn="just" fontAlgn="ctr">
                        <a:buFont typeface="Arial" panose="020B0604020202020204" pitchFamily="34" charset="0"/>
                        <a:buChar char="•"/>
                      </a:pPr>
                      <a:r>
                        <a:rPr lang="ro-RO" sz="1400" b="0" i="0" u="none" strike="noStrike" dirty="0">
                          <a:solidFill>
                            <a:srgbClr val="00B050"/>
                          </a:solidFill>
                          <a:effectLst/>
                          <a:latin typeface="Times New Roman" panose="02020603050405020304" pitchFamily="18" charset="0"/>
                        </a:rPr>
                        <a:t>competențe de </a:t>
                      </a:r>
                      <a:r>
                        <a:rPr lang="ro-RO" sz="1400" b="1" i="0" u="sng" strike="noStrike" dirty="0">
                          <a:solidFill>
                            <a:srgbClr val="00B050"/>
                          </a:solidFill>
                          <a:effectLst/>
                          <a:latin typeface="Times New Roman" panose="02020603050405020304" pitchFamily="18" charset="0"/>
                        </a:rPr>
                        <a:t>utilizare a diferitelor dispozitive digitale și aplicații </a:t>
                      </a:r>
                      <a:r>
                        <a:rPr lang="ro-RO" sz="1400" b="0" i="0" u="none" strike="noStrike" dirty="0">
                          <a:solidFill>
                            <a:srgbClr val="00B050"/>
                          </a:solidFill>
                          <a:effectLst/>
                          <a:latin typeface="Times New Roman" panose="02020603050405020304" pitchFamily="18" charset="0"/>
                        </a:rPr>
                        <a:t>dezvoltate special pentru sectorul agricol</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chemeClr val="tx1"/>
                          </a:solidFill>
                          <a:effectLst/>
                          <a:latin typeface="Times New Roman" panose="02020603050405020304" pitchFamily="18" charset="0"/>
                        </a:rPr>
                        <a:t>S5 – </a:t>
                      </a:r>
                      <a:r>
                        <a:rPr lang="ro-RO" sz="1400" b="1" i="0" u="none" strike="noStrike" dirty="0">
                          <a:solidFill>
                            <a:schemeClr val="tx1"/>
                          </a:solidFill>
                          <a:effectLst/>
                          <a:latin typeface="Times New Roman" panose="02020603050405020304" pitchFamily="18" charset="0"/>
                        </a:rPr>
                        <a:t>utilizează calculatorul </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84513700"/>
                  </a:ext>
                </a:extLst>
              </a:tr>
              <a:tr h="633023">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chemeClr val="tx1"/>
                          </a:solidFill>
                          <a:effectLst/>
                          <a:latin typeface="Times New Roman" panose="02020603050405020304" pitchFamily="18" charset="0"/>
                        </a:rPr>
                        <a:t>S5.0.0 - </a:t>
                      </a:r>
                      <a:r>
                        <a:rPr lang="ro-RO" sz="1400" b="1" i="0" u="none" strike="noStrike" dirty="0">
                          <a:solidFill>
                            <a:schemeClr val="tx1"/>
                          </a:solidFill>
                          <a:effectLst/>
                          <a:latin typeface="Times New Roman" panose="02020603050405020304" pitchFamily="18" charset="0"/>
                        </a:rPr>
                        <a:t>identifică software-ul </a:t>
                      </a:r>
                      <a:r>
                        <a:rPr lang="ro-RO" sz="1400" b="0" i="0" u="none" strike="noStrike" dirty="0">
                          <a:solidFill>
                            <a:schemeClr val="tx1"/>
                          </a:solidFill>
                          <a:effectLst/>
                          <a:latin typeface="Times New Roman" panose="02020603050405020304" pitchFamily="18" charset="0"/>
                        </a:rPr>
                        <a:t>adecvat pentru agricultură</a:t>
                      </a:r>
                    </a:p>
                    <a:p>
                      <a:pPr algn="just" fontAlgn="ct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analizează specificații software</a:t>
                      </a:r>
                    </a:p>
                    <a:p>
                      <a:pPr marL="0" marR="0" lvl="0" indent="0" algn="just" defTabSz="914400" rtl="0" eaLnBrk="1" fontAlgn="ctr" latinLnBrk="0" hangingPunct="1">
                        <a:lnSpc>
                          <a:spcPct val="100000"/>
                        </a:lnSpc>
                        <a:spcBef>
                          <a:spcPts val="0"/>
                        </a:spcBef>
                        <a:spcAft>
                          <a:spcPts val="0"/>
                        </a:spcAft>
                        <a:buClrTx/>
                        <a:buSzTx/>
                        <a:buFontTx/>
                        <a:buNone/>
                        <a:tabLst/>
                        <a:defRPr/>
                      </a:pP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remediază erorile din software</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12502792"/>
                  </a:ext>
                </a:extLst>
              </a:tr>
              <a:tr h="424368">
                <a:tc vMerge="1">
                  <a:txBody>
                    <a:bodyPr/>
                    <a:lstStyle/>
                    <a:p>
                      <a:endParaRPr lang="en-GB"/>
                    </a:p>
                  </a:txBody>
                  <a:tcPr/>
                </a:tc>
                <a:tc vMerge="1">
                  <a:txBody>
                    <a:bodyPr/>
                    <a:lstStyle/>
                    <a:p>
                      <a:endParaRPr lang="en-GB"/>
                    </a:p>
                  </a:txBody>
                  <a:tcPr/>
                </a:tc>
                <a:tc>
                  <a:txBody>
                    <a:bodyPr/>
                    <a:lstStyle/>
                    <a:p>
                      <a:pPr algn="just" fontAlgn="ctr"/>
                      <a:r>
                        <a:rPr lang="pt-BR" sz="1400" b="0" i="0" u="none" strike="noStrike" dirty="0">
                          <a:solidFill>
                            <a:schemeClr val="tx1"/>
                          </a:solidFill>
                          <a:effectLst/>
                          <a:latin typeface="Times New Roman" panose="02020603050405020304" pitchFamily="18" charset="0"/>
                        </a:rPr>
                        <a:t>S5.7.0 - </a:t>
                      </a:r>
                      <a:r>
                        <a:rPr lang="pt-BR" sz="1400" b="1" i="0" u="none" strike="noStrike" dirty="0" err="1">
                          <a:solidFill>
                            <a:schemeClr val="tx1"/>
                          </a:solidFill>
                          <a:effectLst/>
                          <a:latin typeface="Times New Roman" panose="02020603050405020304" pitchFamily="18" charset="0"/>
                        </a:rPr>
                        <a:t>utilizează</a:t>
                      </a:r>
                      <a:r>
                        <a:rPr lang="pt-BR" sz="1400" b="1" i="0" u="none" strike="noStrike" dirty="0">
                          <a:solidFill>
                            <a:schemeClr val="tx1"/>
                          </a:solidFill>
                          <a:effectLst/>
                          <a:latin typeface="Times New Roman" panose="02020603050405020304" pitchFamily="18" charset="0"/>
                        </a:rPr>
                        <a:t> instrumente </a:t>
                      </a:r>
                      <a:r>
                        <a:rPr lang="pt-BR" sz="1400" b="1" i="0" u="none" strike="noStrike" dirty="0" err="1">
                          <a:solidFill>
                            <a:schemeClr val="tx1"/>
                          </a:solidFill>
                          <a:effectLst/>
                          <a:latin typeface="Times New Roman" panose="02020603050405020304" pitchFamily="18" charset="0"/>
                        </a:rPr>
                        <a:t>digitale</a:t>
                      </a:r>
                      <a:r>
                        <a:rPr lang="pt-BR" sz="1400" b="1" i="0" u="none" strike="noStrike" dirty="0">
                          <a:solidFill>
                            <a:schemeClr val="tx1"/>
                          </a:solidFill>
                          <a:effectLst/>
                          <a:latin typeface="Times New Roman" panose="02020603050405020304" pitchFamily="18" charset="0"/>
                        </a:rPr>
                        <a:t> </a:t>
                      </a:r>
                      <a:r>
                        <a:rPr lang="pt-BR" sz="1400" b="0" i="0" u="none" strike="noStrike" dirty="0">
                          <a:solidFill>
                            <a:schemeClr val="tx1"/>
                          </a:solidFill>
                          <a:effectLst/>
                          <a:latin typeface="Times New Roman" panose="02020603050405020304" pitchFamily="18" charset="0"/>
                        </a:rPr>
                        <a:t>pentru </a:t>
                      </a:r>
                      <a:r>
                        <a:rPr lang="pt-BR" sz="1400" b="0" i="0" u="none" strike="noStrike" dirty="0" err="1">
                          <a:solidFill>
                            <a:schemeClr val="tx1"/>
                          </a:solidFill>
                          <a:effectLst/>
                          <a:latin typeface="Times New Roman" panose="02020603050405020304" pitchFamily="18" charset="0"/>
                        </a:rPr>
                        <a:t>controlul</a:t>
                      </a:r>
                      <a:r>
                        <a:rPr lang="pt-BR" sz="1400" b="0" i="0" u="none" strike="noStrike" dirty="0">
                          <a:solidFill>
                            <a:schemeClr val="tx1"/>
                          </a:solidFill>
                          <a:effectLst/>
                          <a:latin typeface="Times New Roman" panose="02020603050405020304" pitchFamily="18" charset="0"/>
                        </a:rPr>
                        <a:t> </a:t>
                      </a:r>
                      <a:r>
                        <a:rPr lang="pt-BR" sz="1400" b="0" i="0" u="none" strike="noStrike" dirty="0" err="1" smtClean="0">
                          <a:solidFill>
                            <a:schemeClr val="accent2"/>
                          </a:solidFill>
                          <a:effectLst/>
                          <a:latin typeface="Times New Roman" panose="02020603050405020304" pitchFamily="18" charset="0"/>
                        </a:rPr>
                        <a:t>mecanismelor</a:t>
                      </a:r>
                      <a:r>
                        <a:rPr lang="ro-RO" sz="1400" b="0" i="0" u="none" strike="noStrike" dirty="0" smtClean="0">
                          <a:solidFill>
                            <a:schemeClr val="accent2"/>
                          </a:solidFill>
                          <a:effectLst/>
                          <a:latin typeface="Times New Roman" panose="02020603050405020304" pitchFamily="18" charset="0"/>
                        </a:rPr>
                        <a:t> </a:t>
                      </a:r>
                      <a:r>
                        <a:rPr lang="pt-BR" sz="1400" b="0" i="0" u="none" strike="noStrike" dirty="0" smtClean="0">
                          <a:solidFill>
                            <a:schemeClr val="accent2"/>
                          </a:solidFill>
                          <a:effectLst/>
                          <a:latin typeface="Times New Roman" panose="02020603050405020304" pitchFamily="18" charset="0"/>
                        </a:rPr>
                        <a:t>-</a:t>
                      </a:r>
                      <a:r>
                        <a:rPr lang="ro-RO" sz="1400" b="0" i="0" u="none" strike="noStrike" dirty="0" smtClean="0">
                          <a:solidFill>
                            <a:schemeClr val="accent2"/>
                          </a:solidFill>
                          <a:effectLst/>
                          <a:latin typeface="Times New Roman" panose="02020603050405020304" pitchFamily="18" charset="0"/>
                        </a:rPr>
                        <a:t> </a:t>
                      </a:r>
                      <a:r>
                        <a:rPr lang="pt-BR" sz="1400" b="0" i="0" u="none" strike="noStrike" dirty="0" err="1" smtClean="0">
                          <a:solidFill>
                            <a:schemeClr val="accent2"/>
                          </a:solidFill>
                          <a:effectLst/>
                          <a:latin typeface="Times New Roman" panose="02020603050405020304" pitchFamily="18" charset="0"/>
                        </a:rPr>
                        <a:t>agricole</a:t>
                      </a:r>
                      <a:r>
                        <a:rPr lang="pt-BR" sz="1400" b="0" i="0" u="none" strike="noStrike" baseline="0" dirty="0" smtClean="0">
                          <a:solidFill>
                            <a:schemeClr val="tx1"/>
                          </a:solidFill>
                          <a:effectLst/>
                          <a:latin typeface="Times New Roman" panose="02020603050405020304" pitchFamily="18" charset="0"/>
                        </a:rPr>
                        <a:t> </a:t>
                      </a:r>
                      <a:endParaRPr lang="pt-BR" sz="1400" b="0" i="0" u="none" strike="noStrike" dirty="0">
                        <a:solidFill>
                          <a:schemeClr val="tx1"/>
                        </a:solidFill>
                        <a:effectLst/>
                        <a:latin typeface="Times New Roman" panose="02020603050405020304" pitchFamily="18" charset="0"/>
                      </a:endParaRP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82115155"/>
                  </a:ext>
                </a:extLst>
              </a:tr>
              <a:tr h="259478">
                <a:tc vMerge="1">
                  <a:txBody>
                    <a:bodyPr/>
                    <a:lstStyle/>
                    <a:p>
                      <a:endParaRPr lang="en-GB"/>
                    </a:p>
                  </a:txBody>
                  <a:tcPr/>
                </a:tc>
                <a:tc rowSpan="2">
                  <a:txBody>
                    <a:bodyPr/>
                    <a:lstStyle/>
                    <a:p>
                      <a:pPr marL="285750" indent="-285750" algn="just" fontAlgn="ctr">
                        <a:buFont typeface="Arial" panose="020B0604020202020204" pitchFamily="34" charset="0"/>
                        <a:buChar char="•"/>
                      </a:pPr>
                      <a:r>
                        <a:rPr lang="ro-RO" sz="1400" b="0" i="0" u="none" strike="noStrike" dirty="0">
                          <a:solidFill>
                            <a:srgbClr val="00B050"/>
                          </a:solidFill>
                          <a:effectLst/>
                          <a:latin typeface="Times New Roman" panose="02020603050405020304" pitchFamily="18" charset="0"/>
                        </a:rPr>
                        <a:t>competențe de </a:t>
                      </a:r>
                      <a:r>
                        <a:rPr lang="ro-RO" sz="1400" b="1" i="0" u="sng" strike="noStrike" dirty="0">
                          <a:solidFill>
                            <a:srgbClr val="00B050"/>
                          </a:solidFill>
                          <a:effectLst/>
                          <a:latin typeface="Times New Roman" panose="02020603050405020304" pitchFamily="18" charset="0"/>
                        </a:rPr>
                        <a:t>gestionare a cantităților mari de date disponibile în format digital </a:t>
                      </a:r>
                      <a:r>
                        <a:rPr lang="ro-RO" sz="1400" b="0" i="0" u="none" strike="noStrike" dirty="0">
                          <a:solidFill>
                            <a:srgbClr val="00B050"/>
                          </a:solidFill>
                          <a:effectLst/>
                          <a:latin typeface="Times New Roman" panose="02020603050405020304" pitchFamily="18" charset="0"/>
                        </a:rPr>
                        <a:t>și a output-urilor generate de</a:t>
                      </a:r>
                      <a:r>
                        <a:rPr lang="en-US" sz="1400" b="0" i="0" u="none" strike="noStrike" dirty="0">
                          <a:solidFill>
                            <a:srgbClr val="00B050"/>
                          </a:solidFill>
                          <a:effectLst/>
                          <a:latin typeface="Times New Roman" panose="02020603050405020304" pitchFamily="18" charset="0"/>
                        </a:rPr>
                        <a:t> </a:t>
                      </a:r>
                      <a:r>
                        <a:rPr lang="ro-RO" sz="1400" b="0" i="0" u="none" strike="noStrike" dirty="0">
                          <a:solidFill>
                            <a:srgbClr val="00B050"/>
                          </a:solidFill>
                          <a:effectLst/>
                          <a:latin typeface="Times New Roman" panose="02020603050405020304" pitchFamily="18" charset="0"/>
                        </a:rPr>
                        <a:t>aceste dispozitive/aplicații</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endParaRPr lang="ro-RO" sz="1400" b="0" i="0" u="none" strike="noStrike" dirty="0">
                        <a:solidFill>
                          <a:srgbClr val="000000"/>
                        </a:solidFill>
                        <a:effectLst/>
                        <a:latin typeface="Times New Roman" panose="02020603050405020304" pitchFamily="18" charset="0"/>
                      </a:endParaRP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87773311"/>
                  </a:ext>
                </a:extLst>
              </a:tr>
              <a:tr h="582201">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rgbClr val="000000"/>
                          </a:solidFill>
                          <a:effectLst/>
                          <a:latin typeface="Times New Roman" panose="02020603050405020304" pitchFamily="18" charset="0"/>
                        </a:rPr>
                        <a:t>S5.5.0 - </a:t>
                      </a:r>
                      <a:r>
                        <a:rPr lang="ro-RO" sz="1400" b="1" i="0" u="none" strike="noStrike" dirty="0">
                          <a:solidFill>
                            <a:schemeClr val="tx1"/>
                          </a:solidFill>
                          <a:effectLst/>
                          <a:latin typeface="Times New Roman" panose="02020603050405020304" pitchFamily="18" charset="0"/>
                        </a:rPr>
                        <a:t>accesează și analizează date </a:t>
                      </a:r>
                      <a:r>
                        <a:rPr lang="ro-RO" sz="1400" b="1" i="0" u="none" strike="noStrike" dirty="0" smtClean="0">
                          <a:solidFill>
                            <a:schemeClr val="tx1"/>
                          </a:solidFill>
                          <a:effectLst/>
                          <a:latin typeface="Times New Roman" panose="02020603050405020304" pitchFamily="18" charset="0"/>
                        </a:rPr>
                        <a:t>digitale </a:t>
                      </a:r>
                      <a:r>
                        <a:rPr lang="en-US" sz="1400" b="0" i="0" u="none" strike="noStrike" dirty="0" smtClean="0">
                          <a:solidFill>
                            <a:schemeClr val="accent2"/>
                          </a:solidFill>
                          <a:effectLst/>
                          <a:latin typeface="Times New Roman" panose="02020603050405020304" pitchFamily="18" charset="0"/>
                        </a:rPr>
                        <a:t>-</a:t>
                      </a:r>
                      <a:r>
                        <a:rPr lang="ro-RO" sz="1400" b="0" i="0" u="none" strike="noStrike" dirty="0" smtClean="0">
                          <a:solidFill>
                            <a:schemeClr val="accent2"/>
                          </a:solidFill>
                          <a:effectLst/>
                          <a:latin typeface="Times New Roman" panose="02020603050405020304" pitchFamily="18" charset="0"/>
                        </a:rPr>
                        <a:t> </a:t>
                      </a:r>
                      <a:r>
                        <a:rPr lang="en-US" sz="1400" b="0" i="0" u="none" strike="noStrike" dirty="0" smtClean="0">
                          <a:solidFill>
                            <a:schemeClr val="accent2"/>
                          </a:solidFill>
                          <a:effectLst/>
                          <a:latin typeface="Times New Roman" panose="02020603050405020304" pitchFamily="18" charset="0"/>
                        </a:rPr>
                        <a:t>din </a:t>
                      </a:r>
                      <a:r>
                        <a:rPr lang="en-US" sz="1400" b="0" i="0" u="none" strike="noStrike" dirty="0" err="1" smtClean="0">
                          <a:solidFill>
                            <a:schemeClr val="accent2"/>
                          </a:solidFill>
                          <a:effectLst/>
                          <a:latin typeface="Times New Roman" panose="02020603050405020304" pitchFamily="18" charset="0"/>
                        </a:rPr>
                        <a:t>agricultur</a:t>
                      </a:r>
                      <a:r>
                        <a:rPr lang="ro-RO" sz="1400" b="0" i="0" u="none" strike="noStrike" dirty="0" smtClean="0">
                          <a:solidFill>
                            <a:schemeClr val="accent2"/>
                          </a:solidFill>
                          <a:effectLst/>
                          <a:latin typeface="Times New Roman" panose="02020603050405020304" pitchFamily="18" charset="0"/>
                        </a:rPr>
                        <a:t>ă</a:t>
                      </a:r>
                      <a:r>
                        <a:rPr lang="en-US" sz="1400" b="0" i="0" u="none" strike="noStrike" dirty="0" smtClean="0">
                          <a:solidFill>
                            <a:schemeClr val="accent2"/>
                          </a:solidFill>
                          <a:effectLst/>
                          <a:latin typeface="Times New Roman" panose="02020603050405020304" pitchFamily="18" charset="0"/>
                        </a:rPr>
                        <a:t> </a:t>
                      </a:r>
                      <a:endParaRPr lang="ro-RO" sz="1400" b="0" i="0" u="none" strike="noStrike" dirty="0">
                        <a:solidFill>
                          <a:schemeClr val="accent2"/>
                        </a:solidFill>
                        <a:effectLst/>
                        <a:latin typeface="Times New Roman" panose="02020603050405020304" pitchFamily="18" charset="0"/>
                      </a:endParaRP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07331120"/>
                  </a:ext>
                </a:extLst>
              </a:tr>
              <a:tr h="424368">
                <a:tc vMerge="1">
                  <a:txBody>
                    <a:bodyPr/>
                    <a:lstStyle/>
                    <a:p>
                      <a:endParaRPr lang="en-GB"/>
                    </a:p>
                  </a:txBody>
                  <a:tcPr/>
                </a:tc>
                <a:tc rowSpan="2">
                  <a:txBody>
                    <a:bodyPr/>
                    <a:lstStyle/>
                    <a:p>
                      <a:pPr marL="285750" indent="-285750" algn="just" fontAlgn="ctr">
                        <a:buFont typeface="Arial" panose="020B0604020202020204" pitchFamily="34" charset="0"/>
                        <a:buChar char="•"/>
                      </a:pPr>
                      <a:r>
                        <a:rPr lang="pt-BR" sz="1400" b="0" i="0" u="none" strike="noStrike" dirty="0">
                          <a:solidFill>
                            <a:schemeClr val="accent2"/>
                          </a:solidFill>
                          <a:effectLst/>
                          <a:latin typeface="Times New Roman" panose="02020603050405020304" pitchFamily="18" charset="0"/>
                        </a:rPr>
                        <a:t>competențe tehnice de utilizare a echipamentelor specifice domeniului</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S8 - operează mașini și echipamente </a:t>
                      </a:r>
                      <a:r>
                        <a:rPr lang="ro-RO" sz="1400" b="0" i="0" u="none" strike="noStrike" dirty="0" smtClean="0">
                          <a:solidFill>
                            <a:srgbClr val="000000"/>
                          </a:solidFill>
                          <a:effectLst/>
                          <a:latin typeface="Times New Roman" panose="02020603050405020304" pitchFamily="18" charset="0"/>
                        </a:rPr>
                        <a:t>specializate</a:t>
                      </a:r>
                      <a:r>
                        <a:rPr lang="ro-RO" sz="1400" b="0" i="0" u="none" strike="noStrike" baseline="0" dirty="0" smtClean="0">
                          <a:solidFill>
                            <a:schemeClr val="accent2"/>
                          </a:solidFill>
                          <a:effectLst/>
                          <a:latin typeface="Times New Roman" panose="02020603050405020304" pitchFamily="18" charset="0"/>
                        </a:rPr>
                        <a:t> - </a:t>
                      </a:r>
                      <a:r>
                        <a:rPr lang="en-US" sz="1400" b="0" i="0" u="none" strike="noStrike" dirty="0" err="1" smtClean="0">
                          <a:solidFill>
                            <a:schemeClr val="accent2"/>
                          </a:solidFill>
                          <a:effectLst/>
                          <a:latin typeface="Times New Roman" panose="02020603050405020304" pitchFamily="18" charset="0"/>
                        </a:rPr>
                        <a:t>pt</a:t>
                      </a:r>
                      <a:r>
                        <a:rPr lang="en-US" sz="1400" b="0" i="0" u="none" strike="noStrike" dirty="0" smtClean="0">
                          <a:solidFill>
                            <a:schemeClr val="accent2"/>
                          </a:solidFill>
                          <a:effectLst/>
                          <a:latin typeface="Times New Roman" panose="02020603050405020304" pitchFamily="18" charset="0"/>
                        </a:rPr>
                        <a:t> </a:t>
                      </a:r>
                      <a:r>
                        <a:rPr lang="en-US" sz="1400" b="0" i="0" u="none" strike="noStrike" dirty="0" err="1" smtClean="0">
                          <a:solidFill>
                            <a:schemeClr val="accent2"/>
                          </a:solidFill>
                          <a:effectLst/>
                          <a:latin typeface="Times New Roman" panose="02020603050405020304" pitchFamily="18" charset="0"/>
                        </a:rPr>
                        <a:t>agricultur</a:t>
                      </a:r>
                      <a:r>
                        <a:rPr lang="ro-RO" sz="1400" b="0" i="0" u="none" strike="noStrike" dirty="0" smtClean="0">
                          <a:solidFill>
                            <a:schemeClr val="accent2"/>
                          </a:solidFill>
                          <a:effectLst/>
                          <a:latin typeface="Times New Roman" panose="02020603050405020304" pitchFamily="18" charset="0"/>
                        </a:rPr>
                        <a:t>ă</a:t>
                      </a:r>
                      <a:r>
                        <a:rPr lang="en-US" sz="1400" b="0" i="0" u="none" strike="noStrike" dirty="0" smtClean="0">
                          <a:solidFill>
                            <a:schemeClr val="accent2"/>
                          </a:solidFill>
                          <a:effectLst/>
                          <a:latin typeface="Times New Roman" panose="02020603050405020304" pitchFamily="18" charset="0"/>
                        </a:rPr>
                        <a:t> </a:t>
                      </a:r>
                      <a:endParaRPr lang="ro-RO" sz="1400" b="0" i="0" u="none" strike="noStrike" dirty="0">
                        <a:solidFill>
                          <a:schemeClr val="accent2"/>
                        </a:solidFill>
                        <a:effectLst/>
                        <a:latin typeface="Times New Roman" panose="02020603050405020304" pitchFamily="18" charset="0"/>
                      </a:endParaRP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58701573"/>
                  </a:ext>
                </a:extLst>
              </a:tr>
              <a:tr h="215712">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rgbClr val="000000"/>
                          </a:solidFill>
                          <a:effectLst/>
                          <a:latin typeface="Times New Roman" panose="02020603050405020304" pitchFamily="18" charset="0"/>
                        </a:rPr>
                        <a:t>S8.0.0 - operează mașini și echipamente specializate</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46619967"/>
                  </a:ext>
                </a:extLst>
              </a:tr>
              <a:tr h="215712">
                <a:tc vMerge="1">
                  <a:txBody>
                    <a:bodyPr/>
                    <a:lstStyle/>
                    <a:p>
                      <a:endParaRPr lang="en-GB"/>
                    </a:p>
                  </a:txBody>
                  <a:tcPr/>
                </a:tc>
                <a:tc rowSpan="6">
                  <a:txBody>
                    <a:bodyPr/>
                    <a:lstStyle/>
                    <a:p>
                      <a:pPr marL="285750" indent="-285750" algn="just" fontAlgn="ctr">
                        <a:buFont typeface="Arial" panose="020B0604020202020204" pitchFamily="34" charset="0"/>
                        <a:buChar char="•"/>
                      </a:pPr>
                      <a:r>
                        <a:rPr lang="ro-RO" sz="1400" b="0" i="0" u="sng" strike="noStrike" dirty="0">
                          <a:solidFill>
                            <a:schemeClr val="accent6"/>
                          </a:solidFill>
                          <a:effectLst/>
                          <a:latin typeface="Times New Roman" panose="02020603050405020304" pitchFamily="18" charset="0"/>
                        </a:rPr>
                        <a:t>competențe transversale (</a:t>
                      </a:r>
                      <a:r>
                        <a:rPr lang="ro-RO" sz="1400" b="1" i="0" u="sng" strike="noStrike" dirty="0">
                          <a:solidFill>
                            <a:schemeClr val="accent6"/>
                          </a:solidFill>
                          <a:effectLst/>
                          <a:latin typeface="Times New Roman" panose="02020603050405020304" pitchFamily="18" charset="0"/>
                        </a:rPr>
                        <a:t>comunicare, a învăța să înveți, abilități SMAC - social, mobil, analitic și cloud, organizare, lucru în echipă, cooperare, gândire logică</a:t>
                      </a:r>
                      <a:r>
                        <a:rPr lang="ro-RO" sz="1400" b="0" i="0" u="sng" strike="noStrike" dirty="0">
                          <a:solidFill>
                            <a:schemeClr val="accent6"/>
                          </a:solidFill>
                          <a:effectLst/>
                          <a:latin typeface="Times New Roman" panose="02020603050405020304" pitchFamily="18" charset="0"/>
                        </a:rPr>
                        <a:t>)</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it-IT" sz="1400" b="0" i="0" u="none" strike="noStrike" dirty="0">
                          <a:solidFill>
                            <a:srgbClr val="000000"/>
                          </a:solidFill>
                          <a:effectLst/>
                          <a:latin typeface="Times New Roman" panose="02020603050405020304" pitchFamily="18" charset="0"/>
                        </a:rPr>
                        <a:t>S1 - </a:t>
                      </a:r>
                      <a:r>
                        <a:rPr lang="it-IT" sz="1400" b="1" i="0" u="none" strike="noStrike" dirty="0">
                          <a:solidFill>
                            <a:schemeClr val="tx1"/>
                          </a:solidFill>
                          <a:effectLst/>
                          <a:latin typeface="Times New Roman" panose="02020603050405020304" pitchFamily="18" charset="0"/>
                        </a:rPr>
                        <a:t>comunicare, colaborare și creativitate</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82899277"/>
                  </a:ext>
                </a:extLst>
              </a:tr>
              <a:tr h="215712">
                <a:tc vMerge="1">
                  <a:txBody>
                    <a:bodyPr/>
                    <a:lstStyle/>
                    <a:p>
                      <a:endParaRPr lang="en-GB"/>
                    </a:p>
                  </a:txBody>
                  <a:tcPr/>
                </a:tc>
                <a:tc vMerge="1">
                  <a:txBody>
                    <a:bodyPr/>
                    <a:lstStyle/>
                    <a:p>
                      <a:endParaRPr lang="en-GB"/>
                    </a:p>
                  </a:txBody>
                  <a:tcPr/>
                </a:tc>
                <a:tc>
                  <a:txBody>
                    <a:bodyPr/>
                    <a:lstStyle/>
                    <a:p>
                      <a:pPr algn="just" fontAlgn="ctr"/>
                      <a:r>
                        <a:rPr lang="it-IT" sz="1400" b="0" i="0" u="none" strike="noStrike" dirty="0">
                          <a:solidFill>
                            <a:srgbClr val="000000"/>
                          </a:solidFill>
                          <a:effectLst/>
                          <a:latin typeface="Times New Roman" panose="02020603050405020304" pitchFamily="18" charset="0"/>
                        </a:rPr>
                        <a:t>S1.0.0 - </a:t>
                      </a:r>
                      <a:r>
                        <a:rPr lang="it-IT" sz="1400" b="1" i="0" u="none" strike="noStrike" dirty="0">
                          <a:solidFill>
                            <a:schemeClr val="tx1"/>
                          </a:solidFill>
                          <a:effectLst/>
                          <a:latin typeface="Times New Roman" panose="02020603050405020304" pitchFamily="18" charset="0"/>
                        </a:rPr>
                        <a:t>comunicare, colaborare și creativitate</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95601719"/>
                  </a:ext>
                </a:extLst>
              </a:tr>
              <a:tr h="215712">
                <a:tc vMerge="1">
                  <a:txBody>
                    <a:bodyPr/>
                    <a:lstStyle/>
                    <a:p>
                      <a:endParaRPr lang="en-GB"/>
                    </a:p>
                  </a:txBody>
                  <a:tcPr/>
                </a:tc>
                <a:tc vMerge="1">
                  <a:txBody>
                    <a:bodyPr/>
                    <a:lstStyle/>
                    <a:p>
                      <a:endParaRPr lang="en-GB"/>
                    </a:p>
                  </a:txBody>
                  <a:tcPr/>
                </a:tc>
                <a:tc>
                  <a:txBody>
                    <a:bodyPr/>
                    <a:lstStyle/>
                    <a:p>
                      <a:pPr algn="just" fontAlgn="ctr"/>
                      <a:r>
                        <a:rPr lang="en-GB" sz="1400" b="0" i="0" u="none" strike="noStrike" dirty="0">
                          <a:solidFill>
                            <a:srgbClr val="000000"/>
                          </a:solidFill>
                          <a:effectLst/>
                          <a:latin typeface="Times New Roman" panose="02020603050405020304" pitchFamily="18" charset="0"/>
                        </a:rPr>
                        <a:t>S1.2.0 - </a:t>
                      </a:r>
                      <a:r>
                        <a:rPr lang="en-GB" sz="1400" b="1" i="0" u="none" strike="noStrike" dirty="0" err="1">
                          <a:solidFill>
                            <a:schemeClr val="tx1"/>
                          </a:solidFill>
                          <a:effectLst/>
                          <a:latin typeface="Times New Roman" panose="02020603050405020304" pitchFamily="18" charset="0"/>
                        </a:rPr>
                        <a:t>stabilesc</a:t>
                      </a:r>
                      <a:r>
                        <a:rPr lang="en-GB" sz="1400" b="1" i="0" u="none" strike="noStrike" dirty="0">
                          <a:solidFill>
                            <a:schemeClr val="tx1"/>
                          </a:solidFill>
                          <a:effectLst/>
                          <a:latin typeface="Times New Roman" panose="02020603050405020304" pitchFamily="18" charset="0"/>
                        </a:rPr>
                        <a:t> </a:t>
                      </a:r>
                      <a:r>
                        <a:rPr lang="en-GB" sz="1400" b="1" i="0" u="none" strike="noStrike" dirty="0" err="1">
                          <a:solidFill>
                            <a:schemeClr val="tx1"/>
                          </a:solidFill>
                          <a:effectLst/>
                          <a:latin typeface="Times New Roman" panose="02020603050405020304" pitchFamily="18" charset="0"/>
                        </a:rPr>
                        <a:t>contacte</a:t>
                      </a:r>
                      <a:r>
                        <a:rPr lang="en-GB" sz="1400" b="1" i="0" u="none" strike="noStrike" dirty="0">
                          <a:solidFill>
                            <a:schemeClr val="tx1"/>
                          </a:solidFill>
                          <a:effectLst/>
                          <a:latin typeface="Times New Roman" panose="02020603050405020304" pitchFamily="18" charset="0"/>
                        </a:rPr>
                        <a:t> </a:t>
                      </a:r>
                      <a:r>
                        <a:rPr lang="en-GB" sz="1400" b="1" i="0" u="none" strike="noStrike" dirty="0" err="1">
                          <a:solidFill>
                            <a:schemeClr val="tx1"/>
                          </a:solidFill>
                          <a:effectLst/>
                          <a:latin typeface="Times New Roman" panose="02020603050405020304" pitchFamily="18" charset="0"/>
                        </a:rPr>
                        <a:t>și</a:t>
                      </a:r>
                      <a:r>
                        <a:rPr lang="en-GB" sz="1400" b="1" i="0" u="none" strike="noStrike" dirty="0">
                          <a:solidFill>
                            <a:schemeClr val="tx1"/>
                          </a:solidFill>
                          <a:effectLst/>
                          <a:latin typeface="Times New Roman" panose="02020603050405020304" pitchFamily="18" charset="0"/>
                        </a:rPr>
                        <a:t> </a:t>
                      </a:r>
                      <a:r>
                        <a:rPr lang="en-GB" sz="1400" b="1" i="0" u="none" strike="noStrike" dirty="0" err="1">
                          <a:solidFill>
                            <a:schemeClr val="tx1"/>
                          </a:solidFill>
                          <a:effectLst/>
                          <a:latin typeface="Times New Roman" panose="02020603050405020304" pitchFamily="18" charset="0"/>
                        </a:rPr>
                        <a:t>colaborează</a:t>
                      </a:r>
                      <a:r>
                        <a:rPr lang="en-GB" sz="1400" b="1" i="0" u="none" strike="noStrike" dirty="0">
                          <a:solidFill>
                            <a:schemeClr val="tx1"/>
                          </a:solidFill>
                          <a:effectLst/>
                          <a:latin typeface="Times New Roman" panose="02020603050405020304" pitchFamily="18" charset="0"/>
                        </a:rPr>
                        <a:t> </a:t>
                      </a:r>
                      <a:r>
                        <a:rPr lang="en-GB" sz="1400" b="1" i="0" u="none" strike="noStrike" dirty="0" err="1">
                          <a:solidFill>
                            <a:schemeClr val="tx1"/>
                          </a:solidFill>
                          <a:effectLst/>
                          <a:latin typeface="Times New Roman" panose="02020603050405020304" pitchFamily="18" charset="0"/>
                        </a:rPr>
                        <a:t>în</a:t>
                      </a:r>
                      <a:r>
                        <a:rPr lang="en-GB" sz="1400" b="1" i="0" u="none" strike="noStrike" dirty="0">
                          <a:solidFill>
                            <a:schemeClr val="tx1"/>
                          </a:solidFill>
                          <a:effectLst/>
                          <a:latin typeface="Times New Roman" panose="02020603050405020304" pitchFamily="18" charset="0"/>
                        </a:rPr>
                        <a:t> </a:t>
                      </a:r>
                      <a:r>
                        <a:rPr lang="en-GB" sz="1400" b="1" i="0" u="none" strike="noStrike" dirty="0" err="1">
                          <a:solidFill>
                            <a:schemeClr val="tx1"/>
                          </a:solidFill>
                          <a:effectLst/>
                          <a:latin typeface="Times New Roman" panose="02020603050405020304" pitchFamily="18" charset="0"/>
                        </a:rPr>
                        <a:t>rețea</a:t>
                      </a:r>
                      <a:endParaRPr lang="en-GB" sz="1400" b="1" i="0" u="none" strike="noStrike" dirty="0">
                        <a:solidFill>
                          <a:schemeClr val="tx1"/>
                        </a:solidFill>
                        <a:effectLst/>
                        <a:latin typeface="Times New Roman" panose="02020603050405020304" pitchFamily="18" charset="0"/>
                      </a:endParaRP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71627421"/>
                  </a:ext>
                </a:extLst>
              </a:tr>
              <a:tr h="215712">
                <a:tc vMerge="1">
                  <a:txBody>
                    <a:bodyPr/>
                    <a:lstStyle/>
                    <a:p>
                      <a:endParaRPr lang="en-GB"/>
                    </a:p>
                  </a:txBody>
                  <a:tcPr/>
                </a:tc>
                <a:tc vMerge="1">
                  <a:txBody>
                    <a:bodyPr/>
                    <a:lstStyle/>
                    <a:p>
                      <a:endParaRPr lang="en-GB"/>
                    </a:p>
                  </a:txBody>
                  <a:tcPr/>
                </a:tc>
                <a:tc>
                  <a:txBody>
                    <a:bodyPr/>
                    <a:lstStyle/>
                    <a:p>
                      <a:pPr algn="just" fontAlgn="ctr"/>
                      <a:r>
                        <a:rPr lang="en-GB" sz="1400" b="0" i="0" u="none" strike="noStrike" dirty="0">
                          <a:solidFill>
                            <a:srgbClr val="000000"/>
                          </a:solidFill>
                          <a:effectLst/>
                          <a:latin typeface="Times New Roman" panose="02020603050405020304" pitchFamily="18" charset="0"/>
                        </a:rPr>
                        <a:t>S1.2.3 - </a:t>
                      </a:r>
                      <a:r>
                        <a:rPr lang="en-GB" sz="1400" b="1" i="0" u="none" strike="noStrike" dirty="0" err="1">
                          <a:solidFill>
                            <a:schemeClr val="tx1"/>
                          </a:solidFill>
                          <a:effectLst/>
                          <a:latin typeface="Times New Roman" panose="02020603050405020304" pitchFamily="18" charset="0"/>
                        </a:rPr>
                        <a:t>dezvoltă</a:t>
                      </a:r>
                      <a:r>
                        <a:rPr lang="en-GB" sz="1400" b="1" i="0" u="none" strike="noStrike" dirty="0">
                          <a:solidFill>
                            <a:schemeClr val="tx1"/>
                          </a:solidFill>
                          <a:effectLst/>
                          <a:latin typeface="Times New Roman" panose="02020603050405020304" pitchFamily="18" charset="0"/>
                        </a:rPr>
                        <a:t> </a:t>
                      </a:r>
                      <a:r>
                        <a:rPr lang="en-GB" sz="1400" b="1" i="0" u="none" strike="noStrike" dirty="0" err="1">
                          <a:solidFill>
                            <a:schemeClr val="tx1"/>
                          </a:solidFill>
                          <a:effectLst/>
                          <a:latin typeface="Times New Roman" panose="02020603050405020304" pitchFamily="18" charset="0"/>
                        </a:rPr>
                        <a:t>relații</a:t>
                      </a:r>
                      <a:r>
                        <a:rPr lang="en-GB" sz="1400" b="1" i="0" u="none" strike="noStrike" dirty="0">
                          <a:solidFill>
                            <a:schemeClr val="tx1"/>
                          </a:solidFill>
                          <a:effectLst/>
                          <a:latin typeface="Times New Roman" panose="02020603050405020304" pitchFamily="18" charset="0"/>
                        </a:rPr>
                        <a:t> </a:t>
                      </a:r>
                      <a:r>
                        <a:rPr lang="en-GB" sz="1400" b="1" i="0" u="none" strike="noStrike" dirty="0" err="1">
                          <a:solidFill>
                            <a:schemeClr val="tx1"/>
                          </a:solidFill>
                          <a:effectLst/>
                          <a:latin typeface="Times New Roman" panose="02020603050405020304" pitchFamily="18" charset="0"/>
                        </a:rPr>
                        <a:t>sau</a:t>
                      </a:r>
                      <a:r>
                        <a:rPr lang="en-GB" sz="1400" b="1" i="0" u="none" strike="noStrike" dirty="0">
                          <a:solidFill>
                            <a:schemeClr val="tx1"/>
                          </a:solidFill>
                          <a:effectLst/>
                          <a:latin typeface="Times New Roman" panose="02020603050405020304" pitchFamily="18" charset="0"/>
                        </a:rPr>
                        <a:t> </a:t>
                      </a:r>
                      <a:r>
                        <a:rPr lang="en-GB" sz="1400" b="1" i="0" u="none" strike="noStrike" dirty="0" err="1">
                          <a:solidFill>
                            <a:schemeClr val="tx1"/>
                          </a:solidFill>
                          <a:effectLst/>
                          <a:latin typeface="Times New Roman" panose="02020603050405020304" pitchFamily="18" charset="0"/>
                        </a:rPr>
                        <a:t>rețele</a:t>
                      </a:r>
                      <a:r>
                        <a:rPr lang="en-GB" sz="1400" b="1" i="0" u="none" strike="noStrike" dirty="0">
                          <a:solidFill>
                            <a:schemeClr val="tx1"/>
                          </a:solidFill>
                          <a:effectLst/>
                          <a:latin typeface="Times New Roman" panose="02020603050405020304" pitchFamily="18" charset="0"/>
                        </a:rPr>
                        <a:t> </a:t>
                      </a:r>
                      <a:r>
                        <a:rPr lang="en-GB" sz="1400" b="1" i="0" u="none" strike="noStrike" dirty="0" err="1">
                          <a:solidFill>
                            <a:schemeClr val="tx1"/>
                          </a:solidFill>
                          <a:effectLst/>
                          <a:latin typeface="Times New Roman" panose="02020603050405020304" pitchFamily="18" charset="0"/>
                        </a:rPr>
                        <a:t>profesionale</a:t>
                      </a:r>
                      <a:endParaRPr lang="en-GB" sz="1400" b="1" i="0" u="none" strike="noStrike" dirty="0">
                        <a:solidFill>
                          <a:schemeClr val="tx1"/>
                        </a:solidFill>
                        <a:effectLst/>
                        <a:latin typeface="Times New Roman" panose="02020603050405020304" pitchFamily="18" charset="0"/>
                      </a:endParaRP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49635758"/>
                  </a:ext>
                </a:extLst>
              </a:tr>
              <a:tr h="215712">
                <a:tc vMerge="1">
                  <a:txBody>
                    <a:bodyPr/>
                    <a:lstStyle/>
                    <a:p>
                      <a:endParaRPr lang="en-GB"/>
                    </a:p>
                  </a:txBody>
                  <a:tcPr/>
                </a:tc>
                <a:tc vMerge="1">
                  <a:txBody>
                    <a:bodyPr/>
                    <a:lstStyle/>
                    <a:p>
                      <a:endParaRPr lang="en-GB"/>
                    </a:p>
                  </a:txBody>
                  <a:tcPr/>
                </a:tc>
                <a:tc>
                  <a:txBody>
                    <a:bodyPr/>
                    <a:lstStyle/>
                    <a:p>
                      <a:pPr algn="just" fontAlgn="ctr"/>
                      <a:r>
                        <a:rPr lang="de-DE" sz="1400" b="0" i="0" u="none" strike="noStrike" dirty="0">
                          <a:solidFill>
                            <a:srgbClr val="000000"/>
                          </a:solidFill>
                          <a:effectLst/>
                          <a:latin typeface="Times New Roman" panose="02020603050405020304" pitchFamily="18" charset="0"/>
                        </a:rPr>
                        <a:t>S1.8.1 - </a:t>
                      </a:r>
                      <a:r>
                        <a:rPr lang="de-DE" sz="1400" b="1" i="0" u="none" strike="noStrike" dirty="0">
                          <a:solidFill>
                            <a:schemeClr val="tx1"/>
                          </a:solidFill>
                          <a:effectLst/>
                          <a:latin typeface="Times New Roman" panose="02020603050405020304" pitchFamily="18" charset="0"/>
                        </a:rPr>
                        <a:t>lucrează în echipă</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42280316"/>
                  </a:ext>
                </a:extLst>
              </a:tr>
              <a:tr h="215712">
                <a:tc vMerge="1">
                  <a:txBody>
                    <a:bodyPr/>
                    <a:lstStyle/>
                    <a:p>
                      <a:endParaRPr lang="en-GB"/>
                    </a:p>
                  </a:txBody>
                  <a:tcPr/>
                </a:tc>
                <a:tc vMerge="1">
                  <a:txBody>
                    <a:bodyPr/>
                    <a:lstStyle/>
                    <a:p>
                      <a:endParaRPr lang="en-GB"/>
                    </a:p>
                  </a:txBody>
                  <a:tcPr/>
                </a:tc>
                <a:tc>
                  <a:txBody>
                    <a:bodyPr/>
                    <a:lstStyle/>
                    <a:p>
                      <a:pPr algn="just" fontAlgn="ctr"/>
                      <a:r>
                        <a:rPr lang="de-DE" sz="1400" b="0" i="0" u="none" strike="noStrike">
                          <a:solidFill>
                            <a:srgbClr val="000000"/>
                          </a:solidFill>
                          <a:effectLst/>
                          <a:latin typeface="Times New Roman" panose="02020603050405020304" pitchFamily="18" charset="0"/>
                        </a:rPr>
                        <a:t> </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58938481"/>
                  </a:ext>
                </a:extLst>
              </a:tr>
              <a:tr h="215712">
                <a:tc vMerge="1">
                  <a:txBody>
                    <a:bodyPr/>
                    <a:lstStyle/>
                    <a:p>
                      <a:endParaRPr lang="en-GB"/>
                    </a:p>
                  </a:txBody>
                  <a:tcPr/>
                </a:tc>
                <a:tc>
                  <a:txBody>
                    <a:bodyPr/>
                    <a:lstStyle/>
                    <a:p>
                      <a:pPr marL="285750" indent="-285750" algn="just" fontAlgn="ctr">
                        <a:buFont typeface="Arial" panose="020B0604020202020204" pitchFamily="34" charset="0"/>
                        <a:buChar char="•"/>
                      </a:pPr>
                      <a:r>
                        <a:rPr lang="ro-RO" sz="1400" b="0" i="0" u="none" strike="noStrike" dirty="0">
                          <a:solidFill>
                            <a:schemeClr val="accent2"/>
                          </a:solidFill>
                          <a:effectLst/>
                          <a:latin typeface="Times New Roman" panose="02020603050405020304" pitchFamily="18" charset="0"/>
                        </a:rPr>
                        <a:t>competențe de specialitate în agricultură</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 </a:t>
                      </a:r>
                    </a:p>
                  </a:txBody>
                  <a:tcPr marL="7216" marR="7216" marT="72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73277683"/>
                  </a:ext>
                </a:extLst>
              </a:tr>
            </a:tbl>
          </a:graphicData>
        </a:graphic>
      </p:graphicFrame>
    </p:spTree>
    <p:extLst>
      <p:ext uri="{BB962C8B-B14F-4D97-AF65-F5344CB8AC3E}">
        <p14:creationId xmlns:p14="http://schemas.microsoft.com/office/powerpoint/2010/main" val="243457624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764148"/>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2" name="Title 1">
            <a:extLst>
              <a:ext uri="{FF2B5EF4-FFF2-40B4-BE49-F238E27FC236}">
                <a16:creationId xmlns:a16="http://schemas.microsoft.com/office/drawing/2014/main" xmlns="" id="{F023664D-28EB-44B5-A683-EF2D66248B87}"/>
              </a:ext>
            </a:extLst>
          </p:cNvPr>
          <p:cNvSpPr txBox="1">
            <a:spLocks/>
          </p:cNvSpPr>
          <p:nvPr/>
        </p:nvSpPr>
        <p:spPr>
          <a:xfrm>
            <a:off x="558053" y="1150199"/>
            <a:ext cx="11075894" cy="5865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o-RO" sz="36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Times New Roman" panose="02020603050405020304" pitchFamily="18" charset="0"/>
              </a:rPr>
              <a:t>b. Competențe </a:t>
            </a:r>
            <a:r>
              <a:rPr kumimoji="0" lang="ro-RO" sz="36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în sectorul B – Industria Extractivă</a:t>
            </a:r>
            <a:endParaRPr kumimoji="0" lang="en-US" sz="36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endParaRPr>
          </a:p>
        </p:txBody>
      </p:sp>
      <p:graphicFrame>
        <p:nvGraphicFramePr>
          <p:cNvPr id="13" name="Table 12">
            <a:extLst>
              <a:ext uri="{FF2B5EF4-FFF2-40B4-BE49-F238E27FC236}">
                <a16:creationId xmlns:a16="http://schemas.microsoft.com/office/drawing/2014/main" xmlns="" id="{33752115-E69C-432C-B1E7-540279A68A8C}"/>
              </a:ext>
            </a:extLst>
          </p:cNvPr>
          <p:cNvGraphicFramePr>
            <a:graphicFrameLocks noGrp="1"/>
          </p:cNvGraphicFramePr>
          <p:nvPr>
            <p:extLst>
              <p:ext uri="{D42A27DB-BD31-4B8C-83A1-F6EECF244321}">
                <p14:modId xmlns:p14="http://schemas.microsoft.com/office/powerpoint/2010/main" val="2953337927"/>
              </p:ext>
            </p:extLst>
          </p:nvPr>
        </p:nvGraphicFramePr>
        <p:xfrm>
          <a:off x="791448" y="1977692"/>
          <a:ext cx="10299700" cy="2918460"/>
        </p:xfrm>
        <a:graphic>
          <a:graphicData uri="http://schemas.openxmlformats.org/drawingml/2006/table">
            <a:tbl>
              <a:tblPr/>
              <a:tblGrid>
                <a:gridCol w="1816100">
                  <a:extLst>
                    <a:ext uri="{9D8B030D-6E8A-4147-A177-3AD203B41FA5}">
                      <a16:colId xmlns:a16="http://schemas.microsoft.com/office/drawing/2014/main" xmlns="" val="2511491489"/>
                    </a:ext>
                  </a:extLst>
                </a:gridCol>
                <a:gridCol w="3695700">
                  <a:extLst>
                    <a:ext uri="{9D8B030D-6E8A-4147-A177-3AD203B41FA5}">
                      <a16:colId xmlns:a16="http://schemas.microsoft.com/office/drawing/2014/main" xmlns="" val="1696432903"/>
                    </a:ext>
                  </a:extLst>
                </a:gridCol>
                <a:gridCol w="4787900">
                  <a:extLst>
                    <a:ext uri="{9D8B030D-6E8A-4147-A177-3AD203B41FA5}">
                      <a16:colId xmlns:a16="http://schemas.microsoft.com/office/drawing/2014/main" xmlns="" val="2007830816"/>
                    </a:ext>
                  </a:extLst>
                </a:gridCol>
              </a:tblGrid>
              <a:tr h="297180">
                <a:tc>
                  <a:txBody>
                    <a:bodyPr/>
                    <a:lstStyle/>
                    <a:p>
                      <a:pPr algn="ctr" fontAlgn="ctr"/>
                      <a:r>
                        <a:rPr lang="ro-RO" sz="1400" b="1" i="0" u="none" strike="noStrike" dirty="0">
                          <a:solidFill>
                            <a:srgbClr val="000000"/>
                          </a:solidFill>
                          <a:effectLst/>
                          <a:latin typeface="Times New Roman" panose="02020603050405020304" pitchFamily="18" charset="0"/>
                        </a:rPr>
                        <a:t>Sectorul CAEN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o-RO" sz="1400" b="1" i="0" u="none" strike="noStrike" dirty="0">
                          <a:solidFill>
                            <a:srgbClr val="000000"/>
                          </a:solidFill>
                          <a:effectLst/>
                          <a:latin typeface="Times New Roman" panose="02020603050405020304" pitchFamily="18" charset="0"/>
                        </a:rPr>
                        <a:t>Competente specifice sectorului identificate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o-RO" sz="1400" b="1" i="0" u="none" strike="noStrike">
                          <a:solidFill>
                            <a:srgbClr val="000000"/>
                          </a:solidFill>
                          <a:effectLst/>
                          <a:latin typeface="Times New Roman" panose="02020603050405020304" pitchFamily="18" charset="0"/>
                        </a:rPr>
                        <a:t>Competențe ESCO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64674437"/>
                  </a:ext>
                </a:extLst>
              </a:tr>
              <a:tr h="190500">
                <a:tc rowSpan="8">
                  <a:txBody>
                    <a:bodyPr/>
                    <a:lstStyle/>
                    <a:p>
                      <a:pPr algn="just" fontAlgn="ctr"/>
                      <a:r>
                        <a:rPr lang="ro-RO" sz="1400" b="0" i="0" u="none" strike="noStrike" dirty="0">
                          <a:solidFill>
                            <a:srgbClr val="000000"/>
                          </a:solidFill>
                          <a:effectLst/>
                          <a:latin typeface="Times New Roman" panose="02020603050405020304" pitchFamily="18" charset="0"/>
                        </a:rPr>
                        <a:t>B. Industria extractivă</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fontAlgn="ctr">
                        <a:buFont typeface="Arial" panose="020B0604020202020204" pitchFamily="34" charset="0"/>
                        <a:buChar char="•"/>
                      </a:pPr>
                      <a:r>
                        <a:rPr lang="ro-RO" sz="1400" b="0" i="0" u="none" strike="noStrike" dirty="0">
                          <a:solidFill>
                            <a:schemeClr val="accent2"/>
                          </a:solidFill>
                          <a:effectLst/>
                          <a:latin typeface="Times New Roman" panose="02020603050405020304" pitchFamily="18" charset="0"/>
                        </a:rPr>
                        <a:t>Competențe din domeniul electric</a:t>
                      </a:r>
                    </a:p>
                    <a:p>
                      <a:pPr marL="285750" indent="-285750" algn="just" fontAlgn="ctr">
                        <a:buFont typeface="Arial" panose="020B0604020202020204" pitchFamily="34" charset="0"/>
                        <a:buChar char="•"/>
                      </a:pPr>
                      <a:r>
                        <a:rPr lang="ro-RO" sz="1400" b="0" i="0" u="none" strike="noStrike" dirty="0">
                          <a:solidFill>
                            <a:schemeClr val="accent2"/>
                          </a:solidFill>
                          <a:effectLst/>
                          <a:latin typeface="Times New Roman" panose="02020603050405020304" pitchFamily="18" charset="0"/>
                        </a:rPr>
                        <a:t>Competențe din domeniul mecanic</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chemeClr val="tx1"/>
                          </a:solidFill>
                          <a:effectLst/>
                          <a:latin typeface="Times New Roman" panose="02020603050405020304" pitchFamily="18" charset="0"/>
                        </a:rPr>
                        <a:t>S5.0.0 - </a:t>
                      </a:r>
                      <a:r>
                        <a:rPr lang="ro-RO" sz="1400" b="1" i="0" u="none" strike="noStrike" dirty="0">
                          <a:solidFill>
                            <a:schemeClr val="tx1"/>
                          </a:solidFill>
                          <a:effectLst/>
                          <a:latin typeface="Times New Roman" panose="02020603050405020304" pitchFamily="18" charset="0"/>
                        </a:rPr>
                        <a:t>identifică software-ul </a:t>
                      </a:r>
                      <a:r>
                        <a:rPr lang="ro-RO" sz="1400" b="0" i="0" u="none" strike="noStrike" dirty="0">
                          <a:solidFill>
                            <a:schemeClr val="tx1"/>
                          </a:solidFill>
                          <a:effectLst/>
                          <a:latin typeface="Times New Roman" panose="02020603050405020304" pitchFamily="18" charset="0"/>
                        </a:rPr>
                        <a:t>adecvat pentru industria extractivă</a:t>
                      </a:r>
                    </a:p>
                    <a:p>
                      <a:pPr algn="just" fontAlgn="ct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analizează specificații software</a:t>
                      </a:r>
                    </a:p>
                    <a:p>
                      <a:pPr marL="0" marR="0" lvl="0" indent="0" algn="just" defTabSz="914400" rtl="0" eaLnBrk="1" fontAlgn="ctr" latinLnBrk="0" hangingPunct="1">
                        <a:lnSpc>
                          <a:spcPct val="100000"/>
                        </a:lnSpc>
                        <a:spcBef>
                          <a:spcPts val="0"/>
                        </a:spcBef>
                        <a:spcAft>
                          <a:spcPts val="0"/>
                        </a:spcAft>
                        <a:buClrTx/>
                        <a:buSzTx/>
                        <a:buFontTx/>
                        <a:buNone/>
                        <a:tabLst/>
                        <a:defRPr/>
                      </a:pP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remediază erorile din software</a:t>
                      </a:r>
                    </a:p>
                    <a:p>
                      <a:pPr algn="just" fontAlgn="ctr"/>
                      <a:endParaRPr lang="ro-RO" sz="14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4786097"/>
                  </a:ext>
                </a:extLst>
              </a:tr>
              <a:tr h="190500">
                <a:tc vMerge="1">
                  <a:txBody>
                    <a:bodyPr/>
                    <a:lstStyle/>
                    <a:p>
                      <a:endParaRPr lang="en-GB"/>
                    </a:p>
                  </a:txBody>
                  <a:tcPr/>
                </a:tc>
                <a:tc rowSpan="2">
                  <a:txBody>
                    <a:bodyPr/>
                    <a:lstStyle/>
                    <a:p>
                      <a:pPr marL="285750" indent="-285750" algn="just" fontAlgn="ctr">
                        <a:buFont typeface="Arial" panose="020B0604020202020204" pitchFamily="34" charset="0"/>
                        <a:buChar char="•"/>
                      </a:pPr>
                      <a:r>
                        <a:rPr lang="it-IT" sz="1400" b="0" i="0" u="none" strike="noStrike" dirty="0">
                          <a:solidFill>
                            <a:srgbClr val="00B050"/>
                          </a:solidFill>
                          <a:effectLst/>
                          <a:latin typeface="Times New Roman" panose="02020603050405020304" pitchFamily="18" charset="0"/>
                        </a:rPr>
                        <a:t>competențe de gestionare a unor seturi mari de date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S5 – </a:t>
                      </a:r>
                      <a:r>
                        <a:rPr lang="ro-RO" sz="1400" b="1" i="0" u="none" strike="noStrike" dirty="0">
                          <a:solidFill>
                            <a:srgbClr val="000000"/>
                          </a:solidFill>
                          <a:effectLst/>
                          <a:latin typeface="Times New Roman" panose="02020603050405020304" pitchFamily="18" charset="0"/>
                        </a:rPr>
                        <a:t>utilizează calculatorul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2926474"/>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rgbClr val="000000"/>
                          </a:solidFill>
                          <a:effectLst/>
                          <a:latin typeface="Times New Roman" panose="02020603050405020304" pitchFamily="18" charset="0"/>
                        </a:rPr>
                        <a:t>S5.5.0 - </a:t>
                      </a:r>
                      <a:r>
                        <a:rPr lang="ro-RO" sz="1400" b="1" i="0" u="none" strike="noStrike" dirty="0">
                          <a:solidFill>
                            <a:srgbClr val="000000"/>
                          </a:solidFill>
                          <a:effectLst/>
                          <a:latin typeface="Times New Roman" panose="02020603050405020304" pitchFamily="18" charset="0"/>
                        </a:rPr>
                        <a:t>accesează și analizează date digitale</a:t>
                      </a:r>
                      <a:r>
                        <a:rPr lang="en-US" sz="1400" b="1" i="0" u="none" strike="noStrike" dirty="0">
                          <a:solidFill>
                            <a:srgbClr val="000000"/>
                          </a:solidFill>
                          <a:effectLst/>
                          <a:latin typeface="Times New Roman" panose="02020603050405020304" pitchFamily="18" charset="0"/>
                        </a:rPr>
                        <a:t> </a:t>
                      </a:r>
                      <a:r>
                        <a:rPr lang="en-US" sz="1400" b="0" i="0" u="none" strike="noStrike" dirty="0" err="1">
                          <a:solidFill>
                            <a:schemeClr val="accent2"/>
                          </a:solidFill>
                          <a:effectLst/>
                          <a:latin typeface="Times New Roman" panose="02020603050405020304" pitchFamily="18" charset="0"/>
                        </a:rPr>
                        <a:t>specifice</a:t>
                      </a:r>
                      <a:r>
                        <a:rPr lang="en-US" sz="1400" b="0" i="0" u="none" strike="noStrike" dirty="0">
                          <a:solidFill>
                            <a:schemeClr val="accent2"/>
                          </a:solidFill>
                          <a:effectLst/>
                          <a:latin typeface="Times New Roman" panose="02020603050405020304" pitchFamily="18" charset="0"/>
                        </a:rPr>
                        <a:t> </a:t>
                      </a:r>
                      <a:r>
                        <a:rPr lang="en-US" sz="1400" b="0" i="0" u="none" strike="noStrike" dirty="0" err="1">
                          <a:solidFill>
                            <a:schemeClr val="accent2"/>
                          </a:solidFill>
                          <a:effectLst/>
                          <a:latin typeface="Times New Roman" panose="02020603050405020304" pitchFamily="18" charset="0"/>
                        </a:rPr>
                        <a:t>industriei</a:t>
                      </a:r>
                      <a:r>
                        <a:rPr lang="en-US" sz="1400" b="0" i="0" u="none" strike="noStrike" dirty="0">
                          <a:solidFill>
                            <a:schemeClr val="accent2"/>
                          </a:solidFill>
                          <a:effectLst/>
                          <a:latin typeface="Times New Roman" panose="02020603050405020304" pitchFamily="18" charset="0"/>
                        </a:rPr>
                        <a:t> extractive </a:t>
                      </a:r>
                      <a:endParaRPr lang="ro-RO" sz="1400" b="0" i="0" u="none" strike="noStrike" dirty="0">
                        <a:solidFill>
                          <a:schemeClr val="accent2"/>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58288988"/>
                  </a:ext>
                </a:extLst>
              </a:tr>
              <a:tr h="190500">
                <a:tc vMerge="1">
                  <a:txBody>
                    <a:bodyPr/>
                    <a:lstStyle/>
                    <a:p>
                      <a:endParaRPr lang="en-GB"/>
                    </a:p>
                  </a:txBody>
                  <a:tcPr/>
                </a:tc>
                <a:tc rowSpan="5">
                  <a:txBody>
                    <a:bodyPr/>
                    <a:lstStyle/>
                    <a:p>
                      <a:pPr marL="285750" indent="-285750" algn="just" fontAlgn="ctr">
                        <a:buFont typeface="Arial" panose="020B0604020202020204" pitchFamily="34" charset="0"/>
                        <a:buChar char="•"/>
                      </a:pPr>
                      <a:r>
                        <a:rPr lang="it-IT" sz="1400" b="0" i="0" u="none" strike="noStrike" dirty="0">
                          <a:solidFill>
                            <a:srgbClr val="00B050"/>
                          </a:solidFill>
                          <a:effectLst/>
                          <a:latin typeface="Times New Roman" panose="02020603050405020304" pitchFamily="18" charset="0"/>
                        </a:rPr>
                        <a:t>competențe transversale (comunicare, a învăța să înveți, organizare)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it-IT" sz="1400" b="0" i="0" u="none" strike="noStrike" dirty="0">
                          <a:solidFill>
                            <a:srgbClr val="000000"/>
                          </a:solidFill>
                          <a:effectLst/>
                          <a:latin typeface="Times New Roman" panose="02020603050405020304" pitchFamily="18" charset="0"/>
                        </a:rPr>
                        <a:t>S1 - </a:t>
                      </a:r>
                      <a:r>
                        <a:rPr lang="it-IT" sz="1400" b="1" i="0" u="none" strike="noStrike" dirty="0">
                          <a:solidFill>
                            <a:srgbClr val="000000"/>
                          </a:solidFill>
                          <a:effectLst/>
                          <a:latin typeface="Times New Roman" panose="02020603050405020304" pitchFamily="18" charset="0"/>
                        </a:rPr>
                        <a:t>comunicare, colaborare și creativitate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01770073"/>
                  </a:ext>
                </a:extLst>
              </a:tr>
              <a:tr h="190500">
                <a:tc vMerge="1">
                  <a:txBody>
                    <a:bodyPr/>
                    <a:lstStyle/>
                    <a:p>
                      <a:endParaRPr lang="en-GB"/>
                    </a:p>
                  </a:txBody>
                  <a:tcPr/>
                </a:tc>
                <a:tc vMerge="1">
                  <a:txBody>
                    <a:bodyPr/>
                    <a:lstStyle/>
                    <a:p>
                      <a:endParaRPr lang="en-GB"/>
                    </a:p>
                  </a:txBody>
                  <a:tcPr/>
                </a:tc>
                <a:tc>
                  <a:txBody>
                    <a:bodyPr/>
                    <a:lstStyle/>
                    <a:p>
                      <a:pPr algn="just" fontAlgn="ctr"/>
                      <a:r>
                        <a:rPr lang="it-IT" sz="1400" b="0" i="0" u="none" strike="noStrike" dirty="0">
                          <a:solidFill>
                            <a:srgbClr val="000000"/>
                          </a:solidFill>
                          <a:effectLst/>
                          <a:latin typeface="Times New Roman" panose="02020603050405020304" pitchFamily="18" charset="0"/>
                        </a:rPr>
                        <a:t>S1.0.0 - </a:t>
                      </a:r>
                      <a:r>
                        <a:rPr lang="it-IT" sz="1400" b="1" i="0" u="none" strike="noStrike" dirty="0">
                          <a:solidFill>
                            <a:srgbClr val="000000"/>
                          </a:solidFill>
                          <a:effectLst/>
                          <a:latin typeface="Times New Roman" panose="02020603050405020304" pitchFamily="18" charset="0"/>
                        </a:rPr>
                        <a:t>comunicare, colaborare și creativitate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74510393"/>
                  </a:ext>
                </a:extLst>
              </a:tr>
              <a:tr h="190500">
                <a:tc vMerge="1">
                  <a:txBody>
                    <a:bodyPr/>
                    <a:lstStyle/>
                    <a:p>
                      <a:endParaRPr lang="en-GB"/>
                    </a:p>
                  </a:txBody>
                  <a:tcPr/>
                </a:tc>
                <a:tc vMerge="1">
                  <a:txBody>
                    <a:bodyPr/>
                    <a:lstStyle/>
                    <a:p>
                      <a:endParaRPr lang="en-GB"/>
                    </a:p>
                  </a:txBody>
                  <a:tcPr/>
                </a:tc>
                <a:tc>
                  <a:txBody>
                    <a:bodyPr/>
                    <a:lstStyle/>
                    <a:p>
                      <a:pPr algn="just" fontAlgn="ctr"/>
                      <a:r>
                        <a:rPr lang="en-GB" sz="1400" b="0" i="0" u="none" strike="noStrike" dirty="0">
                          <a:solidFill>
                            <a:srgbClr val="000000"/>
                          </a:solidFill>
                          <a:effectLst/>
                          <a:latin typeface="Times New Roman" panose="02020603050405020304" pitchFamily="18" charset="0"/>
                        </a:rPr>
                        <a:t>S1.2.0 - </a:t>
                      </a:r>
                      <a:r>
                        <a:rPr lang="en-GB" sz="1400" b="1" i="0" u="none" strike="noStrike" dirty="0" err="1">
                          <a:solidFill>
                            <a:srgbClr val="000000"/>
                          </a:solidFill>
                          <a:effectLst/>
                          <a:latin typeface="Times New Roman" panose="02020603050405020304" pitchFamily="18" charset="0"/>
                        </a:rPr>
                        <a:t>stabilesc</a:t>
                      </a:r>
                      <a:r>
                        <a:rPr lang="en-GB" sz="1400" b="1" i="0" u="none" strike="noStrike" dirty="0">
                          <a:solidFill>
                            <a:srgbClr val="000000"/>
                          </a:solidFill>
                          <a:effectLst/>
                          <a:latin typeface="Times New Roman" panose="02020603050405020304" pitchFamily="18" charset="0"/>
                        </a:rPr>
                        <a:t> </a:t>
                      </a:r>
                      <a:r>
                        <a:rPr lang="en-GB" sz="1400" b="1" i="0" u="none" strike="noStrike" dirty="0" err="1">
                          <a:solidFill>
                            <a:srgbClr val="000000"/>
                          </a:solidFill>
                          <a:effectLst/>
                          <a:latin typeface="Times New Roman" panose="02020603050405020304" pitchFamily="18" charset="0"/>
                        </a:rPr>
                        <a:t>contacte</a:t>
                      </a:r>
                      <a:r>
                        <a:rPr lang="en-GB" sz="1400" b="1" i="0" u="none" strike="noStrike" dirty="0">
                          <a:solidFill>
                            <a:srgbClr val="000000"/>
                          </a:solidFill>
                          <a:effectLst/>
                          <a:latin typeface="Times New Roman" panose="02020603050405020304" pitchFamily="18" charset="0"/>
                        </a:rPr>
                        <a:t> </a:t>
                      </a:r>
                      <a:r>
                        <a:rPr lang="en-GB" sz="1400" b="1" i="0" u="none" strike="noStrike" dirty="0" err="1">
                          <a:solidFill>
                            <a:srgbClr val="000000"/>
                          </a:solidFill>
                          <a:effectLst/>
                          <a:latin typeface="Times New Roman" panose="02020603050405020304" pitchFamily="18" charset="0"/>
                        </a:rPr>
                        <a:t>și</a:t>
                      </a:r>
                      <a:r>
                        <a:rPr lang="en-GB" sz="1400" b="1" i="0" u="none" strike="noStrike" dirty="0">
                          <a:solidFill>
                            <a:srgbClr val="000000"/>
                          </a:solidFill>
                          <a:effectLst/>
                          <a:latin typeface="Times New Roman" panose="02020603050405020304" pitchFamily="18" charset="0"/>
                        </a:rPr>
                        <a:t> </a:t>
                      </a:r>
                      <a:r>
                        <a:rPr lang="en-GB" sz="1400" b="1" i="0" u="none" strike="noStrike" dirty="0" err="1">
                          <a:solidFill>
                            <a:srgbClr val="000000"/>
                          </a:solidFill>
                          <a:effectLst/>
                          <a:latin typeface="Times New Roman" panose="02020603050405020304" pitchFamily="18" charset="0"/>
                        </a:rPr>
                        <a:t>colaborează</a:t>
                      </a:r>
                      <a:r>
                        <a:rPr lang="en-GB" sz="1400" b="1" i="0" u="none" strike="noStrike" dirty="0">
                          <a:solidFill>
                            <a:srgbClr val="000000"/>
                          </a:solidFill>
                          <a:effectLst/>
                          <a:latin typeface="Times New Roman" panose="02020603050405020304" pitchFamily="18" charset="0"/>
                        </a:rPr>
                        <a:t> </a:t>
                      </a:r>
                      <a:r>
                        <a:rPr lang="en-GB" sz="1400" b="1" i="0" u="none" strike="noStrike" dirty="0" err="1">
                          <a:solidFill>
                            <a:srgbClr val="000000"/>
                          </a:solidFill>
                          <a:effectLst/>
                          <a:latin typeface="Times New Roman" panose="02020603050405020304" pitchFamily="18" charset="0"/>
                        </a:rPr>
                        <a:t>în</a:t>
                      </a:r>
                      <a:r>
                        <a:rPr lang="en-GB" sz="1400" b="1" i="0" u="none" strike="noStrike" dirty="0">
                          <a:solidFill>
                            <a:srgbClr val="000000"/>
                          </a:solidFill>
                          <a:effectLst/>
                          <a:latin typeface="Times New Roman" panose="02020603050405020304" pitchFamily="18" charset="0"/>
                        </a:rPr>
                        <a:t> </a:t>
                      </a:r>
                      <a:r>
                        <a:rPr lang="en-GB" sz="1400" b="1" i="0" u="none" strike="noStrike" dirty="0" err="1">
                          <a:solidFill>
                            <a:srgbClr val="000000"/>
                          </a:solidFill>
                          <a:effectLst/>
                          <a:latin typeface="Times New Roman" panose="02020603050405020304" pitchFamily="18" charset="0"/>
                        </a:rPr>
                        <a:t>rețea</a:t>
                      </a:r>
                      <a:endParaRPr lang="en-GB" sz="1400" b="1"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19607892"/>
                  </a:ext>
                </a:extLst>
              </a:tr>
              <a:tr h="190500">
                <a:tc vMerge="1">
                  <a:txBody>
                    <a:bodyPr/>
                    <a:lstStyle/>
                    <a:p>
                      <a:endParaRPr lang="en-GB"/>
                    </a:p>
                  </a:txBody>
                  <a:tcPr/>
                </a:tc>
                <a:tc vMerge="1">
                  <a:txBody>
                    <a:bodyPr/>
                    <a:lstStyle/>
                    <a:p>
                      <a:endParaRPr lang="en-GB"/>
                    </a:p>
                  </a:txBody>
                  <a:tcPr/>
                </a:tc>
                <a:tc>
                  <a:txBody>
                    <a:bodyPr/>
                    <a:lstStyle/>
                    <a:p>
                      <a:pPr algn="just" fontAlgn="ctr"/>
                      <a:r>
                        <a:rPr lang="en-GB" sz="1400" b="0" i="0" u="none" strike="noStrike" dirty="0">
                          <a:solidFill>
                            <a:srgbClr val="000000"/>
                          </a:solidFill>
                          <a:effectLst/>
                          <a:latin typeface="Times New Roman" panose="02020603050405020304" pitchFamily="18" charset="0"/>
                        </a:rPr>
                        <a:t>S1.2.3 - </a:t>
                      </a:r>
                      <a:r>
                        <a:rPr lang="en-GB" sz="1400" b="1" i="0" u="none" strike="noStrike" dirty="0" err="1">
                          <a:solidFill>
                            <a:srgbClr val="000000"/>
                          </a:solidFill>
                          <a:effectLst/>
                          <a:latin typeface="Times New Roman" panose="02020603050405020304" pitchFamily="18" charset="0"/>
                        </a:rPr>
                        <a:t>dezvoltă</a:t>
                      </a:r>
                      <a:r>
                        <a:rPr lang="en-GB" sz="1400" b="1" i="0" u="none" strike="noStrike" dirty="0">
                          <a:solidFill>
                            <a:srgbClr val="000000"/>
                          </a:solidFill>
                          <a:effectLst/>
                          <a:latin typeface="Times New Roman" panose="02020603050405020304" pitchFamily="18" charset="0"/>
                        </a:rPr>
                        <a:t> </a:t>
                      </a:r>
                      <a:r>
                        <a:rPr lang="en-GB" sz="1400" b="1" i="0" u="none" strike="noStrike" dirty="0" err="1">
                          <a:solidFill>
                            <a:srgbClr val="000000"/>
                          </a:solidFill>
                          <a:effectLst/>
                          <a:latin typeface="Times New Roman" panose="02020603050405020304" pitchFamily="18" charset="0"/>
                        </a:rPr>
                        <a:t>relații</a:t>
                      </a:r>
                      <a:r>
                        <a:rPr lang="en-GB" sz="1400" b="1" i="0" u="none" strike="noStrike" dirty="0">
                          <a:solidFill>
                            <a:srgbClr val="000000"/>
                          </a:solidFill>
                          <a:effectLst/>
                          <a:latin typeface="Times New Roman" panose="02020603050405020304" pitchFamily="18" charset="0"/>
                        </a:rPr>
                        <a:t> </a:t>
                      </a:r>
                      <a:r>
                        <a:rPr lang="en-GB" sz="1400" b="1" i="0" u="none" strike="noStrike" dirty="0" err="1">
                          <a:solidFill>
                            <a:srgbClr val="000000"/>
                          </a:solidFill>
                          <a:effectLst/>
                          <a:latin typeface="Times New Roman" panose="02020603050405020304" pitchFamily="18" charset="0"/>
                        </a:rPr>
                        <a:t>sau</a:t>
                      </a:r>
                      <a:r>
                        <a:rPr lang="en-GB" sz="1400" b="1" i="0" u="none" strike="noStrike" dirty="0">
                          <a:solidFill>
                            <a:srgbClr val="000000"/>
                          </a:solidFill>
                          <a:effectLst/>
                          <a:latin typeface="Times New Roman" panose="02020603050405020304" pitchFamily="18" charset="0"/>
                        </a:rPr>
                        <a:t> </a:t>
                      </a:r>
                      <a:r>
                        <a:rPr lang="en-GB" sz="1400" b="1" i="0" u="none" strike="noStrike" dirty="0" err="1">
                          <a:solidFill>
                            <a:srgbClr val="000000"/>
                          </a:solidFill>
                          <a:effectLst/>
                          <a:latin typeface="Times New Roman" panose="02020603050405020304" pitchFamily="18" charset="0"/>
                        </a:rPr>
                        <a:t>rețele</a:t>
                      </a:r>
                      <a:r>
                        <a:rPr lang="en-GB" sz="1400" b="1" i="0" u="none" strike="noStrike" dirty="0">
                          <a:solidFill>
                            <a:srgbClr val="000000"/>
                          </a:solidFill>
                          <a:effectLst/>
                          <a:latin typeface="Times New Roman" panose="02020603050405020304" pitchFamily="18" charset="0"/>
                        </a:rPr>
                        <a:t> </a:t>
                      </a:r>
                      <a:r>
                        <a:rPr lang="en-GB" sz="1400" b="1" i="0" u="none" strike="noStrike" dirty="0" err="1">
                          <a:solidFill>
                            <a:srgbClr val="000000"/>
                          </a:solidFill>
                          <a:effectLst/>
                          <a:latin typeface="Times New Roman" panose="02020603050405020304" pitchFamily="18" charset="0"/>
                        </a:rPr>
                        <a:t>profesionale</a:t>
                      </a:r>
                      <a:endParaRPr lang="en-GB" sz="1400" b="1"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50984105"/>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11472848"/>
                  </a:ext>
                </a:extLst>
              </a:tr>
            </a:tbl>
          </a:graphicData>
        </a:graphic>
      </p:graphicFrame>
    </p:spTree>
    <p:extLst>
      <p:ext uri="{BB962C8B-B14F-4D97-AF65-F5344CB8AC3E}">
        <p14:creationId xmlns:p14="http://schemas.microsoft.com/office/powerpoint/2010/main" val="3904847272"/>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2704" y="5846015"/>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2" name="Title 1">
            <a:extLst>
              <a:ext uri="{FF2B5EF4-FFF2-40B4-BE49-F238E27FC236}">
                <a16:creationId xmlns:a16="http://schemas.microsoft.com/office/drawing/2014/main" xmlns="" id="{F228D5A8-70A9-4F9C-98F3-C29B76198ABD}"/>
              </a:ext>
            </a:extLst>
          </p:cNvPr>
          <p:cNvSpPr txBox="1">
            <a:spLocks/>
          </p:cNvSpPr>
          <p:nvPr/>
        </p:nvSpPr>
        <p:spPr>
          <a:xfrm>
            <a:off x="723900" y="1009786"/>
            <a:ext cx="10732994" cy="58091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o-RO" sz="3600" b="1" i="0" u="none" strike="noStrike" kern="1200" cap="none" spc="0" normalizeH="0" baseline="0" noProof="0" dirty="0" smtClean="0">
                <a:ln>
                  <a:noFill/>
                </a:ln>
                <a:solidFill>
                  <a:srgbClr val="00319A"/>
                </a:solidFill>
                <a:effectLst/>
                <a:uLnTx/>
                <a:uFillTx/>
                <a:latin typeface="Trebuchet MS" panose="020B0603020202020204" pitchFamily="34" charset="0"/>
                <a:cs typeface="Times New Roman" panose="02020603050405020304" pitchFamily="18" charset="0"/>
              </a:rPr>
              <a:t>c. Competențe </a:t>
            </a:r>
            <a:r>
              <a:rPr kumimoji="0" lang="ro-RO" sz="3600" b="1" i="0" u="none" strike="noStrike" kern="1200" cap="none" spc="0" normalizeH="0" baseline="0" noProof="0" dirty="0">
                <a:ln>
                  <a:noFill/>
                </a:ln>
                <a:solidFill>
                  <a:srgbClr val="00319A"/>
                </a:solidFill>
                <a:effectLst/>
                <a:uLnTx/>
                <a:uFillTx/>
                <a:latin typeface="Trebuchet MS" panose="020B0603020202020204" pitchFamily="34" charset="0"/>
                <a:cs typeface="Times New Roman" panose="02020603050405020304" pitchFamily="18" charset="0"/>
              </a:rPr>
              <a:t>în sectorul C – Industria prelucrătoare</a:t>
            </a:r>
            <a:endParaRPr kumimoji="0" lang="en-US" sz="3600" b="1" i="0" u="none" strike="noStrike" kern="1200" cap="none" spc="0" normalizeH="0" baseline="0" noProof="0" dirty="0">
              <a:ln>
                <a:noFill/>
              </a:ln>
              <a:solidFill>
                <a:srgbClr val="00319A"/>
              </a:solidFill>
              <a:effectLst/>
              <a:uLnTx/>
              <a:uFillTx/>
              <a:latin typeface="Trebuchet MS" panose="020B060302020202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xmlns="" id="{EC9E0DC9-15F7-470D-8EB3-CC46559A35D0}"/>
              </a:ext>
            </a:extLst>
          </p:cNvPr>
          <p:cNvGraphicFramePr>
            <a:graphicFrameLocks noGrp="1"/>
          </p:cNvGraphicFramePr>
          <p:nvPr>
            <p:extLst>
              <p:ext uri="{D42A27DB-BD31-4B8C-83A1-F6EECF244321}">
                <p14:modId xmlns:p14="http://schemas.microsoft.com/office/powerpoint/2010/main" val="2151134293"/>
              </p:ext>
            </p:extLst>
          </p:nvPr>
        </p:nvGraphicFramePr>
        <p:xfrm>
          <a:off x="723900" y="1799321"/>
          <a:ext cx="10299700" cy="3878580"/>
        </p:xfrm>
        <a:graphic>
          <a:graphicData uri="http://schemas.openxmlformats.org/drawingml/2006/table">
            <a:tbl>
              <a:tblPr/>
              <a:tblGrid>
                <a:gridCol w="1816100">
                  <a:extLst>
                    <a:ext uri="{9D8B030D-6E8A-4147-A177-3AD203B41FA5}">
                      <a16:colId xmlns:a16="http://schemas.microsoft.com/office/drawing/2014/main" xmlns="" val="1029781333"/>
                    </a:ext>
                  </a:extLst>
                </a:gridCol>
                <a:gridCol w="3695700">
                  <a:extLst>
                    <a:ext uri="{9D8B030D-6E8A-4147-A177-3AD203B41FA5}">
                      <a16:colId xmlns:a16="http://schemas.microsoft.com/office/drawing/2014/main" xmlns="" val="332154956"/>
                    </a:ext>
                  </a:extLst>
                </a:gridCol>
                <a:gridCol w="4787900">
                  <a:extLst>
                    <a:ext uri="{9D8B030D-6E8A-4147-A177-3AD203B41FA5}">
                      <a16:colId xmlns:a16="http://schemas.microsoft.com/office/drawing/2014/main" xmlns="" val="602469989"/>
                    </a:ext>
                  </a:extLst>
                </a:gridCol>
              </a:tblGrid>
              <a:tr h="297180">
                <a:tc>
                  <a:txBody>
                    <a:bodyPr/>
                    <a:lstStyle/>
                    <a:p>
                      <a:pPr algn="ctr" fontAlgn="ctr"/>
                      <a:r>
                        <a:rPr lang="ro-RO" sz="1400" b="1" i="0" u="none" strike="noStrike" dirty="0">
                          <a:solidFill>
                            <a:srgbClr val="000000"/>
                          </a:solidFill>
                          <a:effectLst/>
                          <a:latin typeface="Times New Roman" panose="02020603050405020304" pitchFamily="18" charset="0"/>
                        </a:rPr>
                        <a:t>Sectorul CAEN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o-RO" sz="1400" b="1" i="0" u="none" strike="noStrike">
                          <a:solidFill>
                            <a:srgbClr val="000000"/>
                          </a:solidFill>
                          <a:effectLst/>
                          <a:latin typeface="Times New Roman" panose="02020603050405020304" pitchFamily="18" charset="0"/>
                        </a:rPr>
                        <a:t>Competente specifice sectorului identificate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o-RO" sz="1400" b="1" i="0" u="none" strike="noStrike">
                          <a:solidFill>
                            <a:srgbClr val="000000"/>
                          </a:solidFill>
                          <a:effectLst/>
                          <a:latin typeface="Times New Roman" panose="02020603050405020304" pitchFamily="18" charset="0"/>
                        </a:rPr>
                        <a:t>Competențe ESCO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88800243"/>
                  </a:ext>
                </a:extLst>
              </a:tr>
              <a:tr h="533400">
                <a:tc rowSpan="9">
                  <a:txBody>
                    <a:bodyPr/>
                    <a:lstStyle/>
                    <a:p>
                      <a:pPr algn="ctr" fontAlgn="ctr"/>
                      <a:r>
                        <a:rPr lang="ro-RO" sz="1400" b="0" i="0" u="none" strike="noStrike">
                          <a:solidFill>
                            <a:srgbClr val="000000"/>
                          </a:solidFill>
                          <a:effectLst/>
                          <a:latin typeface="Times New Roman" panose="02020603050405020304" pitchFamily="18" charset="0"/>
                        </a:rPr>
                        <a:t>C. Industria prelucrătoare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85750" indent="-285750" algn="just" fontAlgn="ctr">
                        <a:buFont typeface="Arial" panose="020B0604020202020204" pitchFamily="34" charset="0"/>
                        <a:buChar char="•"/>
                      </a:pPr>
                      <a:r>
                        <a:rPr lang="ro-RO" sz="1400" b="0" i="0" u="none" strike="noStrike" dirty="0">
                          <a:solidFill>
                            <a:srgbClr val="000000"/>
                          </a:solidFill>
                          <a:effectLst/>
                          <a:latin typeface="Times New Roman" panose="02020603050405020304" pitchFamily="18" charset="0"/>
                        </a:rPr>
                        <a:t>competențe tehnice specifice domeniului în condițiile automatizării sectorului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S5 – utilizează calculatorul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04977527"/>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rgbClr val="000000"/>
                          </a:solidFill>
                          <a:effectLst/>
                          <a:latin typeface="Times New Roman" panose="02020603050405020304" pitchFamily="18" charset="0"/>
                        </a:rPr>
                        <a:t>S5.0.0 - utilizează calculatorul</a:t>
                      </a:r>
                      <a:r>
                        <a:rPr lang="en-US" sz="1400" b="0" i="0" u="none" strike="noStrike" dirty="0">
                          <a:solidFill>
                            <a:srgbClr val="000000"/>
                          </a:solidFill>
                          <a:effectLst/>
                          <a:latin typeface="Times New Roman" panose="02020603050405020304" pitchFamily="18" charset="0"/>
                        </a:rPr>
                        <a:t>  </a:t>
                      </a:r>
                      <a:r>
                        <a:rPr lang="ro-RO" sz="1400" b="0" i="0" u="none" strike="noStrike" dirty="0" smtClean="0">
                          <a:solidFill>
                            <a:schemeClr val="accent2"/>
                          </a:solidFill>
                          <a:effectLst/>
                          <a:latin typeface="Times New Roman" panose="02020603050405020304" pitchFamily="18" charset="0"/>
                        </a:rPr>
                        <a:t>î</a:t>
                      </a:r>
                      <a:r>
                        <a:rPr lang="en-US" sz="1400" b="0" i="0" u="none" strike="noStrike" dirty="0" smtClean="0">
                          <a:solidFill>
                            <a:schemeClr val="accent2"/>
                          </a:solidFill>
                          <a:effectLst/>
                          <a:latin typeface="Times New Roman" panose="02020603050405020304" pitchFamily="18" charset="0"/>
                        </a:rPr>
                        <a:t>n </a:t>
                      </a:r>
                      <a:r>
                        <a:rPr lang="en-US" sz="1400" b="0" i="0" u="none" strike="noStrike" dirty="0" err="1">
                          <a:solidFill>
                            <a:schemeClr val="accent2"/>
                          </a:solidFill>
                          <a:effectLst/>
                          <a:latin typeface="Times New Roman" panose="02020603050405020304" pitchFamily="18" charset="0"/>
                        </a:rPr>
                        <a:t>industria</a:t>
                      </a:r>
                      <a:r>
                        <a:rPr lang="en-US" sz="1400" b="0" i="0" u="none" strike="noStrike" dirty="0">
                          <a:solidFill>
                            <a:schemeClr val="accent2"/>
                          </a:solidFill>
                          <a:effectLst/>
                          <a:latin typeface="Times New Roman" panose="02020603050405020304" pitchFamily="18" charset="0"/>
                        </a:rPr>
                        <a:t> </a:t>
                      </a:r>
                      <a:r>
                        <a:rPr lang="en-US" sz="1400" b="0" i="0" u="none" strike="noStrike" dirty="0" err="1" smtClean="0">
                          <a:solidFill>
                            <a:schemeClr val="accent2"/>
                          </a:solidFill>
                          <a:effectLst/>
                          <a:latin typeface="Times New Roman" panose="02020603050405020304" pitchFamily="18" charset="0"/>
                        </a:rPr>
                        <a:t>specifi</a:t>
                      </a:r>
                      <a:r>
                        <a:rPr lang="ro-RO" sz="1400" b="0" i="0" u="none" strike="noStrike" dirty="0" smtClean="0">
                          <a:solidFill>
                            <a:schemeClr val="accent2"/>
                          </a:solidFill>
                          <a:effectLst/>
                          <a:latin typeface="Times New Roman" panose="02020603050405020304" pitchFamily="18" charset="0"/>
                        </a:rPr>
                        <a:t>că</a:t>
                      </a:r>
                      <a:r>
                        <a:rPr lang="en-US" sz="1400" b="0" i="0" u="none" strike="noStrike" dirty="0" smtClean="0">
                          <a:solidFill>
                            <a:schemeClr val="accent2"/>
                          </a:solidFill>
                          <a:effectLst/>
                          <a:latin typeface="Times New Roman" panose="02020603050405020304" pitchFamily="18" charset="0"/>
                        </a:rPr>
                        <a:t> –</a:t>
                      </a:r>
                      <a:r>
                        <a:rPr lang="ro-RO" sz="1400" b="0" i="0" u="none" strike="noStrike" dirty="0" smtClean="0">
                          <a:solidFill>
                            <a:schemeClr val="accent2"/>
                          </a:solidFill>
                          <a:effectLst/>
                          <a:latin typeface="Times New Roman" panose="02020603050405020304" pitchFamily="18" charset="0"/>
                        </a:rPr>
                        <a:t> </a:t>
                      </a:r>
                      <a:r>
                        <a:rPr lang="en-US" sz="1400" b="0" i="0" u="none" strike="noStrike" dirty="0" err="1" smtClean="0">
                          <a:solidFill>
                            <a:schemeClr val="accent2"/>
                          </a:solidFill>
                          <a:effectLst/>
                          <a:latin typeface="Times New Roman" panose="02020603050405020304" pitchFamily="18" charset="0"/>
                        </a:rPr>
                        <a:t>exemple</a:t>
                      </a:r>
                      <a:r>
                        <a:rPr lang="en-US" sz="1400" b="0" i="0" u="none" strike="noStrike" dirty="0" smtClean="0">
                          <a:solidFill>
                            <a:schemeClr val="accent2"/>
                          </a:solidFill>
                          <a:effectLst/>
                          <a:latin typeface="Times New Roman" panose="02020603050405020304" pitchFamily="18" charset="0"/>
                        </a:rPr>
                        <a:t> </a:t>
                      </a:r>
                      <a:endParaRPr lang="ro-RO" sz="1400" b="0" i="0" u="none" strike="noStrike" dirty="0">
                        <a:solidFill>
                          <a:schemeClr val="accent2"/>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28461546"/>
                  </a:ext>
                </a:extLst>
              </a:tr>
              <a:tr h="190500">
                <a:tc vMerge="1">
                  <a:txBody>
                    <a:bodyPr/>
                    <a:lstStyle/>
                    <a:p>
                      <a:endParaRPr lang="en-GB"/>
                    </a:p>
                  </a:txBody>
                  <a:tcPr/>
                </a:tc>
                <a:tc rowSpan="4">
                  <a:txBody>
                    <a:bodyPr/>
                    <a:lstStyle/>
                    <a:p>
                      <a:pPr marL="285750" indent="-285750" algn="just" fontAlgn="ctr">
                        <a:buFont typeface="Arial" panose="020B0604020202020204" pitchFamily="34" charset="0"/>
                        <a:buChar char="•"/>
                      </a:pPr>
                      <a:r>
                        <a:rPr lang="ro-RO" sz="1400" b="0" i="0" u="none" strike="noStrike" dirty="0">
                          <a:solidFill>
                            <a:schemeClr val="accent6"/>
                          </a:solidFill>
                          <a:effectLst/>
                          <a:latin typeface="Times New Roman" panose="02020603050405020304" pitchFamily="18" charset="0"/>
                        </a:rPr>
                        <a:t>competențe digitale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chemeClr val="tx1"/>
                          </a:solidFill>
                          <a:effectLst/>
                          <a:latin typeface="Times New Roman" panose="02020603050405020304" pitchFamily="18" charset="0"/>
                        </a:rPr>
                        <a:t>S5.0.0 - </a:t>
                      </a:r>
                      <a:r>
                        <a:rPr lang="ro-RO" sz="1400" b="1" i="0" u="none" strike="noStrike" dirty="0">
                          <a:solidFill>
                            <a:schemeClr val="tx1"/>
                          </a:solidFill>
                          <a:effectLst/>
                          <a:latin typeface="Times New Roman" panose="02020603050405020304" pitchFamily="18" charset="0"/>
                        </a:rPr>
                        <a:t>identifică software-ul </a:t>
                      </a:r>
                      <a:r>
                        <a:rPr lang="ro-RO" sz="1400" b="0" i="0" u="none" strike="noStrike" dirty="0">
                          <a:solidFill>
                            <a:schemeClr val="tx1"/>
                          </a:solidFill>
                          <a:effectLst/>
                          <a:latin typeface="Times New Roman" panose="02020603050405020304" pitchFamily="18" charset="0"/>
                        </a:rPr>
                        <a:t>adecvat pentru industria prelucrătoare</a:t>
                      </a:r>
                    </a:p>
                    <a:p>
                      <a:pPr algn="just" fontAlgn="ct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analizează specificații software</a:t>
                      </a:r>
                    </a:p>
                    <a:p>
                      <a:pPr marL="0" marR="0" lvl="0" indent="0" algn="just" defTabSz="914400" rtl="0" eaLnBrk="1" fontAlgn="ctr" latinLnBrk="0" hangingPunct="1">
                        <a:lnSpc>
                          <a:spcPct val="100000"/>
                        </a:lnSpc>
                        <a:spcBef>
                          <a:spcPts val="0"/>
                        </a:spcBef>
                        <a:spcAft>
                          <a:spcPts val="0"/>
                        </a:spcAft>
                        <a:buClrTx/>
                        <a:buSzTx/>
                        <a:buFontTx/>
                        <a:buNone/>
                        <a:tabLst/>
                        <a:defRPr/>
                      </a:pP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remediază erorile din software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49689462"/>
                  </a:ext>
                </a:extLst>
              </a:tr>
              <a:tr h="190500">
                <a:tc vMerge="1">
                  <a:txBody>
                    <a:bodyPr/>
                    <a:lstStyle/>
                    <a:p>
                      <a:endParaRPr lang="en-GB"/>
                    </a:p>
                  </a:txBody>
                  <a:tcPr/>
                </a:tc>
                <a:tc vMerge="1">
                  <a:txBody>
                    <a:bodyPr/>
                    <a:lstStyle/>
                    <a:p>
                      <a:endParaRPr lang="en-GB"/>
                    </a:p>
                  </a:txBody>
                  <a:tcPr/>
                </a:tc>
                <a:tc>
                  <a:txBody>
                    <a:bodyPr/>
                    <a:lstStyle/>
                    <a:p>
                      <a:pPr algn="just" fontAlgn="ctr"/>
                      <a:endParaRPr lang="ro-RO" sz="14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79713387"/>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rgbClr val="000000"/>
                          </a:solidFill>
                          <a:effectLst/>
                          <a:latin typeface="Times New Roman" panose="02020603050405020304" pitchFamily="18" charset="0"/>
                        </a:rPr>
                        <a:t>S5.5.0 - accesează și analizează date digitale</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rPr>
                        <a:t>specifice</a:t>
                      </a:r>
                      <a:r>
                        <a:rPr lang="en-US" sz="1400" b="0" i="0" u="none" strike="noStrike" dirty="0">
                          <a:solidFill>
                            <a:srgbClr val="000000"/>
                          </a:solidFill>
                          <a:effectLst/>
                          <a:latin typeface="Times New Roman" panose="02020603050405020304" pitchFamily="18" charset="0"/>
                        </a:rPr>
                        <a:t> </a:t>
                      </a:r>
                      <a:endParaRPr lang="ro-RO" sz="14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65433219"/>
                  </a:ext>
                </a:extLst>
              </a:tr>
              <a:tr h="190500">
                <a:tc vMerge="1">
                  <a:txBody>
                    <a:bodyPr/>
                    <a:lstStyle/>
                    <a:p>
                      <a:endParaRPr lang="en-GB"/>
                    </a:p>
                  </a:txBody>
                  <a:tcPr/>
                </a:tc>
                <a:tc vMerge="1">
                  <a:txBody>
                    <a:bodyPr/>
                    <a:lstStyle/>
                    <a:p>
                      <a:endParaRPr lang="en-GB"/>
                    </a:p>
                  </a:txBody>
                  <a:tcPr/>
                </a:tc>
                <a:tc>
                  <a:txBody>
                    <a:bodyPr/>
                    <a:lstStyle/>
                    <a:p>
                      <a:pPr algn="just" fontAlgn="ctr"/>
                      <a:r>
                        <a:rPr lang="pt-BR" sz="1400" b="0" i="0" u="none" strike="noStrike" dirty="0">
                          <a:solidFill>
                            <a:srgbClr val="000000"/>
                          </a:solidFill>
                          <a:effectLst/>
                          <a:latin typeface="Times New Roman" panose="02020603050405020304" pitchFamily="18" charset="0"/>
                        </a:rPr>
                        <a:t>S5.7.0 - utilizează instrumente digitale pentru controlul mecanismelor </a:t>
                      </a:r>
                      <a:r>
                        <a:rPr lang="pt-BR" sz="1400" b="0" i="0" u="none" strike="noStrike" dirty="0" smtClean="0">
                          <a:solidFill>
                            <a:srgbClr val="000000"/>
                          </a:solidFill>
                          <a:effectLst/>
                          <a:latin typeface="Times New Roman" panose="02020603050405020304" pitchFamily="18" charset="0"/>
                        </a:rPr>
                        <a:t>–</a:t>
                      </a:r>
                      <a:r>
                        <a:rPr lang="ro-RO" sz="1400" b="0" i="0" u="none" strike="noStrike" dirty="0" smtClean="0">
                          <a:solidFill>
                            <a:srgbClr val="000000"/>
                          </a:solidFill>
                          <a:effectLst/>
                          <a:latin typeface="Times New Roman" panose="02020603050405020304" pitchFamily="18" charset="0"/>
                        </a:rPr>
                        <a:t> </a:t>
                      </a:r>
                      <a:r>
                        <a:rPr lang="pt-BR" sz="1400" b="0" i="0" u="none" strike="noStrike" dirty="0" smtClean="0">
                          <a:solidFill>
                            <a:schemeClr val="accent2"/>
                          </a:solidFill>
                          <a:effectLst/>
                          <a:latin typeface="Times New Roman" panose="02020603050405020304" pitchFamily="18" charset="0"/>
                        </a:rPr>
                        <a:t>din </a:t>
                      </a:r>
                      <a:r>
                        <a:rPr lang="pt-BR" sz="1400" b="0" i="0" u="none" strike="noStrike" dirty="0">
                          <a:solidFill>
                            <a:schemeClr val="accent2"/>
                          </a:solidFill>
                          <a:effectLst/>
                          <a:latin typeface="Times New Roman" panose="02020603050405020304" pitchFamily="18" charset="0"/>
                        </a:rPr>
                        <a:t>industrie</a:t>
                      </a:r>
                      <a:r>
                        <a:rPr lang="pt-BR" sz="1400" b="0" i="0" u="none" strike="noStrike" baseline="0" dirty="0">
                          <a:solidFill>
                            <a:schemeClr val="accent2"/>
                          </a:solidFill>
                          <a:effectLst/>
                          <a:latin typeface="Times New Roman" panose="02020603050405020304" pitchFamily="18" charset="0"/>
                        </a:rPr>
                        <a:t> </a:t>
                      </a:r>
                      <a:endParaRPr lang="pt-BR" sz="1400" b="0" i="0" u="none" strike="noStrike" dirty="0">
                        <a:solidFill>
                          <a:schemeClr val="accent2"/>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8955890"/>
                  </a:ext>
                </a:extLst>
              </a:tr>
              <a:tr h="190500">
                <a:tc vMerge="1">
                  <a:txBody>
                    <a:bodyPr/>
                    <a:lstStyle/>
                    <a:p>
                      <a:endParaRPr lang="en-GB"/>
                    </a:p>
                  </a:txBody>
                  <a:tcPr/>
                </a:tc>
                <a:tc>
                  <a:txBody>
                    <a:bodyPr/>
                    <a:lstStyle/>
                    <a:p>
                      <a:pPr marL="285750" indent="-285750" algn="just" fontAlgn="ctr">
                        <a:buFont typeface="Arial" panose="020B0604020202020204" pitchFamily="34" charset="0"/>
                        <a:buChar char="•"/>
                      </a:pPr>
                      <a:r>
                        <a:rPr lang="ro-RO" sz="1400" b="0" i="0" u="none" strike="noStrike" dirty="0">
                          <a:solidFill>
                            <a:schemeClr val="accent6"/>
                          </a:solidFill>
                          <a:effectLst/>
                          <a:latin typeface="Times New Roman" panose="02020603050405020304" pitchFamily="18" charset="0"/>
                        </a:rPr>
                        <a:t>competențe transversale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it-IT" sz="1400" b="0" i="0" u="none" strike="noStrike" dirty="0">
                          <a:solidFill>
                            <a:srgbClr val="000000"/>
                          </a:solidFill>
                          <a:effectLst/>
                          <a:latin typeface="Times New Roman" panose="02020603050405020304" pitchFamily="18" charset="0"/>
                        </a:rPr>
                        <a:t>S1 - comunicare, </a:t>
                      </a:r>
                      <a:r>
                        <a:rPr lang="it-IT" sz="1400" b="0" i="0" u="none" strike="noStrike" dirty="0" err="1">
                          <a:solidFill>
                            <a:srgbClr val="000000"/>
                          </a:solidFill>
                          <a:effectLst/>
                          <a:latin typeface="Times New Roman" panose="02020603050405020304" pitchFamily="18" charset="0"/>
                        </a:rPr>
                        <a:t>colaborare</a:t>
                      </a:r>
                      <a:r>
                        <a:rPr lang="it-IT" sz="1400" b="0" i="0" u="none" strike="noStrike" dirty="0">
                          <a:solidFill>
                            <a:srgbClr val="000000"/>
                          </a:solidFill>
                          <a:effectLst/>
                          <a:latin typeface="Times New Roman" panose="02020603050405020304" pitchFamily="18" charset="0"/>
                        </a:rPr>
                        <a:t> </a:t>
                      </a:r>
                      <a:r>
                        <a:rPr lang="it-IT" sz="1400" b="0" i="0" u="none" strike="noStrike" dirty="0" err="1">
                          <a:solidFill>
                            <a:srgbClr val="000000"/>
                          </a:solidFill>
                          <a:effectLst/>
                          <a:latin typeface="Times New Roman" panose="02020603050405020304" pitchFamily="18" charset="0"/>
                        </a:rPr>
                        <a:t>și</a:t>
                      </a:r>
                      <a:r>
                        <a:rPr lang="it-IT" sz="1400" b="0" i="0" u="none" strike="noStrike" dirty="0">
                          <a:solidFill>
                            <a:srgbClr val="000000"/>
                          </a:solidFill>
                          <a:effectLst/>
                          <a:latin typeface="Times New Roman" panose="02020603050405020304" pitchFamily="18" charset="0"/>
                        </a:rPr>
                        <a:t> </a:t>
                      </a:r>
                      <a:r>
                        <a:rPr lang="it-IT" sz="1400" b="0" i="0" u="none" strike="noStrike" dirty="0" err="1">
                          <a:solidFill>
                            <a:srgbClr val="000000"/>
                          </a:solidFill>
                          <a:effectLst/>
                          <a:latin typeface="Times New Roman" panose="02020603050405020304" pitchFamily="18" charset="0"/>
                        </a:rPr>
                        <a:t>creativitate</a:t>
                      </a:r>
                      <a:endParaRPr lang="it-IT" sz="14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87200650"/>
                  </a:ext>
                </a:extLst>
              </a:tr>
              <a:tr h="358140">
                <a:tc vMerge="1">
                  <a:txBody>
                    <a:bodyPr/>
                    <a:lstStyle/>
                    <a:p>
                      <a:endParaRPr lang="en-GB"/>
                    </a:p>
                  </a:txBody>
                  <a:tcPr/>
                </a:tc>
                <a:tc>
                  <a:txBody>
                    <a:bodyPr/>
                    <a:lstStyle/>
                    <a:p>
                      <a:pPr marL="285750" indent="-285750" algn="just" fontAlgn="ctr">
                        <a:buFont typeface="Arial" panose="020B0604020202020204" pitchFamily="34" charset="0"/>
                        <a:buChar char="•"/>
                      </a:pPr>
                      <a:r>
                        <a:rPr lang="it-IT" sz="1400" b="0" i="0" u="none" strike="noStrike" dirty="0">
                          <a:solidFill>
                            <a:schemeClr val="accent2"/>
                          </a:solidFill>
                          <a:effectLst/>
                          <a:latin typeface="Times New Roman" panose="02020603050405020304" pitchFamily="18" charset="0"/>
                        </a:rPr>
                        <a:t>competențe tehnice, inclusiv competențe tehnice interdisciplinare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5091045"/>
                  </a:ext>
                </a:extLst>
              </a:tr>
              <a:tr h="358140">
                <a:tc vMerge="1">
                  <a:txBody>
                    <a:bodyPr/>
                    <a:lstStyle/>
                    <a:p>
                      <a:endParaRPr lang="en-GB"/>
                    </a:p>
                  </a:txBody>
                  <a:tcPr/>
                </a:tc>
                <a:tc>
                  <a:txBody>
                    <a:bodyPr/>
                    <a:lstStyle/>
                    <a:p>
                      <a:pPr marL="285750" indent="-285750" algn="just" fontAlgn="ctr">
                        <a:buFont typeface="Arial" panose="020B0604020202020204" pitchFamily="34" charset="0"/>
                        <a:buChar char="•"/>
                      </a:pPr>
                      <a:r>
                        <a:rPr lang="ro-RO" sz="1400" b="0" i="0" u="none" strike="noStrike" dirty="0">
                          <a:solidFill>
                            <a:schemeClr val="accent2"/>
                          </a:solidFill>
                          <a:effectLst/>
                          <a:latin typeface="Times New Roman" panose="02020603050405020304" pitchFamily="18" charset="0"/>
                        </a:rPr>
                        <a:t>competențe privind utilizarea eficientă, rațională a materiilor prime și energiei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n-GB" sz="14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60080042"/>
                  </a:ext>
                </a:extLst>
              </a:tr>
            </a:tbl>
          </a:graphicData>
        </a:graphic>
      </p:graphicFrame>
    </p:spTree>
    <p:extLst>
      <p:ext uri="{BB962C8B-B14F-4D97-AF65-F5344CB8AC3E}">
        <p14:creationId xmlns:p14="http://schemas.microsoft.com/office/powerpoint/2010/main" val="846239923"/>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2" name="Title 1">
            <a:extLst>
              <a:ext uri="{FF2B5EF4-FFF2-40B4-BE49-F238E27FC236}">
                <a16:creationId xmlns:a16="http://schemas.microsoft.com/office/drawing/2014/main" xmlns="" id="{33DCFFA1-AEF1-4ADE-A665-16142B6772AA}"/>
              </a:ext>
            </a:extLst>
          </p:cNvPr>
          <p:cNvSpPr txBox="1">
            <a:spLocks/>
          </p:cNvSpPr>
          <p:nvPr/>
        </p:nvSpPr>
        <p:spPr>
          <a:xfrm>
            <a:off x="838200" y="1009786"/>
            <a:ext cx="10977282" cy="83341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Times New Roman" panose="02020603050405020304" pitchFamily="18" charset="0"/>
              </a:rPr>
              <a:t>d. Competențe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în sectorul D – Producția și distribuția de energie electrică, termică, gaze, aer condiționat</a:t>
            </a:r>
            <a:endPar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endParaRPr>
          </a:p>
        </p:txBody>
      </p:sp>
      <p:graphicFrame>
        <p:nvGraphicFramePr>
          <p:cNvPr id="13" name="Table 12">
            <a:extLst>
              <a:ext uri="{FF2B5EF4-FFF2-40B4-BE49-F238E27FC236}">
                <a16:creationId xmlns:a16="http://schemas.microsoft.com/office/drawing/2014/main" xmlns="" id="{7DAE9950-0407-4247-A8B2-A2CA9DCFC1EA}"/>
              </a:ext>
            </a:extLst>
          </p:cNvPr>
          <p:cNvGraphicFramePr>
            <a:graphicFrameLocks noGrp="1"/>
          </p:cNvGraphicFramePr>
          <p:nvPr/>
        </p:nvGraphicFramePr>
        <p:xfrm>
          <a:off x="838200" y="2231309"/>
          <a:ext cx="10299700" cy="3429000"/>
        </p:xfrm>
        <a:graphic>
          <a:graphicData uri="http://schemas.openxmlformats.org/drawingml/2006/table">
            <a:tbl>
              <a:tblPr/>
              <a:tblGrid>
                <a:gridCol w="1816100">
                  <a:extLst>
                    <a:ext uri="{9D8B030D-6E8A-4147-A177-3AD203B41FA5}">
                      <a16:colId xmlns:a16="http://schemas.microsoft.com/office/drawing/2014/main" xmlns="" val="2490513604"/>
                    </a:ext>
                  </a:extLst>
                </a:gridCol>
                <a:gridCol w="3695700">
                  <a:extLst>
                    <a:ext uri="{9D8B030D-6E8A-4147-A177-3AD203B41FA5}">
                      <a16:colId xmlns:a16="http://schemas.microsoft.com/office/drawing/2014/main" xmlns="" val="1404581992"/>
                    </a:ext>
                  </a:extLst>
                </a:gridCol>
                <a:gridCol w="4787900">
                  <a:extLst>
                    <a:ext uri="{9D8B030D-6E8A-4147-A177-3AD203B41FA5}">
                      <a16:colId xmlns:a16="http://schemas.microsoft.com/office/drawing/2014/main" xmlns="" val="288346344"/>
                    </a:ext>
                  </a:extLst>
                </a:gridCol>
              </a:tblGrid>
              <a:tr h="297180">
                <a:tc>
                  <a:txBody>
                    <a:bodyPr/>
                    <a:lstStyle/>
                    <a:p>
                      <a:pPr algn="ctr" fontAlgn="ctr"/>
                      <a:r>
                        <a:rPr lang="ro-RO" sz="1400" b="1" i="0" u="none" strike="noStrike" dirty="0">
                          <a:solidFill>
                            <a:srgbClr val="000000"/>
                          </a:solidFill>
                          <a:effectLst/>
                          <a:latin typeface="Times New Roman" panose="02020603050405020304" pitchFamily="18" charset="0"/>
                        </a:rPr>
                        <a:t>Sectorul CAEN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o-RO" sz="1400" b="1" i="0" u="none" strike="noStrike" dirty="0">
                          <a:solidFill>
                            <a:srgbClr val="000000"/>
                          </a:solidFill>
                          <a:effectLst/>
                          <a:latin typeface="Times New Roman" panose="02020603050405020304" pitchFamily="18" charset="0"/>
                        </a:rPr>
                        <a:t>Competente specifice sectorului identificate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o-RO" sz="1400" b="1" i="0" u="none" strike="noStrike">
                          <a:solidFill>
                            <a:srgbClr val="000000"/>
                          </a:solidFill>
                          <a:effectLst/>
                          <a:latin typeface="Times New Roman" panose="02020603050405020304" pitchFamily="18" charset="0"/>
                        </a:rPr>
                        <a:t>Competențe ESCO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8902363"/>
                  </a:ext>
                </a:extLst>
              </a:tr>
              <a:tr h="190500">
                <a:tc rowSpan="9">
                  <a:txBody>
                    <a:bodyPr/>
                    <a:lstStyle/>
                    <a:p>
                      <a:pPr algn="just" fontAlgn="ctr"/>
                      <a:r>
                        <a:rPr lang="ro-RO" sz="1400" b="0" i="0" u="none" strike="noStrike" dirty="0">
                          <a:solidFill>
                            <a:srgbClr val="000000"/>
                          </a:solidFill>
                          <a:effectLst/>
                          <a:latin typeface="Times New Roman" panose="02020603050405020304" pitchFamily="18" charset="0"/>
                        </a:rPr>
                        <a:t>D. Producția și distribuția de energie electrică, termică, gaze, aer condiționat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85750" indent="-285750" algn="just" fontAlgn="ctr">
                        <a:buFont typeface="Arial" panose="020B0604020202020204" pitchFamily="34" charset="0"/>
                        <a:buChar char="•"/>
                      </a:pPr>
                      <a:r>
                        <a:rPr lang="pt-BR" sz="1400" b="0" i="0" u="none" strike="noStrike" dirty="0">
                          <a:solidFill>
                            <a:schemeClr val="accent2"/>
                          </a:solidFill>
                          <a:effectLst/>
                          <a:latin typeface="Times New Roman" panose="02020603050405020304" pitchFamily="18" charset="0"/>
                        </a:rPr>
                        <a:t>competențe de utilizare a diferitelor tipuri de echipamente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S8 - operează mașini și echipamente specializate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62518916"/>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a:solidFill>
                            <a:srgbClr val="000000"/>
                          </a:solidFill>
                          <a:effectLst/>
                          <a:latin typeface="Times New Roman" panose="02020603050405020304" pitchFamily="18" charset="0"/>
                        </a:rPr>
                        <a:t>S8.0.0 - operează mașini și echipamente specializate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245045844"/>
                  </a:ext>
                </a:extLst>
              </a:tr>
              <a:tr h="190500">
                <a:tc vMerge="1">
                  <a:txBody>
                    <a:bodyPr/>
                    <a:lstStyle/>
                    <a:p>
                      <a:endParaRPr lang="en-GB"/>
                    </a:p>
                  </a:txBody>
                  <a:tcPr/>
                </a:tc>
                <a:tc>
                  <a:txBody>
                    <a:bodyPr/>
                    <a:lstStyle/>
                    <a:p>
                      <a:pPr marL="285750" indent="-285750" algn="just" fontAlgn="ctr">
                        <a:buFont typeface="Arial" panose="020B0604020202020204" pitchFamily="34" charset="0"/>
                        <a:buChar char="•"/>
                      </a:pPr>
                      <a:r>
                        <a:rPr lang="pt-BR" sz="1400" b="0" i="0" u="none" strike="noStrike" dirty="0">
                          <a:solidFill>
                            <a:schemeClr val="accent6"/>
                          </a:solidFill>
                          <a:effectLst/>
                          <a:latin typeface="Times New Roman" panose="02020603050405020304" pitchFamily="18" charset="0"/>
                        </a:rPr>
                        <a:t>competențe de redactare și înțelegere a documentelor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 C</a:t>
                      </a:r>
                      <a:r>
                        <a:rPr lang="en-US" sz="1400" b="0" i="0" u="none" strike="noStrike" dirty="0" err="1">
                          <a:solidFill>
                            <a:srgbClr val="000000"/>
                          </a:solidFill>
                          <a:effectLst/>
                          <a:latin typeface="Times New Roman" panose="02020603050405020304" pitchFamily="18" charset="0"/>
                        </a:rPr>
                        <a:t>heie</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chemeClr val="accent2"/>
                          </a:solidFill>
                          <a:effectLst/>
                          <a:latin typeface="Times New Roman" panose="02020603050405020304" pitchFamily="18" charset="0"/>
                        </a:rPr>
                        <a:t>aplicate</a:t>
                      </a:r>
                      <a:r>
                        <a:rPr lang="en-US" sz="1400" b="0" i="0" u="none" strike="noStrike" dirty="0">
                          <a:solidFill>
                            <a:schemeClr val="accent2"/>
                          </a:solidFill>
                          <a:effectLst/>
                          <a:latin typeface="Times New Roman" panose="02020603050405020304" pitchFamily="18" charset="0"/>
                        </a:rPr>
                        <a:t> in </a:t>
                      </a:r>
                      <a:r>
                        <a:rPr lang="en-US" sz="1400" b="0" i="0" u="none" strike="noStrike" dirty="0" err="1">
                          <a:solidFill>
                            <a:schemeClr val="accent2"/>
                          </a:solidFill>
                          <a:effectLst/>
                          <a:latin typeface="Times New Roman" panose="02020603050405020304" pitchFamily="18" charset="0"/>
                        </a:rPr>
                        <a:t>energetica</a:t>
                      </a:r>
                      <a:r>
                        <a:rPr lang="en-US" sz="1400" b="0" i="0" u="none" strike="noStrike" dirty="0">
                          <a:solidFill>
                            <a:schemeClr val="accent2"/>
                          </a:solidFill>
                          <a:effectLst/>
                          <a:latin typeface="Times New Roman" panose="02020603050405020304" pitchFamily="18" charset="0"/>
                        </a:rPr>
                        <a:t> </a:t>
                      </a:r>
                      <a:endParaRPr lang="ro-RO" sz="1400" b="0" i="0" u="none" strike="noStrike" dirty="0">
                        <a:solidFill>
                          <a:schemeClr val="accent2"/>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63401310"/>
                  </a:ext>
                </a:extLst>
              </a:tr>
              <a:tr h="1150620">
                <a:tc vMerge="1">
                  <a:txBody>
                    <a:bodyPr/>
                    <a:lstStyle/>
                    <a:p>
                      <a:endParaRPr lang="en-GB"/>
                    </a:p>
                  </a:txBody>
                  <a:tcPr/>
                </a:tc>
                <a:tc rowSpan="2">
                  <a:txBody>
                    <a:bodyPr/>
                    <a:lstStyle/>
                    <a:p>
                      <a:pPr marL="285750" indent="-285750" algn="just" fontAlgn="ctr">
                        <a:buFont typeface="Arial" panose="020B0604020202020204" pitchFamily="34" charset="0"/>
                        <a:buChar char="•"/>
                      </a:pPr>
                      <a:r>
                        <a:rPr lang="ro-RO" sz="1400" b="0" i="0" u="none" strike="noStrike" dirty="0">
                          <a:solidFill>
                            <a:schemeClr val="accent6"/>
                          </a:solidFill>
                          <a:effectLst/>
                          <a:latin typeface="Times New Roman" panose="02020603050405020304" pitchFamily="18" charset="0"/>
                        </a:rPr>
                        <a:t>competențe digitale </a:t>
                      </a:r>
                      <a:r>
                        <a:rPr lang="ro-RO" sz="1400" b="0" i="0" u="none" strike="noStrike" dirty="0">
                          <a:solidFill>
                            <a:schemeClr val="accent2"/>
                          </a:solidFill>
                          <a:effectLst/>
                          <a:latin typeface="Times New Roman" panose="02020603050405020304" pitchFamily="18" charset="0"/>
                        </a:rPr>
                        <a:t>necesare pentru operarea unor dispozitive ce folosesc astfel de tehnologii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S5 – utilizează calculatorul </a:t>
                      </a:r>
                      <a:r>
                        <a:rPr lang="en-US" sz="1400" b="0" i="0" u="none" strike="noStrike" dirty="0">
                          <a:solidFill>
                            <a:schemeClr val="accent2"/>
                          </a:solidFill>
                          <a:effectLst/>
                          <a:latin typeface="Times New Roman" panose="02020603050405020304" pitchFamily="18" charset="0"/>
                        </a:rPr>
                        <a:t>in </a:t>
                      </a:r>
                      <a:r>
                        <a:rPr lang="en-US" sz="1400" b="0" i="0" u="none" strike="noStrike" dirty="0" err="1">
                          <a:solidFill>
                            <a:schemeClr val="accent2"/>
                          </a:solidFill>
                          <a:effectLst/>
                          <a:latin typeface="Times New Roman" panose="02020603050405020304" pitchFamily="18" charset="0"/>
                        </a:rPr>
                        <a:t>energetica</a:t>
                      </a:r>
                      <a:r>
                        <a:rPr lang="en-US" sz="1400" b="0" i="0" u="none" strike="noStrike" dirty="0">
                          <a:solidFill>
                            <a:schemeClr val="accent2"/>
                          </a:solidFill>
                          <a:effectLst/>
                          <a:latin typeface="Times New Roman" panose="02020603050405020304" pitchFamily="18" charset="0"/>
                        </a:rPr>
                        <a:t> </a:t>
                      </a:r>
                      <a:endParaRPr lang="ro-RO" sz="1400" b="0" i="0" u="none" strike="noStrike" dirty="0">
                        <a:solidFill>
                          <a:schemeClr val="accent2"/>
                        </a:solidFill>
                        <a:effectLst/>
                        <a:latin typeface="Times New Roman" panose="02020603050405020304" pitchFamily="18" charset="0"/>
                      </a:endParaRPr>
                    </a:p>
                    <a:p>
                      <a:pPr algn="just" fontAlgn="ctr"/>
                      <a:r>
                        <a:rPr lang="ro-RO" sz="1400" b="0" i="0" u="none" strike="noStrike" dirty="0">
                          <a:solidFill>
                            <a:schemeClr val="tx1"/>
                          </a:solidFill>
                          <a:effectLst/>
                          <a:latin typeface="Times New Roman" panose="02020603050405020304" pitchFamily="18" charset="0"/>
                        </a:rPr>
                        <a:t>S5.0.0 - </a:t>
                      </a:r>
                      <a:r>
                        <a:rPr lang="ro-RO" sz="1400" b="1" i="0" u="none" strike="noStrike" dirty="0">
                          <a:solidFill>
                            <a:schemeClr val="tx1"/>
                          </a:solidFill>
                          <a:effectLst/>
                          <a:latin typeface="Times New Roman" panose="02020603050405020304" pitchFamily="18" charset="0"/>
                        </a:rPr>
                        <a:t>identifică software-ul </a:t>
                      </a:r>
                      <a:r>
                        <a:rPr lang="ro-RO" sz="1400" b="0" i="0" u="none" strike="noStrike" dirty="0">
                          <a:solidFill>
                            <a:schemeClr val="tx1"/>
                          </a:solidFill>
                          <a:effectLst/>
                          <a:latin typeface="Times New Roman" panose="02020603050405020304" pitchFamily="18" charset="0"/>
                        </a:rPr>
                        <a:t>adecvat pentru producție</a:t>
                      </a:r>
                    </a:p>
                    <a:p>
                      <a:pPr algn="just" fontAlgn="ct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analizează specificații software</a:t>
                      </a:r>
                    </a:p>
                    <a:p>
                      <a:pPr marL="0" marR="0" lvl="0" indent="0" algn="just" defTabSz="914400" rtl="0" eaLnBrk="1" fontAlgn="ctr" latinLnBrk="0" hangingPunct="1">
                        <a:lnSpc>
                          <a:spcPct val="100000"/>
                        </a:lnSpc>
                        <a:spcBef>
                          <a:spcPts val="0"/>
                        </a:spcBef>
                        <a:spcAft>
                          <a:spcPts val="0"/>
                        </a:spcAft>
                        <a:buClrTx/>
                        <a:buSzTx/>
                        <a:buFontTx/>
                        <a:buNone/>
                        <a:tabLst/>
                        <a:defRPr/>
                      </a:pP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remediază erorile din software</a:t>
                      </a:r>
                    </a:p>
                    <a:p>
                      <a:pPr algn="just" fontAlgn="ctr"/>
                      <a:endParaRPr lang="ro-RO" sz="1400" b="0" i="0" u="none" strike="noStrike" dirty="0">
                        <a:solidFill>
                          <a:schemeClr val="accent2"/>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25564346"/>
                  </a:ext>
                </a:extLst>
              </a:tr>
              <a:tr h="190500">
                <a:tc vMerge="1">
                  <a:txBody>
                    <a:bodyPr/>
                    <a:lstStyle/>
                    <a:p>
                      <a:endParaRPr lang="en-GB"/>
                    </a:p>
                  </a:txBody>
                  <a:tcPr/>
                </a:tc>
                <a:tc vMerge="1">
                  <a:txBody>
                    <a:bodyPr/>
                    <a:lstStyle/>
                    <a:p>
                      <a:endParaRPr lang="en-GB"/>
                    </a:p>
                  </a:txBody>
                  <a:tcPr/>
                </a:tc>
                <a:tc>
                  <a:txBody>
                    <a:bodyPr/>
                    <a:lstStyle/>
                    <a:p>
                      <a:pPr algn="just" fontAlgn="ctr"/>
                      <a:endParaRPr lang="ro-RO" sz="14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41972654"/>
                  </a:ext>
                </a:extLst>
              </a:tr>
              <a:tr h="190500">
                <a:tc vMerge="1">
                  <a:txBody>
                    <a:bodyPr/>
                    <a:lstStyle/>
                    <a:p>
                      <a:endParaRPr lang="en-GB"/>
                    </a:p>
                  </a:txBody>
                  <a:tcPr/>
                </a:tc>
                <a:tc rowSpan="3">
                  <a:txBody>
                    <a:bodyPr/>
                    <a:lstStyle/>
                    <a:p>
                      <a:pPr marL="285750" indent="-285750" algn="just" fontAlgn="ctr">
                        <a:buFont typeface="Arial" panose="020B0604020202020204" pitchFamily="34" charset="0"/>
                        <a:buChar char="•"/>
                      </a:pPr>
                      <a:r>
                        <a:rPr lang="ro-RO" sz="1400" b="0" i="0" u="none" strike="noStrike" dirty="0">
                          <a:solidFill>
                            <a:schemeClr val="accent6"/>
                          </a:solidFill>
                          <a:effectLst/>
                          <a:latin typeface="Times New Roman" panose="02020603050405020304" pitchFamily="18" charset="0"/>
                        </a:rPr>
                        <a:t>competențe transversale precum lucru în echipă, rezolvarea de probleme, comunicare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it-IT" sz="1400" b="0" i="0" u="none" strike="noStrike" dirty="0">
                          <a:solidFill>
                            <a:srgbClr val="000000"/>
                          </a:solidFill>
                          <a:effectLst/>
                          <a:latin typeface="Times New Roman" panose="02020603050405020304" pitchFamily="18" charset="0"/>
                        </a:rPr>
                        <a:t>S1 - comunicare, colaborare și creativitate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86429741"/>
                  </a:ext>
                </a:extLst>
              </a:tr>
              <a:tr h="190500">
                <a:tc vMerge="1">
                  <a:txBody>
                    <a:bodyPr/>
                    <a:lstStyle/>
                    <a:p>
                      <a:endParaRPr lang="en-GB"/>
                    </a:p>
                  </a:txBody>
                  <a:tcPr/>
                </a:tc>
                <a:tc vMerge="1">
                  <a:txBody>
                    <a:bodyPr/>
                    <a:lstStyle/>
                    <a:p>
                      <a:endParaRPr lang="en-GB"/>
                    </a:p>
                  </a:txBody>
                  <a:tcPr/>
                </a:tc>
                <a:tc>
                  <a:txBody>
                    <a:bodyPr/>
                    <a:lstStyle/>
                    <a:p>
                      <a:pPr algn="just" fontAlgn="ctr"/>
                      <a:r>
                        <a:rPr lang="it-IT" sz="1400" b="0" i="0" u="none" strike="noStrike">
                          <a:solidFill>
                            <a:srgbClr val="000000"/>
                          </a:solidFill>
                          <a:effectLst/>
                          <a:latin typeface="Times New Roman" panose="02020603050405020304" pitchFamily="18" charset="0"/>
                        </a:rPr>
                        <a:t>S1.0.0 - comunicare, colaborare și creativitate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89315497"/>
                  </a:ext>
                </a:extLst>
              </a:tr>
              <a:tr h="190500">
                <a:tc vMerge="1">
                  <a:txBody>
                    <a:bodyPr/>
                    <a:lstStyle/>
                    <a:p>
                      <a:endParaRPr lang="en-GB"/>
                    </a:p>
                  </a:txBody>
                  <a:tcPr/>
                </a:tc>
                <a:tc vMerge="1">
                  <a:txBody>
                    <a:bodyPr/>
                    <a:lstStyle/>
                    <a:p>
                      <a:endParaRPr lang="en-GB"/>
                    </a:p>
                  </a:txBody>
                  <a:tcPr/>
                </a:tc>
                <a:tc>
                  <a:txBody>
                    <a:bodyPr/>
                    <a:lstStyle/>
                    <a:p>
                      <a:pPr algn="just" fontAlgn="ctr"/>
                      <a:r>
                        <a:rPr lang="en-GB" sz="1400" b="0" i="0" u="none" strike="noStrike">
                          <a:solidFill>
                            <a:srgbClr val="000000"/>
                          </a:solidFill>
                          <a:effectLst/>
                          <a:latin typeface="Times New Roman" panose="02020603050405020304" pitchFamily="18" charset="0"/>
                        </a:rPr>
                        <a:t>S1.8.1 - lucrează în echipă</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24619417"/>
                  </a:ext>
                </a:extLst>
              </a:tr>
              <a:tr h="190500">
                <a:tc vMerge="1">
                  <a:txBody>
                    <a:bodyPr/>
                    <a:lstStyle/>
                    <a:p>
                      <a:endParaRPr lang="en-GB"/>
                    </a:p>
                  </a:txBody>
                  <a:tcPr/>
                </a:tc>
                <a:tc>
                  <a:txBody>
                    <a:bodyPr/>
                    <a:lstStyle/>
                    <a:p>
                      <a:pPr marL="285750" indent="-285750" algn="just" fontAlgn="ctr">
                        <a:buFont typeface="Arial" panose="020B0604020202020204" pitchFamily="34" charset="0"/>
                        <a:buChar char="•"/>
                      </a:pPr>
                      <a:r>
                        <a:rPr lang="ro-RO" sz="1400" b="0" i="0" u="none" strike="noStrike" dirty="0">
                          <a:solidFill>
                            <a:schemeClr val="accent2"/>
                          </a:solidFill>
                          <a:effectLst/>
                          <a:latin typeface="Times New Roman" panose="02020603050405020304" pitchFamily="18" charset="0"/>
                          <a:ea typeface="Symbol" panose="05050102010706020507" pitchFamily="18" charset="2"/>
                          <a:cs typeface="Symbol" panose="05050102010706020507" pitchFamily="18" charset="2"/>
                        </a:rPr>
                        <a:t>competențe tehnice</a:t>
                      </a:r>
                      <a:endParaRPr lang="ro-RO" sz="1400" b="0" i="0" u="none" strike="noStrike" dirty="0">
                        <a:solidFill>
                          <a:schemeClr val="accent2"/>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 </a:t>
                      </a:r>
                      <a:r>
                        <a:rPr lang="en-US" sz="1400" b="0" i="0" u="none" strike="noStrike" dirty="0" err="1">
                          <a:solidFill>
                            <a:schemeClr val="accent2"/>
                          </a:solidFill>
                          <a:effectLst/>
                          <a:latin typeface="Times New Roman" panose="02020603050405020304" pitchFamily="18" charset="0"/>
                        </a:rPr>
                        <a:t>pentru</a:t>
                      </a:r>
                      <a:r>
                        <a:rPr lang="en-US" sz="1400" b="0" i="0" u="none" strike="noStrike" dirty="0">
                          <a:solidFill>
                            <a:schemeClr val="accent2"/>
                          </a:solidFill>
                          <a:effectLst/>
                          <a:latin typeface="Times New Roman" panose="02020603050405020304" pitchFamily="18" charset="0"/>
                        </a:rPr>
                        <a:t> </a:t>
                      </a:r>
                      <a:r>
                        <a:rPr lang="en-US" sz="1400" b="0" i="0" u="none" strike="noStrike" dirty="0" err="1">
                          <a:solidFill>
                            <a:schemeClr val="accent2"/>
                          </a:solidFill>
                          <a:effectLst/>
                          <a:latin typeface="Times New Roman" panose="02020603050405020304" pitchFamily="18" charset="0"/>
                        </a:rPr>
                        <a:t>sectorul</a:t>
                      </a:r>
                      <a:r>
                        <a:rPr lang="en-US" sz="1400" b="0" i="0" u="none" strike="noStrike" dirty="0">
                          <a:solidFill>
                            <a:schemeClr val="accent2"/>
                          </a:solidFill>
                          <a:effectLst/>
                          <a:latin typeface="Times New Roman" panose="02020603050405020304" pitchFamily="18" charset="0"/>
                        </a:rPr>
                        <a:t> energetic</a:t>
                      </a:r>
                      <a:r>
                        <a:rPr lang="en-US" sz="1400" b="0" i="0" u="none" strike="noStrike" baseline="0" dirty="0">
                          <a:solidFill>
                            <a:schemeClr val="accent2"/>
                          </a:solidFill>
                          <a:effectLst/>
                          <a:latin typeface="Times New Roman" panose="02020603050405020304" pitchFamily="18" charset="0"/>
                        </a:rPr>
                        <a:t> </a:t>
                      </a:r>
                      <a:endParaRPr lang="ro-RO" sz="1400" b="0" i="0" u="none" strike="noStrike" dirty="0">
                        <a:solidFill>
                          <a:schemeClr val="accent2"/>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587969575"/>
                  </a:ext>
                </a:extLst>
              </a:tr>
            </a:tbl>
          </a:graphicData>
        </a:graphic>
      </p:graphicFrame>
    </p:spTree>
    <p:extLst>
      <p:ext uri="{BB962C8B-B14F-4D97-AF65-F5344CB8AC3E}">
        <p14:creationId xmlns:p14="http://schemas.microsoft.com/office/powerpoint/2010/main" val="283751364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0672" y="5788447"/>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2" name="Title 1">
            <a:extLst>
              <a:ext uri="{FF2B5EF4-FFF2-40B4-BE49-F238E27FC236}">
                <a16:creationId xmlns:a16="http://schemas.microsoft.com/office/drawing/2014/main" xmlns="" id="{E30CACA0-BC69-41DB-867C-3DAD0756A0FD}"/>
              </a:ext>
            </a:extLst>
          </p:cNvPr>
          <p:cNvSpPr txBox="1">
            <a:spLocks/>
          </p:cNvSpPr>
          <p:nvPr/>
        </p:nvSpPr>
        <p:spPr>
          <a:xfrm>
            <a:off x="184731" y="917922"/>
            <a:ext cx="12007269" cy="82661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Times New Roman" panose="02020603050405020304" pitchFamily="18" charset="0"/>
              </a:rPr>
              <a:t>e. Competențe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în sectorul E - </a:t>
            </a:r>
            <a:r>
              <a:rPr kumimoji="0" lang="it-IT"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Distribuția apei, salubritate, gestionarea deșeurilor</a:t>
            </a:r>
            <a:endPar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endParaRPr>
          </a:p>
        </p:txBody>
      </p:sp>
      <p:graphicFrame>
        <p:nvGraphicFramePr>
          <p:cNvPr id="13" name="Table 12">
            <a:extLst>
              <a:ext uri="{FF2B5EF4-FFF2-40B4-BE49-F238E27FC236}">
                <a16:creationId xmlns:a16="http://schemas.microsoft.com/office/drawing/2014/main" xmlns="" id="{1A6E1B87-6B99-4D97-8B9D-F99F5A07F9C0}"/>
              </a:ext>
            </a:extLst>
          </p:cNvPr>
          <p:cNvGraphicFramePr>
            <a:graphicFrameLocks noGrp="1"/>
          </p:cNvGraphicFramePr>
          <p:nvPr>
            <p:extLst>
              <p:ext uri="{D42A27DB-BD31-4B8C-83A1-F6EECF244321}">
                <p14:modId xmlns:p14="http://schemas.microsoft.com/office/powerpoint/2010/main" val="1091075972"/>
              </p:ext>
            </p:extLst>
          </p:nvPr>
        </p:nvGraphicFramePr>
        <p:xfrm>
          <a:off x="791448" y="1809583"/>
          <a:ext cx="10299700" cy="3901440"/>
        </p:xfrm>
        <a:graphic>
          <a:graphicData uri="http://schemas.openxmlformats.org/drawingml/2006/table">
            <a:tbl>
              <a:tblPr/>
              <a:tblGrid>
                <a:gridCol w="1816100">
                  <a:extLst>
                    <a:ext uri="{9D8B030D-6E8A-4147-A177-3AD203B41FA5}">
                      <a16:colId xmlns:a16="http://schemas.microsoft.com/office/drawing/2014/main" xmlns="" val="2877535196"/>
                    </a:ext>
                  </a:extLst>
                </a:gridCol>
                <a:gridCol w="3695700">
                  <a:extLst>
                    <a:ext uri="{9D8B030D-6E8A-4147-A177-3AD203B41FA5}">
                      <a16:colId xmlns:a16="http://schemas.microsoft.com/office/drawing/2014/main" xmlns="" val="3066843056"/>
                    </a:ext>
                  </a:extLst>
                </a:gridCol>
                <a:gridCol w="4787900">
                  <a:extLst>
                    <a:ext uri="{9D8B030D-6E8A-4147-A177-3AD203B41FA5}">
                      <a16:colId xmlns:a16="http://schemas.microsoft.com/office/drawing/2014/main" xmlns="" val="2289118741"/>
                    </a:ext>
                  </a:extLst>
                </a:gridCol>
              </a:tblGrid>
              <a:tr h="297180">
                <a:tc>
                  <a:txBody>
                    <a:bodyPr/>
                    <a:lstStyle/>
                    <a:p>
                      <a:pPr algn="ctr" fontAlgn="ctr"/>
                      <a:r>
                        <a:rPr lang="ro-RO" sz="1400" b="1" i="0" u="none" strike="noStrike" dirty="0">
                          <a:solidFill>
                            <a:srgbClr val="000000"/>
                          </a:solidFill>
                          <a:effectLst/>
                          <a:latin typeface="Times New Roman" panose="02020603050405020304" pitchFamily="18" charset="0"/>
                        </a:rPr>
                        <a:t>Sectorul CAEN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o-RO" sz="1400" b="1" i="0" u="none" strike="noStrike" dirty="0">
                          <a:solidFill>
                            <a:srgbClr val="000000"/>
                          </a:solidFill>
                          <a:effectLst/>
                          <a:latin typeface="Times New Roman" panose="02020603050405020304" pitchFamily="18" charset="0"/>
                        </a:rPr>
                        <a:t>Competente specifice sectorului identificate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o-RO" sz="1400" b="1" i="0" u="none" strike="noStrike">
                          <a:solidFill>
                            <a:srgbClr val="000000"/>
                          </a:solidFill>
                          <a:effectLst/>
                          <a:latin typeface="Times New Roman" panose="02020603050405020304" pitchFamily="18" charset="0"/>
                        </a:rPr>
                        <a:t>Competențe ESCO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58480357"/>
                  </a:ext>
                </a:extLst>
              </a:tr>
              <a:tr h="190500">
                <a:tc rowSpan="9">
                  <a:txBody>
                    <a:bodyPr/>
                    <a:lstStyle/>
                    <a:p>
                      <a:pPr algn="just" fontAlgn="ctr"/>
                      <a:r>
                        <a:rPr lang="it-IT" sz="1400" b="0" i="0" u="none" strike="noStrike" dirty="0">
                          <a:solidFill>
                            <a:srgbClr val="000000"/>
                          </a:solidFill>
                          <a:effectLst/>
                          <a:latin typeface="Times New Roman" panose="02020603050405020304" pitchFamily="18" charset="0"/>
                        </a:rPr>
                        <a:t>E. Distribția apei, salubritate, gestionarea deșeurilor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85750" indent="-285750" algn="just" fontAlgn="ctr">
                        <a:buFont typeface="Arial" panose="020B0604020202020204" pitchFamily="34" charset="0"/>
                        <a:buChar char="•"/>
                      </a:pPr>
                      <a:r>
                        <a:rPr lang="pt-BR" sz="1400" b="0" i="0" u="none" strike="noStrike" dirty="0">
                          <a:solidFill>
                            <a:schemeClr val="accent2"/>
                          </a:solidFill>
                          <a:effectLst/>
                          <a:latin typeface="Times New Roman" panose="02020603050405020304" pitchFamily="18" charset="0"/>
                        </a:rPr>
                        <a:t>competențe de utilizare a diferitelor tipuri de echipamente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S8 - operează mașini și echipamente specializate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79548184"/>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a:solidFill>
                            <a:srgbClr val="000000"/>
                          </a:solidFill>
                          <a:effectLst/>
                          <a:latin typeface="Times New Roman" panose="02020603050405020304" pitchFamily="18" charset="0"/>
                        </a:rPr>
                        <a:t>S8.0.0 - operează mașini și echipamente specializate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868972299"/>
                  </a:ext>
                </a:extLst>
              </a:tr>
              <a:tr h="982980">
                <a:tc vMerge="1">
                  <a:txBody>
                    <a:bodyPr/>
                    <a:lstStyle/>
                    <a:p>
                      <a:endParaRPr lang="en-GB"/>
                    </a:p>
                  </a:txBody>
                  <a:tcPr/>
                </a:tc>
                <a:tc rowSpan="2">
                  <a:txBody>
                    <a:bodyPr/>
                    <a:lstStyle/>
                    <a:p>
                      <a:pPr marL="285750" indent="-285750" algn="just" fontAlgn="ctr">
                        <a:buFont typeface="Arial" panose="020B0604020202020204" pitchFamily="34" charset="0"/>
                        <a:buChar char="•"/>
                      </a:pPr>
                      <a:r>
                        <a:rPr lang="ro-RO" sz="1400" b="0" i="0" u="none" strike="noStrike" dirty="0">
                          <a:solidFill>
                            <a:schemeClr val="accent2"/>
                          </a:solidFill>
                          <a:effectLst/>
                          <a:latin typeface="Times New Roman" panose="02020603050405020304" pitchFamily="18" charset="0"/>
                        </a:rPr>
                        <a:t>competențe tehnice specifice domeniului în condițiile automatizării sectorului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S5 – utilizează </a:t>
                      </a:r>
                      <a:r>
                        <a:rPr lang="ro-RO" sz="1400" b="0" i="0" u="none" strike="noStrike" dirty="0">
                          <a:solidFill>
                            <a:schemeClr val="accent2"/>
                          </a:solidFill>
                          <a:effectLst/>
                          <a:latin typeface="Times New Roman" panose="02020603050405020304" pitchFamily="18" charset="0"/>
                        </a:rPr>
                        <a:t>calculatorul î</a:t>
                      </a:r>
                      <a:r>
                        <a:rPr lang="en-US" sz="1400" b="0" i="0" u="none" strike="noStrike" dirty="0" smtClean="0">
                          <a:solidFill>
                            <a:schemeClr val="accent2"/>
                          </a:solidFill>
                          <a:effectLst/>
                          <a:latin typeface="Times New Roman" panose="02020603050405020304" pitchFamily="18" charset="0"/>
                        </a:rPr>
                        <a:t>n </a:t>
                      </a:r>
                      <a:r>
                        <a:rPr lang="en-US" sz="1400" b="0" i="0" u="none" strike="noStrike" dirty="0">
                          <a:solidFill>
                            <a:schemeClr val="accent2"/>
                          </a:solidFill>
                          <a:effectLst/>
                          <a:latin typeface="Times New Roman" panose="02020603050405020304" pitchFamily="18" charset="0"/>
                        </a:rPr>
                        <a:t>sector </a:t>
                      </a:r>
                      <a:endParaRPr lang="ro-RO" sz="1400" b="0" i="0" u="none" strike="noStrike" dirty="0">
                        <a:solidFill>
                          <a:schemeClr val="accent2"/>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75480542"/>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rgbClr val="000000"/>
                          </a:solidFill>
                          <a:effectLst/>
                          <a:latin typeface="Times New Roman" panose="02020603050405020304" pitchFamily="18" charset="0"/>
                        </a:rPr>
                        <a:t>S5.0.0 - utilizează calculatorul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14962658"/>
                  </a:ext>
                </a:extLst>
              </a:tr>
              <a:tr h="190500">
                <a:tc vMerge="1">
                  <a:txBody>
                    <a:bodyPr/>
                    <a:lstStyle/>
                    <a:p>
                      <a:endParaRPr lang="en-GB"/>
                    </a:p>
                  </a:txBody>
                  <a:tcPr/>
                </a:tc>
                <a:tc rowSpan="4">
                  <a:txBody>
                    <a:bodyPr/>
                    <a:lstStyle/>
                    <a:p>
                      <a:pPr marL="285750" indent="-285750" algn="just" fontAlgn="ctr">
                        <a:buFont typeface="Arial" panose="020B0604020202020204" pitchFamily="34" charset="0"/>
                        <a:buChar char="•"/>
                      </a:pPr>
                      <a:r>
                        <a:rPr lang="ro-RO" sz="1400" b="0" i="0" u="none" strike="noStrike" dirty="0">
                          <a:solidFill>
                            <a:schemeClr val="accent6"/>
                          </a:solidFill>
                          <a:effectLst/>
                          <a:latin typeface="Times New Roman" panose="02020603050405020304" pitchFamily="18" charset="0"/>
                        </a:rPr>
                        <a:t>competențe digitale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chemeClr val="tx1"/>
                          </a:solidFill>
                          <a:effectLst/>
                          <a:latin typeface="Times New Roman" panose="02020603050405020304" pitchFamily="18" charset="0"/>
                        </a:rPr>
                        <a:t>S5.0.0 - </a:t>
                      </a:r>
                      <a:r>
                        <a:rPr lang="ro-RO" sz="1400" b="1" i="0" u="none" strike="noStrike" dirty="0">
                          <a:solidFill>
                            <a:schemeClr val="tx1"/>
                          </a:solidFill>
                          <a:effectLst/>
                          <a:latin typeface="Times New Roman" panose="02020603050405020304" pitchFamily="18" charset="0"/>
                        </a:rPr>
                        <a:t>identifică software-ul </a:t>
                      </a:r>
                      <a:r>
                        <a:rPr lang="ro-RO" sz="1400" b="0" i="0" u="none" strike="noStrike" dirty="0">
                          <a:solidFill>
                            <a:schemeClr val="tx1"/>
                          </a:solidFill>
                          <a:effectLst/>
                          <a:latin typeface="Times New Roman" panose="02020603050405020304" pitchFamily="18" charset="0"/>
                        </a:rPr>
                        <a:t>adecvat pentru operațiuni care implică apa, salubritatea, gestionarea deșeurilor</a:t>
                      </a:r>
                    </a:p>
                    <a:p>
                      <a:pPr algn="just" fontAlgn="ct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analizează specificații software</a:t>
                      </a:r>
                    </a:p>
                    <a:p>
                      <a:pPr marL="0" marR="0" lvl="0" indent="0" algn="just" defTabSz="914400" rtl="0" eaLnBrk="1" fontAlgn="ctr" latinLnBrk="0" hangingPunct="1">
                        <a:lnSpc>
                          <a:spcPct val="100000"/>
                        </a:lnSpc>
                        <a:spcBef>
                          <a:spcPts val="0"/>
                        </a:spcBef>
                        <a:spcAft>
                          <a:spcPts val="0"/>
                        </a:spcAft>
                        <a:buClrTx/>
                        <a:buSzTx/>
                        <a:buFontTx/>
                        <a:buNone/>
                        <a:tabLst/>
                        <a:defRPr/>
                      </a:pP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remediază erorile din software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59749483"/>
                  </a:ext>
                </a:extLst>
              </a:tr>
              <a:tr h="190500">
                <a:tc vMerge="1">
                  <a:txBody>
                    <a:bodyPr/>
                    <a:lstStyle/>
                    <a:p>
                      <a:endParaRPr lang="en-GB"/>
                    </a:p>
                  </a:txBody>
                  <a:tcPr/>
                </a:tc>
                <a:tc vMerge="1">
                  <a:txBody>
                    <a:bodyPr/>
                    <a:lstStyle/>
                    <a:p>
                      <a:endParaRPr lang="en-GB"/>
                    </a:p>
                  </a:txBody>
                  <a:tcPr/>
                </a:tc>
                <a:tc>
                  <a:txBody>
                    <a:bodyPr/>
                    <a:lstStyle/>
                    <a:p>
                      <a:pPr algn="just" fontAlgn="ctr"/>
                      <a:endParaRPr lang="ro-RO" sz="14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24758607"/>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a:solidFill>
                            <a:srgbClr val="000000"/>
                          </a:solidFill>
                          <a:effectLst/>
                          <a:latin typeface="Times New Roman" panose="02020603050405020304" pitchFamily="18" charset="0"/>
                        </a:rPr>
                        <a:t>S5.5.0 - accesează și analizează date digitale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66093033"/>
                  </a:ext>
                </a:extLst>
              </a:tr>
              <a:tr h="190500">
                <a:tc vMerge="1">
                  <a:txBody>
                    <a:bodyPr/>
                    <a:lstStyle/>
                    <a:p>
                      <a:endParaRPr lang="en-GB"/>
                    </a:p>
                  </a:txBody>
                  <a:tcPr/>
                </a:tc>
                <a:tc vMerge="1">
                  <a:txBody>
                    <a:bodyPr/>
                    <a:lstStyle/>
                    <a:p>
                      <a:endParaRPr lang="en-GB"/>
                    </a:p>
                  </a:txBody>
                  <a:tcPr/>
                </a:tc>
                <a:tc>
                  <a:txBody>
                    <a:bodyPr/>
                    <a:lstStyle/>
                    <a:p>
                      <a:pPr algn="just" fontAlgn="ctr"/>
                      <a:r>
                        <a:rPr lang="pt-BR" sz="1400" b="0" i="0" u="none" strike="noStrike">
                          <a:solidFill>
                            <a:srgbClr val="000000"/>
                          </a:solidFill>
                          <a:effectLst/>
                          <a:latin typeface="Times New Roman" panose="02020603050405020304" pitchFamily="18" charset="0"/>
                        </a:rPr>
                        <a:t>S5.7.0 - utilizează instrumente digitale pentru controlul mecanismelor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89747762"/>
                  </a:ext>
                </a:extLst>
              </a:tr>
              <a:tr h="190500">
                <a:tc vMerge="1">
                  <a:txBody>
                    <a:bodyPr/>
                    <a:lstStyle/>
                    <a:p>
                      <a:endParaRPr lang="en-GB"/>
                    </a:p>
                  </a:txBody>
                  <a:tcPr/>
                </a:tc>
                <a:tc>
                  <a:txBody>
                    <a:bodyPr/>
                    <a:lstStyle/>
                    <a:p>
                      <a:pPr marL="285750" indent="-285750" algn="just" fontAlgn="ctr">
                        <a:buFont typeface="Arial" panose="020B0604020202020204" pitchFamily="34" charset="0"/>
                        <a:buChar char="•"/>
                      </a:pPr>
                      <a:r>
                        <a:rPr lang="ro-RO" sz="1400" b="0" i="0" u="none" strike="noStrike" dirty="0">
                          <a:solidFill>
                            <a:schemeClr val="accent6"/>
                          </a:solidFill>
                          <a:effectLst/>
                          <a:latin typeface="Times New Roman" panose="02020603050405020304" pitchFamily="18" charset="0"/>
                        </a:rPr>
                        <a:t>competențe transversale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it-IT" sz="1400" b="0" i="0" u="none" strike="noStrike" dirty="0">
                          <a:solidFill>
                            <a:srgbClr val="000000"/>
                          </a:solidFill>
                          <a:effectLst/>
                          <a:latin typeface="Times New Roman" panose="02020603050405020304" pitchFamily="18" charset="0"/>
                        </a:rPr>
                        <a:t>S1 - comunicare, colaborare și creativitate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092466792"/>
                  </a:ext>
                </a:extLst>
              </a:tr>
            </a:tbl>
          </a:graphicData>
        </a:graphic>
      </p:graphicFrame>
    </p:spTree>
    <p:extLst>
      <p:ext uri="{BB962C8B-B14F-4D97-AF65-F5344CB8AC3E}">
        <p14:creationId xmlns:p14="http://schemas.microsoft.com/office/powerpoint/2010/main" val="351971778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0" y="6196942"/>
            <a:ext cx="12192000"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90251"/>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4" name="Title 1">
            <a:extLst>
              <a:ext uri="{FF2B5EF4-FFF2-40B4-BE49-F238E27FC236}">
                <a16:creationId xmlns:a16="http://schemas.microsoft.com/office/drawing/2014/main" xmlns="" id="{A9DFAB2B-D35F-474E-BB06-85B5C679D7D5}"/>
              </a:ext>
            </a:extLst>
          </p:cNvPr>
          <p:cNvSpPr txBox="1">
            <a:spLocks/>
          </p:cNvSpPr>
          <p:nvPr/>
        </p:nvSpPr>
        <p:spPr>
          <a:xfrm>
            <a:off x="1295960" y="733863"/>
            <a:ext cx="9600079" cy="486967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4100" b="1" dirty="0">
                <a:solidFill>
                  <a:srgbClr val="00319A"/>
                </a:solidFill>
                <a:latin typeface="Trebuchet MS" panose="020B0603020202020204" pitchFamily="34" charset="0"/>
              </a:rPr>
              <a:t>DISEMINARE </a:t>
            </a:r>
          </a:p>
          <a:p>
            <a:pPr marL="0" marR="0" lvl="0" indent="0" defTabSz="914400" rtl="0" eaLnBrk="1" fontAlgn="auto" latinLnBrk="0" hangingPunct="1">
              <a:lnSpc>
                <a:spcPct val="90000"/>
              </a:lnSpc>
              <a:spcBef>
                <a:spcPct val="0"/>
              </a:spcBef>
              <a:spcAft>
                <a:spcPts val="0"/>
              </a:spcAft>
              <a:buClrTx/>
              <a:buSzTx/>
              <a:buFontTx/>
              <a:buNone/>
              <a:tabLst/>
              <a:defRPr/>
            </a:pPr>
            <a:endParaRPr lang="en-US" sz="4100" b="1" dirty="0">
              <a:solidFill>
                <a:srgbClr val="00319A"/>
              </a:solidFill>
              <a:latin typeface="Trebuchet MS" panose="020B0603020202020204"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r>
              <a:rPr lang="en-US" sz="4100" b="1" dirty="0">
                <a:solidFill>
                  <a:srgbClr val="00319A"/>
                </a:solidFill>
                <a:latin typeface="Trebuchet MS" panose="020B0603020202020204" pitchFamily="34" charset="0"/>
              </a:rPr>
              <a:t> MAI-SEPTEMBRIE 2022</a:t>
            </a:r>
          </a:p>
          <a:p>
            <a:pPr marL="0" marR="0" lvl="0" indent="0" defTabSz="914400" rtl="0" eaLnBrk="1" fontAlgn="auto" latinLnBrk="0" hangingPunct="1">
              <a:lnSpc>
                <a:spcPct val="90000"/>
              </a:lnSpc>
              <a:spcBef>
                <a:spcPct val="0"/>
              </a:spcBef>
              <a:spcAft>
                <a:spcPts val="0"/>
              </a:spcAft>
              <a:buClrTx/>
              <a:buSzTx/>
              <a:buFontTx/>
              <a:buNone/>
              <a:tabLst/>
              <a:defRPr/>
            </a:pPr>
            <a:endParaRPr lang="ro-RO" sz="4100" b="1" dirty="0">
              <a:solidFill>
                <a:srgbClr val="00319A"/>
              </a:solidFill>
              <a:latin typeface="Trebuchet MS" panose="020B0603020202020204"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endParaRPr lang="en-US" sz="4100" b="1" dirty="0">
              <a:solidFill>
                <a:srgbClr val="00319A"/>
              </a:solidFill>
              <a:latin typeface="Trebuchet MS" panose="020B0603020202020204" pitchFamily="34" charset="0"/>
            </a:endParaRPr>
          </a:p>
          <a:p>
            <a:pPr marL="0" marR="0" lvl="0" indent="0" defTabSz="914400" rtl="0" eaLnBrk="1" fontAlgn="auto" latinLnBrk="0" hangingPunct="1">
              <a:lnSpc>
                <a:spcPct val="90000"/>
              </a:lnSpc>
              <a:spcBef>
                <a:spcPct val="0"/>
              </a:spcBef>
              <a:spcAft>
                <a:spcPts val="0"/>
              </a:spcAft>
              <a:buClrTx/>
              <a:buSzTx/>
              <a:buFontTx/>
              <a:buNone/>
              <a:tabLst/>
              <a:defRPr/>
            </a:pPr>
            <a:r>
              <a:rPr lang="ro-RO" sz="2900" b="1" dirty="0">
                <a:solidFill>
                  <a:srgbClr val="00319A"/>
                </a:solidFill>
                <a:effectLst>
                  <a:outerShdw blurRad="38100" dist="38100" dir="2700000" algn="tl">
                    <a:srgbClr val="000000">
                      <a:alpha val="43137"/>
                    </a:srgbClr>
                  </a:outerShdw>
                </a:effectLst>
                <a:latin typeface="Trebuchet MS" panose="020B0603020202020204" pitchFamily="34" charset="0"/>
              </a:rPr>
              <a:t>- </a:t>
            </a:r>
            <a:r>
              <a:rPr lang="pt-BR" sz="2900" b="1" dirty="0" err="1">
                <a:solidFill>
                  <a:srgbClr val="00319A"/>
                </a:solidFill>
                <a:effectLst>
                  <a:outerShdw blurRad="38100" dist="38100" dir="2700000" algn="tl">
                    <a:srgbClr val="000000">
                      <a:alpha val="43137"/>
                    </a:srgbClr>
                  </a:outerShdw>
                </a:effectLst>
                <a:latin typeface="Trebuchet MS" panose="020B0603020202020204" pitchFamily="34" charset="0"/>
              </a:rPr>
              <a:t>Tiberiu</a:t>
            </a:r>
            <a:r>
              <a:rPr lang="pt-BR" sz="2900" b="1" dirty="0">
                <a:solidFill>
                  <a:srgbClr val="00319A"/>
                </a:solidFill>
                <a:effectLst>
                  <a:outerShdw blurRad="38100" dist="38100" dir="2700000" algn="tl">
                    <a:srgbClr val="000000">
                      <a:alpha val="43137"/>
                    </a:srgbClr>
                  </a:outerShdw>
                </a:effectLst>
                <a:latin typeface="Trebuchet MS" panose="020B0603020202020204" pitchFamily="34" charset="0"/>
              </a:rPr>
              <a:t> </a:t>
            </a:r>
            <a:r>
              <a:rPr lang="ro-RO" sz="2900" b="1" dirty="0">
                <a:solidFill>
                  <a:srgbClr val="00319A"/>
                </a:solidFill>
                <a:effectLst>
                  <a:outerShdw blurRad="38100" dist="38100" dir="2700000" algn="tl">
                    <a:srgbClr val="000000">
                      <a:alpha val="43137"/>
                    </a:srgbClr>
                  </a:outerShdw>
                </a:effectLst>
                <a:latin typeface="Trebuchet MS" panose="020B0603020202020204" pitchFamily="34" charset="0"/>
              </a:rPr>
              <a:t>DOBRESCU</a:t>
            </a:r>
            <a:r>
              <a:rPr lang="pt-BR" sz="2900" b="1" dirty="0">
                <a:solidFill>
                  <a:srgbClr val="00319A"/>
                </a:solidFill>
                <a:effectLst>
                  <a:outerShdw blurRad="38100" dist="38100" dir="2700000" algn="tl">
                    <a:srgbClr val="000000">
                      <a:alpha val="43137"/>
                    </a:srgbClr>
                  </a:outerShdw>
                </a:effectLst>
                <a:latin typeface="Trebuchet MS" panose="020B0603020202020204" pitchFamily="34" charset="0"/>
              </a:rPr>
              <a:t> </a:t>
            </a:r>
            <a:r>
              <a:rPr lang="ro-RO" sz="2900" b="1" dirty="0">
                <a:solidFill>
                  <a:srgbClr val="00319A"/>
                </a:solidFill>
                <a:effectLst>
                  <a:outerShdw blurRad="38100" dist="38100" dir="2700000" algn="tl">
                    <a:srgbClr val="000000">
                      <a:alpha val="43137"/>
                    </a:srgbClr>
                  </a:outerShdw>
                </a:effectLst>
                <a:latin typeface="Trebuchet MS" panose="020B0603020202020204" pitchFamily="34" charset="0"/>
              </a:rPr>
              <a:t>-</a:t>
            </a:r>
            <a:r>
              <a:rPr lang="pt-BR" sz="2900" b="1" dirty="0">
                <a:solidFill>
                  <a:srgbClr val="00319A"/>
                </a:solidFill>
                <a:effectLst>
                  <a:outerShdw blurRad="38100" dist="38100" dir="2700000" algn="tl">
                    <a:srgbClr val="000000">
                      <a:alpha val="43137"/>
                    </a:srgbClr>
                  </a:outerShdw>
                </a:effectLst>
                <a:latin typeface="Trebuchet MS" panose="020B0603020202020204" pitchFamily="34" charset="0"/>
              </a:rPr>
              <a:t> </a:t>
            </a:r>
            <a:r>
              <a:rPr lang="pt-BR" sz="2900" b="1" dirty="0" err="1">
                <a:solidFill>
                  <a:srgbClr val="00319A"/>
                </a:solidFill>
                <a:effectLst>
                  <a:outerShdw blurRad="38100" dist="38100" dir="2700000" algn="tl">
                    <a:srgbClr val="000000">
                      <a:alpha val="43137"/>
                    </a:srgbClr>
                  </a:outerShdw>
                </a:effectLst>
                <a:latin typeface="Trebuchet MS" panose="020B0603020202020204" pitchFamily="34" charset="0"/>
              </a:rPr>
              <a:t>Nicolae</a:t>
            </a:r>
            <a:r>
              <a:rPr lang="pt-BR" sz="2900" b="1" dirty="0">
                <a:solidFill>
                  <a:srgbClr val="00319A"/>
                </a:solidFill>
                <a:effectLst>
                  <a:outerShdw blurRad="38100" dist="38100" dir="2700000" algn="tl">
                    <a:srgbClr val="000000">
                      <a:alpha val="43137"/>
                    </a:srgbClr>
                  </a:outerShdw>
                </a:effectLst>
                <a:latin typeface="Trebuchet MS" panose="020B0603020202020204" pitchFamily="34" charset="0"/>
              </a:rPr>
              <a:t> </a:t>
            </a:r>
            <a:r>
              <a:rPr lang="ro-RO" sz="2900" b="1" dirty="0">
                <a:solidFill>
                  <a:srgbClr val="00319A"/>
                </a:solidFill>
                <a:effectLst>
                  <a:outerShdw blurRad="38100" dist="38100" dir="2700000" algn="tl">
                    <a:srgbClr val="000000">
                      <a:alpha val="43137"/>
                    </a:srgbClr>
                  </a:outerShdw>
                </a:effectLst>
                <a:latin typeface="Trebuchet MS" panose="020B0603020202020204" pitchFamily="34" charset="0"/>
              </a:rPr>
              <a:t>POSTĂVARU</a:t>
            </a:r>
            <a:r>
              <a:rPr lang="pt-BR" sz="2900" b="1" dirty="0">
                <a:solidFill>
                  <a:srgbClr val="00319A"/>
                </a:solidFill>
                <a:effectLst>
                  <a:outerShdw blurRad="38100" dist="38100" dir="2700000" algn="tl">
                    <a:srgbClr val="000000">
                      <a:alpha val="43137"/>
                    </a:srgbClr>
                  </a:outerShdw>
                </a:effectLst>
                <a:latin typeface="Trebuchet MS" panose="020B0603020202020204" pitchFamily="34" charset="0"/>
              </a:rPr>
              <a:t> </a:t>
            </a:r>
            <a:r>
              <a:rPr lang="ro-RO" sz="2900" b="1" dirty="0">
                <a:solidFill>
                  <a:srgbClr val="00319A"/>
                </a:solidFill>
                <a:effectLst>
                  <a:outerShdw blurRad="38100" dist="38100" dir="2700000" algn="tl">
                    <a:srgbClr val="000000">
                      <a:alpha val="43137"/>
                    </a:srgbClr>
                  </a:outerShdw>
                </a:effectLst>
                <a:latin typeface="Trebuchet MS" panose="020B0603020202020204" pitchFamily="34" charset="0"/>
              </a:rPr>
              <a:t>-</a:t>
            </a:r>
            <a:r>
              <a:rPr lang="pt-BR" sz="2900" b="1" dirty="0">
                <a:solidFill>
                  <a:srgbClr val="00319A"/>
                </a:solidFill>
                <a:effectLst>
                  <a:outerShdw blurRad="38100" dist="38100" dir="2700000" algn="tl">
                    <a:srgbClr val="000000">
                      <a:alpha val="43137"/>
                    </a:srgbClr>
                  </a:outerShdw>
                </a:effectLst>
                <a:latin typeface="Trebuchet MS" panose="020B0603020202020204" pitchFamily="34" charset="0"/>
              </a:rPr>
              <a:t> </a:t>
            </a:r>
            <a:r>
              <a:rPr lang="pt-BR" sz="2900" b="1" dirty="0" err="1">
                <a:solidFill>
                  <a:srgbClr val="00319A"/>
                </a:solidFill>
                <a:effectLst>
                  <a:outerShdw blurRad="38100" dist="38100" dir="2700000" algn="tl">
                    <a:srgbClr val="000000">
                      <a:alpha val="43137"/>
                    </a:srgbClr>
                  </a:outerShdw>
                </a:effectLst>
                <a:latin typeface="Trebuchet MS" panose="020B0603020202020204" pitchFamily="34" charset="0"/>
              </a:rPr>
              <a:t>Virgil</a:t>
            </a:r>
            <a:r>
              <a:rPr lang="pt-BR" sz="2900" b="1" dirty="0">
                <a:solidFill>
                  <a:srgbClr val="00319A"/>
                </a:solidFill>
                <a:effectLst>
                  <a:outerShdw blurRad="38100" dist="38100" dir="2700000" algn="tl">
                    <a:srgbClr val="000000">
                      <a:alpha val="43137"/>
                    </a:srgbClr>
                  </a:outerShdw>
                </a:effectLst>
                <a:latin typeface="Trebuchet MS" panose="020B0603020202020204" pitchFamily="34" charset="0"/>
              </a:rPr>
              <a:t> </a:t>
            </a:r>
            <a:r>
              <a:rPr lang="ro-RO" sz="2900" b="1" dirty="0">
                <a:solidFill>
                  <a:srgbClr val="00319A"/>
                </a:solidFill>
                <a:effectLst>
                  <a:outerShdw blurRad="38100" dist="38100" dir="2700000" algn="tl">
                    <a:srgbClr val="000000">
                      <a:alpha val="43137"/>
                    </a:srgbClr>
                  </a:outerShdw>
                </a:effectLst>
                <a:latin typeface="Trebuchet MS" panose="020B0603020202020204" pitchFamily="34" charset="0"/>
              </a:rPr>
              <a:t>ION -</a:t>
            </a:r>
            <a:r>
              <a:rPr lang="pt-BR" sz="2900" b="1" dirty="0">
                <a:solidFill>
                  <a:srgbClr val="00319A"/>
                </a:solidFill>
                <a:effectLst>
                  <a:outerShdw blurRad="38100" dist="38100" dir="2700000" algn="tl">
                    <a:srgbClr val="000000">
                      <a:alpha val="43137"/>
                    </a:srgbClr>
                  </a:outerShdw>
                </a:effectLst>
                <a:latin typeface="Trebuchet MS" panose="020B0603020202020204" pitchFamily="34" charset="0"/>
              </a:rPr>
              <a:t> </a:t>
            </a:r>
          </a:p>
          <a:p>
            <a:pPr marL="0" marR="0" lvl="0" indent="0" defTabSz="914400" rtl="0" eaLnBrk="1" fontAlgn="auto" latinLnBrk="0" hangingPunct="1">
              <a:lnSpc>
                <a:spcPct val="90000"/>
              </a:lnSpc>
              <a:spcBef>
                <a:spcPct val="0"/>
              </a:spcBef>
              <a:spcAft>
                <a:spcPts val="0"/>
              </a:spcAft>
              <a:buClrTx/>
              <a:buSzTx/>
              <a:buFontTx/>
              <a:buNone/>
              <a:tabLst/>
              <a:defRPr/>
            </a:pPr>
            <a:endParaRPr lang="en-US" sz="2800" b="1" dirty="0">
              <a:solidFill>
                <a:srgbClr val="00319A"/>
              </a:solidFill>
              <a:latin typeface="Trebuchet MS" panose="020B0603020202020204" pitchFamily="34" charset="0"/>
            </a:endParaRPr>
          </a:p>
        </p:txBody>
      </p:sp>
      <p:sp>
        <p:nvSpPr>
          <p:cNvPr id="25" name="Content Placeholder 2">
            <a:extLst>
              <a:ext uri="{FF2B5EF4-FFF2-40B4-BE49-F238E27FC236}">
                <a16:creationId xmlns:a16="http://schemas.microsoft.com/office/drawing/2014/main" xmlns="" id="{CABA16C6-2311-48F3-B25F-27FA4C2671F9}"/>
              </a:ext>
            </a:extLst>
          </p:cNvPr>
          <p:cNvSpPr txBox="1">
            <a:spLocks/>
          </p:cNvSpPr>
          <p:nvPr/>
        </p:nvSpPr>
        <p:spPr>
          <a:xfrm>
            <a:off x="585893" y="1206411"/>
            <a:ext cx="11127136" cy="5123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248946134"/>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1459" y="5816322"/>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2" name="Title 1">
            <a:extLst>
              <a:ext uri="{FF2B5EF4-FFF2-40B4-BE49-F238E27FC236}">
                <a16:creationId xmlns:a16="http://schemas.microsoft.com/office/drawing/2014/main" xmlns="" id="{1B548BCB-5631-420D-B7CF-08E69A13C846}"/>
              </a:ext>
            </a:extLst>
          </p:cNvPr>
          <p:cNvSpPr txBox="1">
            <a:spLocks/>
          </p:cNvSpPr>
          <p:nvPr/>
        </p:nvSpPr>
        <p:spPr>
          <a:xfrm>
            <a:off x="829145" y="1091653"/>
            <a:ext cx="7095565" cy="4908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Times New Roman" panose="02020603050405020304" pitchFamily="18" charset="0"/>
              </a:rPr>
              <a:t>f. Competențe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în sectorul F – Construcții</a:t>
            </a:r>
            <a:endPar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endParaRPr>
          </a:p>
        </p:txBody>
      </p:sp>
      <p:graphicFrame>
        <p:nvGraphicFramePr>
          <p:cNvPr id="13" name="Table 12">
            <a:extLst>
              <a:ext uri="{FF2B5EF4-FFF2-40B4-BE49-F238E27FC236}">
                <a16:creationId xmlns:a16="http://schemas.microsoft.com/office/drawing/2014/main" xmlns="" id="{1464A7C7-F995-48D7-A1A8-4CF8ACF84312}"/>
              </a:ext>
            </a:extLst>
          </p:cNvPr>
          <p:cNvGraphicFramePr>
            <a:graphicFrameLocks noGrp="1"/>
          </p:cNvGraphicFramePr>
          <p:nvPr>
            <p:extLst>
              <p:ext uri="{D42A27DB-BD31-4B8C-83A1-F6EECF244321}">
                <p14:modId xmlns:p14="http://schemas.microsoft.com/office/powerpoint/2010/main" val="774765730"/>
              </p:ext>
            </p:extLst>
          </p:nvPr>
        </p:nvGraphicFramePr>
        <p:xfrm>
          <a:off x="829145" y="1562312"/>
          <a:ext cx="10299700" cy="4251960"/>
        </p:xfrm>
        <a:graphic>
          <a:graphicData uri="http://schemas.openxmlformats.org/drawingml/2006/table">
            <a:tbl>
              <a:tblPr/>
              <a:tblGrid>
                <a:gridCol w="1816100">
                  <a:extLst>
                    <a:ext uri="{9D8B030D-6E8A-4147-A177-3AD203B41FA5}">
                      <a16:colId xmlns:a16="http://schemas.microsoft.com/office/drawing/2014/main" xmlns="" val="2163290750"/>
                    </a:ext>
                  </a:extLst>
                </a:gridCol>
                <a:gridCol w="3695700">
                  <a:extLst>
                    <a:ext uri="{9D8B030D-6E8A-4147-A177-3AD203B41FA5}">
                      <a16:colId xmlns:a16="http://schemas.microsoft.com/office/drawing/2014/main" xmlns="" val="946569086"/>
                    </a:ext>
                  </a:extLst>
                </a:gridCol>
                <a:gridCol w="4787900">
                  <a:extLst>
                    <a:ext uri="{9D8B030D-6E8A-4147-A177-3AD203B41FA5}">
                      <a16:colId xmlns:a16="http://schemas.microsoft.com/office/drawing/2014/main" xmlns="" val="700022912"/>
                    </a:ext>
                  </a:extLst>
                </a:gridCol>
              </a:tblGrid>
              <a:tr h="297180">
                <a:tc>
                  <a:txBody>
                    <a:bodyPr/>
                    <a:lstStyle/>
                    <a:p>
                      <a:pPr algn="ctr" fontAlgn="ctr"/>
                      <a:r>
                        <a:rPr lang="ro-RO" sz="1400" b="1" i="0" u="none" strike="noStrike" dirty="0">
                          <a:solidFill>
                            <a:srgbClr val="000000"/>
                          </a:solidFill>
                          <a:effectLst/>
                          <a:latin typeface="Times New Roman" panose="02020603050405020304" pitchFamily="18" charset="0"/>
                        </a:rPr>
                        <a:t>Sectorul CAEN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o-RO" sz="1400" b="1" i="0" u="none" strike="noStrike" dirty="0">
                          <a:solidFill>
                            <a:srgbClr val="000000"/>
                          </a:solidFill>
                          <a:effectLst/>
                          <a:latin typeface="Times New Roman" panose="02020603050405020304" pitchFamily="18" charset="0"/>
                        </a:rPr>
                        <a:t>Competente specifice sectorului identificate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o-RO" sz="1400" b="1" i="0" u="none" strike="noStrike">
                          <a:solidFill>
                            <a:srgbClr val="000000"/>
                          </a:solidFill>
                          <a:effectLst/>
                          <a:latin typeface="Times New Roman" panose="02020603050405020304" pitchFamily="18" charset="0"/>
                        </a:rPr>
                        <a:t>Competențe ESCO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00690007"/>
                  </a:ext>
                </a:extLst>
              </a:tr>
              <a:tr h="190500">
                <a:tc rowSpan="15">
                  <a:txBody>
                    <a:bodyPr/>
                    <a:lstStyle/>
                    <a:p>
                      <a:pPr algn="just" fontAlgn="ctr"/>
                      <a:r>
                        <a:rPr lang="ro-RO" sz="1400" b="0" i="0" u="none" strike="noStrike">
                          <a:solidFill>
                            <a:srgbClr val="000000"/>
                          </a:solidFill>
                          <a:effectLst/>
                          <a:latin typeface="Times New Roman" panose="02020603050405020304" pitchFamily="18" charset="0"/>
                        </a:rPr>
                        <a:t>F. Construcții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85750" indent="-285750" algn="just" fontAlgn="ctr">
                        <a:buFont typeface="Arial" panose="020B0604020202020204" pitchFamily="34" charset="0"/>
                        <a:buChar char="•"/>
                      </a:pPr>
                      <a:r>
                        <a:rPr lang="pt-BR" sz="1400" b="0" i="0" u="none" strike="noStrike" dirty="0">
                          <a:solidFill>
                            <a:schemeClr val="accent2"/>
                          </a:solidFill>
                          <a:effectLst/>
                          <a:latin typeface="Times New Roman" panose="02020603050405020304" pitchFamily="18" charset="0"/>
                        </a:rPr>
                        <a:t>competențe legate de utilizarea diferitelor tipuri de echipamente (de exemplu roboți)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S8 - operează mașini și echipamente specializate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61775123"/>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a:solidFill>
                            <a:srgbClr val="000000"/>
                          </a:solidFill>
                          <a:effectLst/>
                          <a:latin typeface="Times New Roman" panose="02020603050405020304" pitchFamily="18" charset="0"/>
                        </a:rPr>
                        <a:t>S8.0.0 - operează mașini și echipamente specializate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85237492"/>
                  </a:ext>
                </a:extLst>
              </a:tr>
              <a:tr h="190500">
                <a:tc vMerge="1">
                  <a:txBody>
                    <a:bodyPr/>
                    <a:lstStyle/>
                    <a:p>
                      <a:endParaRPr lang="en-GB"/>
                    </a:p>
                  </a:txBody>
                  <a:tcPr/>
                </a:tc>
                <a:tc rowSpan="4">
                  <a:txBody>
                    <a:bodyPr/>
                    <a:lstStyle/>
                    <a:p>
                      <a:pPr marL="285750" indent="-285750" algn="just" fontAlgn="ctr">
                        <a:buFont typeface="Arial" panose="020B0604020202020204" pitchFamily="34" charset="0"/>
                        <a:buChar char="•"/>
                      </a:pPr>
                      <a:r>
                        <a:rPr lang="ro-RO" sz="1400" b="0" i="0" u="none" strike="noStrike" dirty="0">
                          <a:solidFill>
                            <a:schemeClr val="accent2"/>
                          </a:solidFill>
                          <a:effectLst/>
                          <a:latin typeface="Times New Roman" panose="02020603050405020304" pitchFamily="18" charset="0"/>
                        </a:rPr>
                        <a:t>competențe de manager de proiect care să coordoneze  proiectele de construcție atât pe șantier, cât și în afara șantierului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S4 – competențe manageriale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66236579"/>
                  </a:ext>
                </a:extLst>
              </a:tr>
              <a:tr h="190500">
                <a:tc vMerge="1">
                  <a:txBody>
                    <a:bodyPr/>
                    <a:lstStyle/>
                    <a:p>
                      <a:endParaRPr lang="en-GB"/>
                    </a:p>
                  </a:txBody>
                  <a:tcPr/>
                </a:tc>
                <a:tc vMerge="1">
                  <a:txBody>
                    <a:bodyPr/>
                    <a:lstStyle/>
                    <a:p>
                      <a:endParaRPr lang="en-GB"/>
                    </a:p>
                  </a:txBody>
                  <a:tcPr/>
                </a:tc>
                <a:tc>
                  <a:txBody>
                    <a:bodyPr/>
                    <a:lstStyle/>
                    <a:p>
                      <a:pPr algn="l" fontAlgn="b"/>
                      <a:r>
                        <a:rPr lang="ro-RO" sz="1400" b="0" i="0" u="none" strike="noStrike">
                          <a:solidFill>
                            <a:srgbClr val="000000"/>
                          </a:solidFill>
                          <a:effectLst/>
                          <a:latin typeface="Times New Roman" panose="02020603050405020304" pitchFamily="18" charset="0"/>
                        </a:rPr>
                        <a:t>S4.2.0 - organizează, planifică și programează lucrări și activități</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3645115"/>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76772982"/>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99013906"/>
                  </a:ext>
                </a:extLst>
              </a:tr>
              <a:tr h="190500">
                <a:tc vMerge="1">
                  <a:txBody>
                    <a:bodyPr/>
                    <a:lstStyle/>
                    <a:p>
                      <a:endParaRPr lang="en-GB"/>
                    </a:p>
                  </a:txBody>
                  <a:tcPr/>
                </a:tc>
                <a:tc rowSpan="4">
                  <a:txBody>
                    <a:bodyPr/>
                    <a:lstStyle/>
                    <a:p>
                      <a:pPr marL="285750" indent="-285750" algn="just" fontAlgn="ctr">
                        <a:buFont typeface="Arial" panose="020B0604020202020204" pitchFamily="34" charset="0"/>
                        <a:buChar char="•"/>
                      </a:pPr>
                      <a:r>
                        <a:rPr lang="ro-RO" sz="1400" b="0" i="0" u="none" strike="noStrike" dirty="0">
                          <a:solidFill>
                            <a:schemeClr val="accent6"/>
                          </a:solidFill>
                          <a:effectLst/>
                          <a:latin typeface="Times New Roman" panose="02020603050405020304" pitchFamily="18" charset="0"/>
                        </a:rPr>
                        <a:t>competențe digitale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S5 – utilizează calculatorul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560182691"/>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chemeClr val="tx1"/>
                          </a:solidFill>
                          <a:effectLst/>
                          <a:latin typeface="Times New Roman" panose="02020603050405020304" pitchFamily="18" charset="0"/>
                        </a:rPr>
                        <a:t>S5.0.0 - </a:t>
                      </a:r>
                      <a:r>
                        <a:rPr lang="ro-RO" sz="1400" b="1" i="0" u="none" strike="noStrike" dirty="0">
                          <a:solidFill>
                            <a:schemeClr val="tx1"/>
                          </a:solidFill>
                          <a:effectLst/>
                          <a:latin typeface="Times New Roman" panose="02020603050405020304" pitchFamily="18" charset="0"/>
                        </a:rPr>
                        <a:t>identifică software-ul </a:t>
                      </a:r>
                      <a:r>
                        <a:rPr lang="ro-RO" sz="1400" b="0" i="0" u="none" strike="noStrike" dirty="0">
                          <a:solidFill>
                            <a:schemeClr val="tx1"/>
                          </a:solidFill>
                          <a:effectLst/>
                          <a:latin typeface="Times New Roman" panose="02020603050405020304" pitchFamily="18" charset="0"/>
                        </a:rPr>
                        <a:t>adecvat pentru construcții</a:t>
                      </a:r>
                    </a:p>
                    <a:p>
                      <a:pPr algn="just" fontAlgn="ct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analizează specificații software</a:t>
                      </a:r>
                    </a:p>
                    <a:p>
                      <a:pPr marL="0" marR="0" lvl="0" indent="0" algn="just" defTabSz="914400" rtl="0" eaLnBrk="1" fontAlgn="ctr" latinLnBrk="0" hangingPunct="1">
                        <a:lnSpc>
                          <a:spcPct val="100000"/>
                        </a:lnSpc>
                        <a:spcBef>
                          <a:spcPts val="0"/>
                        </a:spcBef>
                        <a:spcAft>
                          <a:spcPts val="0"/>
                        </a:spcAft>
                        <a:buClrTx/>
                        <a:buSzTx/>
                        <a:buFontTx/>
                        <a:buNone/>
                        <a:tabLst/>
                        <a:defRPr/>
                      </a:pP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remediază erorile din software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72263206"/>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rgbClr val="000000"/>
                          </a:solidFill>
                          <a:effectLst/>
                          <a:latin typeface="Times New Roman" panose="02020603050405020304" pitchFamily="18" charset="0"/>
                        </a:rPr>
                        <a:t>S5.5.0 - accesează și analizează date digitale</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chemeClr val="accent2"/>
                          </a:solidFill>
                          <a:effectLst/>
                          <a:latin typeface="Times New Roman" panose="02020603050405020304" pitchFamily="18" charset="0"/>
                        </a:rPr>
                        <a:t>specifice</a:t>
                      </a:r>
                      <a:r>
                        <a:rPr lang="en-US" sz="1400" b="0" i="0" u="none" strike="noStrike" dirty="0">
                          <a:solidFill>
                            <a:schemeClr val="accent2"/>
                          </a:solidFill>
                          <a:effectLst/>
                          <a:latin typeface="Times New Roman" panose="02020603050405020304" pitchFamily="18" charset="0"/>
                        </a:rPr>
                        <a:t> </a:t>
                      </a:r>
                      <a:r>
                        <a:rPr lang="en-US" sz="1400" b="0" i="0" u="none" strike="noStrike" dirty="0" err="1">
                          <a:solidFill>
                            <a:schemeClr val="accent2"/>
                          </a:solidFill>
                          <a:effectLst/>
                          <a:latin typeface="Times New Roman" panose="02020603050405020304" pitchFamily="18" charset="0"/>
                        </a:rPr>
                        <a:t>sectorului</a:t>
                      </a:r>
                      <a:r>
                        <a:rPr lang="en-US" sz="1400" b="0" i="0" u="none" strike="noStrike" dirty="0">
                          <a:solidFill>
                            <a:schemeClr val="accent2"/>
                          </a:solidFill>
                          <a:effectLst/>
                          <a:latin typeface="Times New Roman" panose="02020603050405020304" pitchFamily="18" charset="0"/>
                        </a:rPr>
                        <a:t> </a:t>
                      </a:r>
                      <a:endParaRPr lang="ro-RO" sz="1400" b="0" i="0" u="none" strike="noStrike" dirty="0">
                        <a:solidFill>
                          <a:schemeClr val="accent2"/>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09560263"/>
                  </a:ext>
                </a:extLst>
              </a:tr>
              <a:tr h="190500">
                <a:tc vMerge="1">
                  <a:txBody>
                    <a:bodyPr/>
                    <a:lstStyle/>
                    <a:p>
                      <a:endParaRPr lang="en-GB"/>
                    </a:p>
                  </a:txBody>
                  <a:tcPr/>
                </a:tc>
                <a:tc vMerge="1">
                  <a:txBody>
                    <a:bodyPr/>
                    <a:lstStyle/>
                    <a:p>
                      <a:endParaRPr lang="en-GB"/>
                    </a:p>
                  </a:txBody>
                  <a:tcPr/>
                </a:tc>
                <a:tc>
                  <a:txBody>
                    <a:bodyPr/>
                    <a:lstStyle/>
                    <a:p>
                      <a:pPr algn="just" fontAlgn="ctr"/>
                      <a:r>
                        <a:rPr lang="pt-BR" sz="1400" b="0" i="0" u="none" strike="noStrike" dirty="0">
                          <a:solidFill>
                            <a:srgbClr val="000000"/>
                          </a:solidFill>
                          <a:effectLst/>
                          <a:latin typeface="Times New Roman" panose="02020603050405020304" pitchFamily="18" charset="0"/>
                        </a:rPr>
                        <a:t>S5.7.0 - utilizează instrumente digitale pentru controlul </a:t>
                      </a:r>
                      <a:r>
                        <a:rPr lang="pt-BR" sz="1400" b="0" i="0" u="none" strike="noStrike" dirty="0">
                          <a:solidFill>
                            <a:schemeClr val="accent2"/>
                          </a:solidFill>
                          <a:effectLst/>
                          <a:latin typeface="Times New Roman" panose="02020603050405020304" pitchFamily="18" charset="0"/>
                        </a:rPr>
                        <a:t>mecanismelor din </a:t>
                      </a:r>
                      <a:r>
                        <a:rPr lang="pt-BR" sz="1400" b="0" i="0" u="none" strike="noStrike" dirty="0" smtClean="0">
                          <a:solidFill>
                            <a:schemeClr val="accent2"/>
                          </a:solidFill>
                          <a:effectLst/>
                          <a:latin typeface="Times New Roman" panose="02020603050405020304" pitchFamily="18" charset="0"/>
                        </a:rPr>
                        <a:t>C</a:t>
                      </a:r>
                      <a:r>
                        <a:rPr lang="ro-RO" sz="1400" b="0" i="0" u="none" strike="noStrike" dirty="0" smtClean="0">
                          <a:solidFill>
                            <a:schemeClr val="accent2"/>
                          </a:solidFill>
                          <a:effectLst/>
                          <a:latin typeface="Times New Roman" panose="02020603050405020304" pitchFamily="18" charset="0"/>
                        </a:rPr>
                        <a:t>onstrucții</a:t>
                      </a:r>
                      <a:r>
                        <a:rPr lang="pt-BR" sz="1400" b="0" i="0" u="none" strike="noStrike" dirty="0" smtClean="0">
                          <a:solidFill>
                            <a:schemeClr val="accent2"/>
                          </a:solidFill>
                          <a:effectLst/>
                          <a:latin typeface="Times New Roman" panose="02020603050405020304" pitchFamily="18" charset="0"/>
                        </a:rPr>
                        <a:t> </a:t>
                      </a:r>
                      <a:endParaRPr lang="pt-BR" sz="1400" b="0" i="0" u="none" strike="noStrike" dirty="0">
                        <a:solidFill>
                          <a:schemeClr val="accent2"/>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697054468"/>
                  </a:ext>
                </a:extLst>
              </a:tr>
              <a:tr h="190500">
                <a:tc vMerge="1">
                  <a:txBody>
                    <a:bodyPr/>
                    <a:lstStyle/>
                    <a:p>
                      <a:endParaRPr lang="en-GB"/>
                    </a:p>
                  </a:txBody>
                  <a:tcPr/>
                </a:tc>
                <a:tc rowSpan="5">
                  <a:txBody>
                    <a:bodyPr/>
                    <a:lstStyle/>
                    <a:p>
                      <a:pPr marL="285750" indent="-285750" algn="just" fontAlgn="ctr">
                        <a:buFont typeface="Arial" panose="020B0604020202020204" pitchFamily="34" charset="0"/>
                        <a:buChar char="•"/>
                      </a:pPr>
                      <a:r>
                        <a:rPr lang="ro-RO" sz="1400" b="0" i="0" u="none" strike="noStrike" dirty="0">
                          <a:solidFill>
                            <a:schemeClr val="accent6"/>
                          </a:solidFill>
                          <a:effectLst/>
                          <a:latin typeface="Times New Roman" panose="02020603050405020304" pitchFamily="18" charset="0"/>
                        </a:rPr>
                        <a:t>competențe transversale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it-IT" sz="1400" b="0" i="0" u="none" strike="noStrike" dirty="0">
                          <a:solidFill>
                            <a:srgbClr val="000000"/>
                          </a:solidFill>
                          <a:effectLst/>
                          <a:latin typeface="Times New Roman" panose="02020603050405020304" pitchFamily="18" charset="0"/>
                        </a:rPr>
                        <a:t>S1 - comunicare, colaborare și creativitate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37134324"/>
                  </a:ext>
                </a:extLst>
              </a:tr>
              <a:tr h="190500">
                <a:tc vMerge="1">
                  <a:txBody>
                    <a:bodyPr/>
                    <a:lstStyle/>
                    <a:p>
                      <a:endParaRPr lang="en-GB"/>
                    </a:p>
                  </a:txBody>
                  <a:tcPr/>
                </a:tc>
                <a:tc vMerge="1">
                  <a:txBody>
                    <a:bodyPr/>
                    <a:lstStyle/>
                    <a:p>
                      <a:endParaRPr lang="en-GB"/>
                    </a:p>
                  </a:txBody>
                  <a:tcPr/>
                </a:tc>
                <a:tc>
                  <a:txBody>
                    <a:bodyPr/>
                    <a:lstStyle/>
                    <a:p>
                      <a:pPr algn="just" fontAlgn="ctr"/>
                      <a:r>
                        <a:rPr lang="it-IT" sz="1400" b="0" i="0" u="none" strike="noStrike">
                          <a:solidFill>
                            <a:srgbClr val="000000"/>
                          </a:solidFill>
                          <a:effectLst/>
                          <a:latin typeface="Times New Roman" panose="02020603050405020304" pitchFamily="18" charset="0"/>
                        </a:rPr>
                        <a:t>S1.0.0 - comunicare, colaborare și creativitate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6252172"/>
                  </a:ext>
                </a:extLst>
              </a:tr>
              <a:tr h="190500">
                <a:tc vMerge="1">
                  <a:txBody>
                    <a:bodyPr/>
                    <a:lstStyle/>
                    <a:p>
                      <a:endParaRPr lang="en-GB"/>
                    </a:p>
                  </a:txBody>
                  <a:tcPr/>
                </a:tc>
                <a:tc vMerge="1">
                  <a:txBody>
                    <a:bodyPr/>
                    <a:lstStyle/>
                    <a:p>
                      <a:endParaRPr lang="en-GB"/>
                    </a:p>
                  </a:txBody>
                  <a:tcPr/>
                </a:tc>
                <a:tc>
                  <a:txBody>
                    <a:bodyPr/>
                    <a:lstStyle/>
                    <a:p>
                      <a:pPr algn="just" fontAlgn="ctr"/>
                      <a:r>
                        <a:rPr lang="en-GB" sz="1400" b="0" i="0" u="none" strike="noStrike">
                          <a:solidFill>
                            <a:srgbClr val="000000"/>
                          </a:solidFill>
                          <a:effectLst/>
                          <a:latin typeface="Times New Roman" panose="02020603050405020304" pitchFamily="18" charset="0"/>
                        </a:rPr>
                        <a:t>S1.2.0 - stabilesc contacte și colaborează în rețea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074638366"/>
                  </a:ext>
                </a:extLst>
              </a:tr>
              <a:tr h="190500">
                <a:tc vMerge="1">
                  <a:txBody>
                    <a:bodyPr/>
                    <a:lstStyle/>
                    <a:p>
                      <a:endParaRPr lang="en-GB"/>
                    </a:p>
                  </a:txBody>
                  <a:tcPr/>
                </a:tc>
                <a:tc vMerge="1">
                  <a:txBody>
                    <a:bodyPr/>
                    <a:lstStyle/>
                    <a:p>
                      <a:endParaRPr lang="en-GB"/>
                    </a:p>
                  </a:txBody>
                  <a:tcPr/>
                </a:tc>
                <a:tc>
                  <a:txBody>
                    <a:bodyPr/>
                    <a:lstStyle/>
                    <a:p>
                      <a:pPr algn="just" fontAlgn="ctr"/>
                      <a:r>
                        <a:rPr lang="de-DE" sz="1400" b="0" i="0" u="none" strike="noStrike">
                          <a:solidFill>
                            <a:srgbClr val="000000"/>
                          </a:solidFill>
                          <a:effectLst/>
                          <a:latin typeface="Times New Roman" panose="02020603050405020304" pitchFamily="18" charset="0"/>
                        </a:rPr>
                        <a:t>S1.8.1 - lucrează în echipă</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99370234"/>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802984573"/>
                  </a:ext>
                </a:extLst>
              </a:tr>
            </a:tbl>
          </a:graphicData>
        </a:graphic>
      </p:graphicFrame>
    </p:spTree>
    <p:extLst>
      <p:ext uri="{BB962C8B-B14F-4D97-AF65-F5344CB8AC3E}">
        <p14:creationId xmlns:p14="http://schemas.microsoft.com/office/powerpoint/2010/main" val="2239807216"/>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2" name="Title 1">
            <a:extLst>
              <a:ext uri="{FF2B5EF4-FFF2-40B4-BE49-F238E27FC236}">
                <a16:creationId xmlns:a16="http://schemas.microsoft.com/office/drawing/2014/main" xmlns="" id="{78E209FB-D9AD-4947-B532-E1844409DA8E}"/>
              </a:ext>
            </a:extLst>
          </p:cNvPr>
          <p:cNvSpPr txBox="1">
            <a:spLocks/>
          </p:cNvSpPr>
          <p:nvPr/>
        </p:nvSpPr>
        <p:spPr>
          <a:xfrm>
            <a:off x="838200" y="1091653"/>
            <a:ext cx="10515600" cy="4908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Times New Roman" panose="02020603050405020304" pitchFamily="18" charset="0"/>
              </a:rPr>
              <a:t>g. Competențe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în sectorul H - </a:t>
            </a:r>
            <a:r>
              <a:rPr kumimoji="0" lang="it-IT"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Transporturi și depozitare</a:t>
            </a:r>
            <a:endPar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endParaRPr>
          </a:p>
        </p:txBody>
      </p:sp>
      <p:graphicFrame>
        <p:nvGraphicFramePr>
          <p:cNvPr id="13" name="Table 12">
            <a:extLst>
              <a:ext uri="{FF2B5EF4-FFF2-40B4-BE49-F238E27FC236}">
                <a16:creationId xmlns:a16="http://schemas.microsoft.com/office/drawing/2014/main" xmlns="" id="{FD2FD4E6-36CC-4595-BFCF-B2CC7109AF10}"/>
              </a:ext>
            </a:extLst>
          </p:cNvPr>
          <p:cNvGraphicFramePr>
            <a:graphicFrameLocks noGrp="1"/>
          </p:cNvGraphicFramePr>
          <p:nvPr>
            <p:extLst>
              <p:ext uri="{D42A27DB-BD31-4B8C-83A1-F6EECF244321}">
                <p14:modId xmlns:p14="http://schemas.microsoft.com/office/powerpoint/2010/main" val="3025842160"/>
              </p:ext>
            </p:extLst>
          </p:nvPr>
        </p:nvGraphicFramePr>
        <p:xfrm>
          <a:off x="766482" y="2032953"/>
          <a:ext cx="10299700" cy="3345180"/>
        </p:xfrm>
        <a:graphic>
          <a:graphicData uri="http://schemas.openxmlformats.org/drawingml/2006/table">
            <a:tbl>
              <a:tblPr/>
              <a:tblGrid>
                <a:gridCol w="1816100">
                  <a:extLst>
                    <a:ext uri="{9D8B030D-6E8A-4147-A177-3AD203B41FA5}">
                      <a16:colId xmlns:a16="http://schemas.microsoft.com/office/drawing/2014/main" xmlns="" val="1911826600"/>
                    </a:ext>
                  </a:extLst>
                </a:gridCol>
                <a:gridCol w="3695700">
                  <a:extLst>
                    <a:ext uri="{9D8B030D-6E8A-4147-A177-3AD203B41FA5}">
                      <a16:colId xmlns:a16="http://schemas.microsoft.com/office/drawing/2014/main" xmlns="" val="473403391"/>
                    </a:ext>
                  </a:extLst>
                </a:gridCol>
                <a:gridCol w="4787900">
                  <a:extLst>
                    <a:ext uri="{9D8B030D-6E8A-4147-A177-3AD203B41FA5}">
                      <a16:colId xmlns:a16="http://schemas.microsoft.com/office/drawing/2014/main" xmlns="" val="2381779911"/>
                    </a:ext>
                  </a:extLst>
                </a:gridCol>
              </a:tblGrid>
              <a:tr h="297180">
                <a:tc>
                  <a:txBody>
                    <a:bodyPr/>
                    <a:lstStyle/>
                    <a:p>
                      <a:pPr algn="ctr" fontAlgn="ctr"/>
                      <a:r>
                        <a:rPr lang="ro-RO" sz="1400" b="1" i="0" u="none" strike="noStrike" dirty="0">
                          <a:solidFill>
                            <a:srgbClr val="000000"/>
                          </a:solidFill>
                          <a:effectLst/>
                          <a:latin typeface="Times New Roman" panose="02020603050405020304" pitchFamily="18" charset="0"/>
                        </a:rPr>
                        <a:t>Sectorul CAEN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o-RO" sz="1400" b="1" i="0" u="none" strike="noStrike">
                          <a:solidFill>
                            <a:srgbClr val="000000"/>
                          </a:solidFill>
                          <a:effectLst/>
                          <a:latin typeface="Times New Roman" panose="02020603050405020304" pitchFamily="18" charset="0"/>
                        </a:rPr>
                        <a:t>Competente specifice sectorului identificate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o-RO" sz="1400" b="1" i="0" u="none" strike="noStrike">
                          <a:solidFill>
                            <a:srgbClr val="000000"/>
                          </a:solidFill>
                          <a:effectLst/>
                          <a:latin typeface="Times New Roman" panose="02020603050405020304" pitchFamily="18" charset="0"/>
                        </a:rPr>
                        <a:t>Competențe ESCO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49205677"/>
                  </a:ext>
                </a:extLst>
              </a:tr>
              <a:tr h="190500">
                <a:tc rowSpan="8">
                  <a:txBody>
                    <a:bodyPr/>
                    <a:lstStyle/>
                    <a:p>
                      <a:pPr algn="just" fontAlgn="ctr"/>
                      <a:r>
                        <a:rPr lang="ro-RO" sz="1400" b="0" i="0" u="none" strike="noStrike" dirty="0">
                          <a:solidFill>
                            <a:srgbClr val="000000"/>
                          </a:solidFill>
                          <a:effectLst/>
                          <a:latin typeface="Times New Roman" panose="02020603050405020304" pitchFamily="18" charset="0"/>
                        </a:rPr>
                        <a:t>H. Transporturi și depozitare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285750" marR="0" lvl="0" indent="-2857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ro-RO" sz="1400" b="0" i="0" u="none" strike="noStrike" dirty="0">
                          <a:solidFill>
                            <a:schemeClr val="accent6"/>
                          </a:solidFill>
                          <a:effectLst/>
                          <a:latin typeface="Times New Roman" panose="02020603050405020304" pitchFamily="18" charset="0"/>
                        </a:rPr>
                        <a:t>competențe digitale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S5 – utilizează calculatorul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48069259"/>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chemeClr val="tx1"/>
                          </a:solidFill>
                          <a:effectLst/>
                          <a:latin typeface="Times New Roman" panose="02020603050405020304" pitchFamily="18" charset="0"/>
                        </a:rPr>
                        <a:t>S5.0.0 - </a:t>
                      </a:r>
                      <a:r>
                        <a:rPr lang="ro-RO" sz="1400" b="1" i="0" u="none" strike="noStrike" dirty="0">
                          <a:solidFill>
                            <a:schemeClr val="tx1"/>
                          </a:solidFill>
                          <a:effectLst/>
                          <a:latin typeface="Times New Roman" panose="02020603050405020304" pitchFamily="18" charset="0"/>
                        </a:rPr>
                        <a:t>identifică software-ul </a:t>
                      </a:r>
                      <a:r>
                        <a:rPr lang="ro-RO" sz="1400" b="0" i="0" u="none" strike="noStrike" dirty="0">
                          <a:solidFill>
                            <a:schemeClr val="tx1"/>
                          </a:solidFill>
                          <a:effectLst/>
                          <a:latin typeface="Times New Roman" panose="02020603050405020304" pitchFamily="18" charset="0"/>
                        </a:rPr>
                        <a:t>adecvat pentru transporturi și depozitare</a:t>
                      </a:r>
                    </a:p>
                    <a:p>
                      <a:pPr algn="just" fontAlgn="ct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analizează specificații software</a:t>
                      </a:r>
                    </a:p>
                    <a:p>
                      <a:pPr marL="0" marR="0" lvl="0" indent="0" algn="just" defTabSz="914400" rtl="0" eaLnBrk="1" fontAlgn="ctr" latinLnBrk="0" hangingPunct="1">
                        <a:lnSpc>
                          <a:spcPct val="100000"/>
                        </a:lnSpc>
                        <a:spcBef>
                          <a:spcPts val="0"/>
                        </a:spcBef>
                        <a:spcAft>
                          <a:spcPts val="0"/>
                        </a:spcAft>
                        <a:buClrTx/>
                        <a:buSzTx/>
                        <a:buFontTx/>
                        <a:buNone/>
                        <a:tabLst/>
                        <a:defRPr/>
                      </a:pP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remediază erorile din software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97981988"/>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dirty="0">
                          <a:solidFill>
                            <a:srgbClr val="000000"/>
                          </a:solidFill>
                          <a:effectLst/>
                          <a:latin typeface="Times New Roman" panose="02020603050405020304" pitchFamily="18" charset="0"/>
                        </a:rPr>
                        <a:t>S5.5.0 - accesează și analizează date digitale</a:t>
                      </a:r>
                      <a:r>
                        <a:rPr lang="en-US" sz="1400" b="0" i="0" u="none" strike="noStrike" dirty="0">
                          <a:solidFill>
                            <a:srgbClr val="000000"/>
                          </a:solidFill>
                          <a:effectLst/>
                          <a:latin typeface="Times New Roman" panose="02020603050405020304" pitchFamily="18" charset="0"/>
                        </a:rPr>
                        <a:t> </a:t>
                      </a:r>
                      <a:r>
                        <a:rPr lang="en-US" sz="1400" b="0" i="0" u="none" strike="noStrike" dirty="0" err="1">
                          <a:solidFill>
                            <a:schemeClr val="accent2"/>
                          </a:solidFill>
                          <a:effectLst/>
                          <a:latin typeface="Times New Roman" panose="02020603050405020304" pitchFamily="18" charset="0"/>
                        </a:rPr>
                        <a:t>specifice</a:t>
                      </a:r>
                      <a:r>
                        <a:rPr lang="en-US" sz="1400" b="0" i="0" u="none" strike="noStrike" dirty="0">
                          <a:solidFill>
                            <a:schemeClr val="accent2"/>
                          </a:solidFill>
                          <a:effectLst/>
                          <a:latin typeface="Times New Roman" panose="02020603050405020304" pitchFamily="18" charset="0"/>
                        </a:rPr>
                        <a:t> </a:t>
                      </a:r>
                      <a:r>
                        <a:rPr lang="en-US" sz="1400" b="0" i="0" u="none" strike="noStrike" dirty="0" err="1">
                          <a:solidFill>
                            <a:schemeClr val="accent2"/>
                          </a:solidFill>
                          <a:effectLst/>
                          <a:latin typeface="Times New Roman" panose="02020603050405020304" pitchFamily="18" charset="0"/>
                        </a:rPr>
                        <a:t>sectorului</a:t>
                      </a:r>
                      <a:r>
                        <a:rPr lang="en-US" sz="1400" b="0" i="0" u="none" strike="noStrike" dirty="0">
                          <a:solidFill>
                            <a:schemeClr val="accent2"/>
                          </a:solidFill>
                          <a:effectLst/>
                          <a:latin typeface="Times New Roman" panose="02020603050405020304" pitchFamily="18" charset="0"/>
                        </a:rPr>
                        <a:t> </a:t>
                      </a:r>
                      <a:endParaRPr lang="ro-RO" sz="1400" b="0" i="0" u="none" strike="noStrike" dirty="0">
                        <a:solidFill>
                          <a:schemeClr val="accent2"/>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05903816"/>
                  </a:ext>
                </a:extLst>
              </a:tr>
              <a:tr h="190500">
                <a:tc vMerge="1">
                  <a:txBody>
                    <a:bodyPr/>
                    <a:lstStyle/>
                    <a:p>
                      <a:endParaRPr lang="en-GB"/>
                    </a:p>
                  </a:txBody>
                  <a:tcPr/>
                </a:tc>
                <a:tc vMerge="1">
                  <a:txBody>
                    <a:bodyPr/>
                    <a:lstStyle/>
                    <a:p>
                      <a:endParaRPr lang="en-GB"/>
                    </a:p>
                  </a:txBody>
                  <a:tcPr/>
                </a:tc>
                <a:tc>
                  <a:txBody>
                    <a:bodyPr/>
                    <a:lstStyle/>
                    <a:p>
                      <a:pPr algn="just" fontAlgn="ctr"/>
                      <a:r>
                        <a:rPr lang="pt-BR" sz="1400" b="0" i="0" u="none" strike="noStrike" dirty="0">
                          <a:solidFill>
                            <a:srgbClr val="000000"/>
                          </a:solidFill>
                          <a:effectLst/>
                          <a:latin typeface="Times New Roman" panose="02020603050405020304" pitchFamily="18" charset="0"/>
                        </a:rPr>
                        <a:t>S5.7.0 - </a:t>
                      </a:r>
                      <a:r>
                        <a:rPr lang="pt-BR" sz="1400" b="0" i="0" u="none" strike="noStrike" dirty="0" err="1">
                          <a:solidFill>
                            <a:srgbClr val="000000"/>
                          </a:solidFill>
                          <a:effectLst/>
                          <a:latin typeface="Times New Roman" panose="02020603050405020304" pitchFamily="18" charset="0"/>
                        </a:rPr>
                        <a:t>utilizează</a:t>
                      </a:r>
                      <a:r>
                        <a:rPr lang="pt-BR" sz="1400" b="0" i="0" u="none" strike="noStrike" dirty="0">
                          <a:solidFill>
                            <a:srgbClr val="000000"/>
                          </a:solidFill>
                          <a:effectLst/>
                          <a:latin typeface="Times New Roman" panose="02020603050405020304" pitchFamily="18" charset="0"/>
                        </a:rPr>
                        <a:t> instrumente </a:t>
                      </a:r>
                      <a:r>
                        <a:rPr lang="pt-BR" sz="1400" b="0" i="0" u="none" strike="noStrike" dirty="0" err="1">
                          <a:solidFill>
                            <a:srgbClr val="000000"/>
                          </a:solidFill>
                          <a:effectLst/>
                          <a:latin typeface="Times New Roman" panose="02020603050405020304" pitchFamily="18" charset="0"/>
                        </a:rPr>
                        <a:t>digitale</a:t>
                      </a:r>
                      <a:r>
                        <a:rPr lang="pt-BR" sz="1400" b="0" i="0" u="none" strike="noStrike" dirty="0">
                          <a:solidFill>
                            <a:srgbClr val="000000"/>
                          </a:solidFill>
                          <a:effectLst/>
                          <a:latin typeface="Times New Roman" panose="02020603050405020304" pitchFamily="18" charset="0"/>
                        </a:rPr>
                        <a:t> </a:t>
                      </a:r>
                      <a:r>
                        <a:rPr lang="pt-BR" sz="1400" b="0" i="0" u="none" strike="noStrike" dirty="0" err="1">
                          <a:solidFill>
                            <a:srgbClr val="000000"/>
                          </a:solidFill>
                          <a:effectLst/>
                          <a:latin typeface="Times New Roman" panose="02020603050405020304" pitchFamily="18" charset="0"/>
                        </a:rPr>
                        <a:t>pentru</a:t>
                      </a:r>
                      <a:r>
                        <a:rPr lang="pt-BR" sz="1400" b="0" i="0" u="none" strike="noStrike" dirty="0">
                          <a:solidFill>
                            <a:srgbClr val="000000"/>
                          </a:solidFill>
                          <a:effectLst/>
                          <a:latin typeface="Times New Roman" panose="02020603050405020304" pitchFamily="18" charset="0"/>
                        </a:rPr>
                        <a:t> </a:t>
                      </a:r>
                      <a:r>
                        <a:rPr lang="pt-BR" sz="1400" b="0" i="0" u="none" strike="noStrike" dirty="0" err="1">
                          <a:solidFill>
                            <a:srgbClr val="000000"/>
                          </a:solidFill>
                          <a:effectLst/>
                          <a:latin typeface="Times New Roman" panose="02020603050405020304" pitchFamily="18" charset="0"/>
                        </a:rPr>
                        <a:t>controlul</a:t>
                      </a:r>
                      <a:r>
                        <a:rPr lang="pt-BR" sz="1400" b="0" i="0" u="none" strike="noStrike" dirty="0">
                          <a:solidFill>
                            <a:srgbClr val="000000"/>
                          </a:solidFill>
                          <a:effectLst/>
                          <a:latin typeface="Times New Roman" panose="02020603050405020304" pitchFamily="18" charset="0"/>
                        </a:rPr>
                        <a:t> </a:t>
                      </a:r>
                      <a:r>
                        <a:rPr lang="pt-BR" sz="1400" b="0" i="0" u="none" strike="noStrike" dirty="0" err="1">
                          <a:solidFill>
                            <a:srgbClr val="000000"/>
                          </a:solidFill>
                          <a:effectLst/>
                          <a:latin typeface="Times New Roman" panose="02020603050405020304" pitchFamily="18" charset="0"/>
                        </a:rPr>
                        <a:t>mecanismelor</a:t>
                      </a:r>
                      <a:r>
                        <a:rPr lang="pt-BR" sz="1400" b="0" i="0" u="none" strike="noStrike" dirty="0">
                          <a:solidFill>
                            <a:srgbClr val="000000"/>
                          </a:solidFill>
                          <a:effectLst/>
                          <a:latin typeface="Times New Roman" panose="02020603050405020304" pitchFamily="18" charset="0"/>
                        </a:rPr>
                        <a:t> </a:t>
                      </a:r>
                      <a:r>
                        <a:rPr lang="pt-BR" sz="1400" b="0" i="0" u="none" strike="noStrike" dirty="0" err="1">
                          <a:solidFill>
                            <a:schemeClr val="accent2"/>
                          </a:solidFill>
                          <a:effectLst/>
                          <a:latin typeface="Times New Roman" panose="02020603050405020304" pitchFamily="18" charset="0"/>
                        </a:rPr>
                        <a:t>specifice</a:t>
                      </a:r>
                      <a:r>
                        <a:rPr lang="pt-BR" sz="1400" b="0" i="0" u="none" strike="noStrike" dirty="0">
                          <a:solidFill>
                            <a:schemeClr val="accent2"/>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7582923"/>
                  </a:ext>
                </a:extLst>
              </a:tr>
              <a:tr h="190500">
                <a:tc vMerge="1">
                  <a:txBody>
                    <a:bodyPr/>
                    <a:lstStyle/>
                    <a:p>
                      <a:endParaRPr lang="en-GB"/>
                    </a:p>
                  </a:txBody>
                  <a:tcPr/>
                </a:tc>
                <a:tc rowSpan="2">
                  <a:txBody>
                    <a:bodyPr/>
                    <a:lstStyle/>
                    <a:p>
                      <a:pPr marL="285750" indent="-285750" algn="just" fontAlgn="ctr">
                        <a:buFont typeface="Arial" panose="020B0604020202020204" pitchFamily="34" charset="0"/>
                        <a:buChar char="•"/>
                      </a:pPr>
                      <a:r>
                        <a:rPr lang="pt-BR" sz="1400" b="0" i="0" u="none" strike="noStrike" dirty="0">
                          <a:solidFill>
                            <a:schemeClr val="accent2"/>
                          </a:solidFill>
                          <a:effectLst/>
                          <a:latin typeface="Times New Roman" panose="02020603050405020304" pitchFamily="18" charset="0"/>
                        </a:rPr>
                        <a:t>competențe de utilizare a echipamentelor disponibile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S8 - operează mașini și echipamente specializate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51517733"/>
                  </a:ext>
                </a:extLst>
              </a:tr>
              <a:tr h="190500">
                <a:tc vMerge="1">
                  <a:txBody>
                    <a:bodyPr/>
                    <a:lstStyle/>
                    <a:p>
                      <a:endParaRPr lang="en-GB"/>
                    </a:p>
                  </a:txBody>
                  <a:tcPr/>
                </a:tc>
                <a:tc vMerge="1">
                  <a:txBody>
                    <a:bodyPr/>
                    <a:lstStyle/>
                    <a:p>
                      <a:endParaRPr lang="en-GB"/>
                    </a:p>
                  </a:txBody>
                  <a:tcPr/>
                </a:tc>
                <a:tc>
                  <a:txBody>
                    <a:bodyPr/>
                    <a:lstStyle/>
                    <a:p>
                      <a:pPr algn="just" fontAlgn="ctr"/>
                      <a:r>
                        <a:rPr lang="ro-RO" sz="1400" b="0" i="0" u="none" strike="noStrike">
                          <a:solidFill>
                            <a:srgbClr val="000000"/>
                          </a:solidFill>
                          <a:effectLst/>
                          <a:latin typeface="Times New Roman" panose="02020603050405020304" pitchFamily="18" charset="0"/>
                        </a:rPr>
                        <a:t>S8.0.0 - operează mașini și echipamente specializate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21852390"/>
                  </a:ext>
                </a:extLst>
              </a:tr>
              <a:tr h="190500">
                <a:tc vMerge="1">
                  <a:txBody>
                    <a:bodyPr/>
                    <a:lstStyle/>
                    <a:p>
                      <a:endParaRPr lang="en-GB"/>
                    </a:p>
                  </a:txBody>
                  <a:tcPr/>
                </a:tc>
                <a:tc>
                  <a:txBody>
                    <a:bodyPr/>
                    <a:lstStyle/>
                    <a:p>
                      <a:pPr marL="285750" indent="-285750" algn="just" fontAlgn="ctr">
                        <a:buFont typeface="Arial" panose="020B0604020202020204" pitchFamily="34" charset="0"/>
                        <a:buChar char="•"/>
                      </a:pPr>
                      <a:r>
                        <a:rPr lang="ro-RO" sz="1400" b="0" i="0" u="none" strike="noStrike" dirty="0">
                          <a:solidFill>
                            <a:schemeClr val="accent6"/>
                          </a:solidFill>
                          <a:effectLst/>
                          <a:latin typeface="Times New Roman" panose="02020603050405020304" pitchFamily="18" charset="0"/>
                        </a:rPr>
                        <a:t>competențe transversale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it-IT" sz="1400" b="0" i="0" u="none" strike="noStrike">
                          <a:solidFill>
                            <a:srgbClr val="000000"/>
                          </a:solidFill>
                          <a:effectLst/>
                          <a:latin typeface="Times New Roman" panose="02020603050405020304" pitchFamily="18" charset="0"/>
                        </a:rPr>
                        <a:t>S1 - comunicare, colaborare și creativitate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6372535"/>
                  </a:ext>
                </a:extLst>
              </a:tr>
              <a:tr h="358140">
                <a:tc vMerge="1">
                  <a:txBody>
                    <a:bodyPr/>
                    <a:lstStyle/>
                    <a:p>
                      <a:endParaRPr lang="en-GB"/>
                    </a:p>
                  </a:txBody>
                  <a:tcPr/>
                </a:tc>
                <a:tc>
                  <a:txBody>
                    <a:bodyPr/>
                    <a:lstStyle/>
                    <a:p>
                      <a:pPr marL="285750" indent="-285750" algn="just" fontAlgn="ctr">
                        <a:buFont typeface="Arial" panose="020B0604020202020204" pitchFamily="34" charset="0"/>
                        <a:buChar char="•"/>
                      </a:pPr>
                      <a:r>
                        <a:rPr lang="ro-RO" sz="1400" b="0" i="0" u="none" strike="noStrike" dirty="0">
                          <a:solidFill>
                            <a:schemeClr val="accent2"/>
                          </a:solidFill>
                          <a:effectLst/>
                          <a:latin typeface="Times New Roman" panose="02020603050405020304" pitchFamily="18" charset="0"/>
                        </a:rPr>
                        <a:t>competențe privind protecția mediului, gestionarea rațională a deșeurilor, apei și energiei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53773239"/>
                  </a:ext>
                </a:extLst>
              </a:tr>
            </a:tbl>
          </a:graphicData>
        </a:graphic>
      </p:graphicFrame>
    </p:spTree>
    <p:extLst>
      <p:ext uri="{BB962C8B-B14F-4D97-AF65-F5344CB8AC3E}">
        <p14:creationId xmlns:p14="http://schemas.microsoft.com/office/powerpoint/2010/main" val="4026546994"/>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788447"/>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2" name="Title 1">
            <a:extLst>
              <a:ext uri="{FF2B5EF4-FFF2-40B4-BE49-F238E27FC236}">
                <a16:creationId xmlns:a16="http://schemas.microsoft.com/office/drawing/2014/main" xmlns="" id="{B585654E-5D35-4775-8C80-7277F663279C}"/>
              </a:ext>
            </a:extLst>
          </p:cNvPr>
          <p:cNvSpPr txBox="1">
            <a:spLocks/>
          </p:cNvSpPr>
          <p:nvPr/>
        </p:nvSpPr>
        <p:spPr>
          <a:xfrm>
            <a:off x="838200" y="1106357"/>
            <a:ext cx="10515600" cy="5727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o-RO" sz="2800" b="1" dirty="0" smtClean="0">
                <a:solidFill>
                  <a:srgbClr val="00319A"/>
                </a:solidFill>
                <a:latin typeface="Trebuchet MS" panose="020B0603020202020204" pitchFamily="34" charset="0"/>
                <a:cs typeface="Times New Roman" panose="02020603050405020304" pitchFamily="18" charset="0"/>
              </a:rPr>
              <a:t>h. </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Times New Roman" panose="02020603050405020304" pitchFamily="18" charset="0"/>
              </a:rPr>
              <a:t>Competențe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în sectorul J -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Informații și telecomunicații</a:t>
            </a:r>
            <a:endPar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endParaRPr>
          </a:p>
        </p:txBody>
      </p:sp>
      <p:graphicFrame>
        <p:nvGraphicFramePr>
          <p:cNvPr id="13" name="Table 12">
            <a:extLst>
              <a:ext uri="{FF2B5EF4-FFF2-40B4-BE49-F238E27FC236}">
                <a16:creationId xmlns:a16="http://schemas.microsoft.com/office/drawing/2014/main" xmlns="" id="{6A8FF0BE-3A5A-4357-88A1-0EE2914C0AEE}"/>
              </a:ext>
            </a:extLst>
          </p:cNvPr>
          <p:cNvGraphicFramePr>
            <a:graphicFrameLocks noGrp="1"/>
          </p:cNvGraphicFramePr>
          <p:nvPr>
            <p:extLst>
              <p:ext uri="{D42A27DB-BD31-4B8C-83A1-F6EECF244321}">
                <p14:modId xmlns:p14="http://schemas.microsoft.com/office/powerpoint/2010/main" val="1109618736"/>
              </p:ext>
            </p:extLst>
          </p:nvPr>
        </p:nvGraphicFramePr>
        <p:xfrm>
          <a:off x="838200" y="2239141"/>
          <a:ext cx="10299700" cy="2910840"/>
        </p:xfrm>
        <a:graphic>
          <a:graphicData uri="http://schemas.openxmlformats.org/drawingml/2006/table">
            <a:tbl>
              <a:tblPr/>
              <a:tblGrid>
                <a:gridCol w="1816100">
                  <a:extLst>
                    <a:ext uri="{9D8B030D-6E8A-4147-A177-3AD203B41FA5}">
                      <a16:colId xmlns:a16="http://schemas.microsoft.com/office/drawing/2014/main" xmlns="" val="1911826600"/>
                    </a:ext>
                  </a:extLst>
                </a:gridCol>
                <a:gridCol w="3695700">
                  <a:extLst>
                    <a:ext uri="{9D8B030D-6E8A-4147-A177-3AD203B41FA5}">
                      <a16:colId xmlns:a16="http://schemas.microsoft.com/office/drawing/2014/main" xmlns="" val="473403391"/>
                    </a:ext>
                  </a:extLst>
                </a:gridCol>
                <a:gridCol w="4787900">
                  <a:extLst>
                    <a:ext uri="{9D8B030D-6E8A-4147-A177-3AD203B41FA5}">
                      <a16:colId xmlns:a16="http://schemas.microsoft.com/office/drawing/2014/main" xmlns="" val="2381779911"/>
                    </a:ext>
                  </a:extLst>
                </a:gridCol>
              </a:tblGrid>
              <a:tr h="297180">
                <a:tc>
                  <a:txBody>
                    <a:bodyPr/>
                    <a:lstStyle/>
                    <a:p>
                      <a:pPr algn="ctr" fontAlgn="ctr"/>
                      <a:r>
                        <a:rPr lang="ro-RO" sz="1400" b="1" i="0" u="none" strike="noStrike" dirty="0">
                          <a:solidFill>
                            <a:srgbClr val="000000"/>
                          </a:solidFill>
                          <a:effectLst/>
                          <a:latin typeface="Times New Roman" panose="02020603050405020304" pitchFamily="18" charset="0"/>
                        </a:rPr>
                        <a:t>Sectorul CAEN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o-RO" sz="1400" b="1" i="0" u="none" strike="noStrike">
                          <a:solidFill>
                            <a:srgbClr val="000000"/>
                          </a:solidFill>
                          <a:effectLst/>
                          <a:latin typeface="Times New Roman" panose="02020603050405020304" pitchFamily="18" charset="0"/>
                        </a:rPr>
                        <a:t>Competente specifice sectorului identificate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o-RO" sz="1400" b="1" i="0" u="none" strike="noStrike">
                          <a:solidFill>
                            <a:srgbClr val="000000"/>
                          </a:solidFill>
                          <a:effectLst/>
                          <a:latin typeface="Times New Roman" panose="02020603050405020304" pitchFamily="18" charset="0"/>
                        </a:rPr>
                        <a:t>Competențe ESCO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49205677"/>
                  </a:ext>
                </a:extLst>
              </a:tr>
              <a:tr h="190500">
                <a:tc rowSpan="7">
                  <a:txBody>
                    <a:bodyPr/>
                    <a:lstStyle/>
                    <a:p>
                      <a:pPr algn="just" fontAlgn="ctr"/>
                      <a:r>
                        <a:rPr lang="ro-RO" sz="1400" b="0" i="0" u="none" strike="noStrike" dirty="0">
                          <a:solidFill>
                            <a:srgbClr val="000000"/>
                          </a:solidFill>
                          <a:effectLst/>
                          <a:latin typeface="Times New Roman" panose="02020603050405020304" pitchFamily="18" charset="0"/>
                        </a:rPr>
                        <a:t>J. Informații și telecomunicații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rowSpan="4">
                  <a:txBody>
                    <a:bodyPr/>
                    <a:lstStyle/>
                    <a:p>
                      <a:pPr marL="285750" indent="-285750" algn="just" fontAlgn="ctr">
                        <a:buFont typeface="Arial" panose="020B0604020202020204" pitchFamily="34" charset="0"/>
                        <a:buChar char="•"/>
                      </a:pPr>
                      <a:r>
                        <a:rPr lang="ro-RO" sz="1400" b="0" i="0" u="none" strike="noStrike" dirty="0">
                          <a:solidFill>
                            <a:schemeClr val="accent2"/>
                          </a:solidFill>
                          <a:effectLst/>
                          <a:latin typeface="Times New Roman" panose="02020603050405020304" pitchFamily="18" charset="0"/>
                        </a:rPr>
                        <a:t>competențe legate de utilizarea noilor tehnologii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tc>
                  <a:txBody>
                    <a:bodyPr/>
                    <a:lstStyle/>
                    <a:p>
                      <a:pPr algn="l" fontAlgn="b"/>
                      <a:r>
                        <a:rPr lang="ro-RO" sz="1400" b="0" i="0" u="none" strike="noStrike" dirty="0">
                          <a:solidFill>
                            <a:srgbClr val="000000"/>
                          </a:solidFill>
                          <a:effectLst/>
                          <a:latin typeface="Times New Roman" panose="02020603050405020304" pitchFamily="18" charset="0"/>
                        </a:rPr>
                        <a:t>S5 - utilizează calculatorul</a:t>
                      </a:r>
                    </a:p>
                    <a:p>
                      <a:pPr algn="just" fontAlgn="ctr"/>
                      <a:r>
                        <a:rPr lang="ro-RO" sz="1400" b="0" i="0" u="none" strike="noStrike" dirty="0">
                          <a:solidFill>
                            <a:schemeClr val="tx1"/>
                          </a:solidFill>
                          <a:effectLst/>
                          <a:latin typeface="Times New Roman" panose="02020603050405020304" pitchFamily="18" charset="0"/>
                        </a:rPr>
                        <a:t>S5.0.0 - </a:t>
                      </a:r>
                      <a:r>
                        <a:rPr lang="ro-RO" sz="1400" b="1" i="0" u="none" strike="noStrike" dirty="0">
                          <a:solidFill>
                            <a:schemeClr val="tx1"/>
                          </a:solidFill>
                          <a:effectLst/>
                          <a:latin typeface="Times New Roman" panose="02020603050405020304" pitchFamily="18" charset="0"/>
                        </a:rPr>
                        <a:t>identifică software-ul </a:t>
                      </a:r>
                      <a:r>
                        <a:rPr lang="ro-RO" sz="1400" b="0" i="0" u="none" strike="noStrike" dirty="0">
                          <a:solidFill>
                            <a:schemeClr val="tx1"/>
                          </a:solidFill>
                          <a:effectLst/>
                          <a:latin typeface="Times New Roman" panose="02020603050405020304" pitchFamily="18" charset="0"/>
                        </a:rPr>
                        <a:t>adecvat pentru informații și telecomunicații</a:t>
                      </a:r>
                    </a:p>
                    <a:p>
                      <a:pPr algn="just" fontAlgn="ct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analizează specificații software</a:t>
                      </a:r>
                    </a:p>
                    <a:p>
                      <a:pPr marL="0" marR="0" lvl="0" indent="0" algn="just" defTabSz="914400" rtl="0" eaLnBrk="1" fontAlgn="ctr" latinLnBrk="0" hangingPunct="1">
                        <a:lnSpc>
                          <a:spcPct val="100000"/>
                        </a:lnSpc>
                        <a:spcBef>
                          <a:spcPts val="0"/>
                        </a:spcBef>
                        <a:spcAft>
                          <a:spcPts val="0"/>
                        </a:spcAft>
                        <a:buClrTx/>
                        <a:buSzTx/>
                        <a:buFontTx/>
                        <a:buNone/>
                        <a:tabLst/>
                        <a:defRPr/>
                      </a:pPr>
                      <a:r>
                        <a:rPr lang="ro-RO" sz="1400" b="0" i="0" u="none" strike="noStrike" dirty="0">
                          <a:solidFill>
                            <a:schemeClr val="tx1"/>
                          </a:solidFill>
                          <a:effectLst/>
                          <a:latin typeface="Times New Roman" panose="02020603050405020304" pitchFamily="18" charset="0"/>
                        </a:rPr>
                        <a:t>S5.1.0 – </a:t>
                      </a:r>
                      <a:r>
                        <a:rPr lang="ro-RO" sz="1400" b="1" i="0" u="none" strike="noStrike" dirty="0">
                          <a:solidFill>
                            <a:schemeClr val="tx1"/>
                          </a:solidFill>
                          <a:effectLst/>
                          <a:latin typeface="Times New Roman" panose="02020603050405020304" pitchFamily="18" charset="0"/>
                        </a:rPr>
                        <a:t>remediază erorile din software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48069259"/>
                  </a:ext>
                </a:extLst>
              </a:tr>
              <a:tr h="190500">
                <a:tc vMerge="1">
                  <a:txBody>
                    <a:bodyPr/>
                    <a:lstStyle/>
                    <a:p>
                      <a:endParaRPr lang="en-GB"/>
                    </a:p>
                  </a:txBody>
                  <a:tcPr/>
                </a:tc>
                <a:tc vMerge="1">
                  <a:txBody>
                    <a:bodyPr/>
                    <a:lstStyle/>
                    <a:p>
                      <a:endParaRPr lang="en-GB"/>
                    </a:p>
                  </a:txBody>
                  <a:tcPr/>
                </a:tc>
                <a:tc>
                  <a:txBody>
                    <a:bodyPr/>
                    <a:lstStyle/>
                    <a:p>
                      <a:pPr algn="l" fontAlgn="b"/>
                      <a:r>
                        <a:rPr lang="ro-RO" sz="1400" b="0" i="0" u="none" strike="noStrike">
                          <a:solidFill>
                            <a:srgbClr val="000000"/>
                          </a:solidFill>
                          <a:effectLst/>
                          <a:latin typeface="Times New Roman" panose="02020603050405020304" pitchFamily="18" charset="0"/>
                        </a:rPr>
                        <a:t>S5.1.0 - programează sisteme informatice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97981988"/>
                  </a:ext>
                </a:extLst>
              </a:tr>
              <a:tr h="190500">
                <a:tc vMerge="1">
                  <a:txBody>
                    <a:bodyPr/>
                    <a:lstStyle/>
                    <a:p>
                      <a:endParaRPr lang="en-GB"/>
                    </a:p>
                  </a:txBody>
                  <a:tcPr/>
                </a:tc>
                <a:tc vMerge="1">
                  <a:txBody>
                    <a:bodyPr/>
                    <a:lstStyle/>
                    <a:p>
                      <a:endParaRPr lang="en-GB"/>
                    </a:p>
                  </a:txBody>
                  <a:tcPr/>
                </a:tc>
                <a:tc>
                  <a:txBody>
                    <a:bodyPr/>
                    <a:lstStyle/>
                    <a:p>
                      <a:pPr algn="l" fontAlgn="b"/>
                      <a:r>
                        <a:rPr lang="ro-RO" sz="1400" b="0" i="0" u="none" strike="noStrike">
                          <a:solidFill>
                            <a:srgbClr val="000000"/>
                          </a:solidFill>
                          <a:effectLst/>
                          <a:latin typeface="Times New Roman" panose="02020603050405020304" pitchFamily="18" charset="0"/>
                        </a:rPr>
                        <a:t>S5.2.0 - instalează sisteme informatice și asigură siguranța lor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05903816"/>
                  </a:ext>
                </a:extLst>
              </a:tr>
              <a:tr h="190500">
                <a:tc vMerge="1">
                  <a:txBody>
                    <a:bodyPr/>
                    <a:lstStyle/>
                    <a:p>
                      <a:endParaRPr lang="en-GB"/>
                    </a:p>
                  </a:txBody>
                  <a:tcPr/>
                </a:tc>
                <a:tc vMerge="1">
                  <a:txBody>
                    <a:bodyPr/>
                    <a:lstStyle/>
                    <a:p>
                      <a:endParaRPr lang="en-GB"/>
                    </a:p>
                  </a:txBody>
                  <a:tcPr/>
                </a:tc>
                <a:tc>
                  <a:txBody>
                    <a:bodyPr/>
                    <a:lstStyle/>
                    <a:p>
                      <a:pPr algn="l" fontAlgn="b"/>
                      <a:r>
                        <a:rPr lang="pt-BR" sz="1400" b="0" i="0" u="none" strike="noStrike">
                          <a:solidFill>
                            <a:srgbClr val="000000"/>
                          </a:solidFill>
                          <a:effectLst/>
                          <a:latin typeface="Times New Roman" panose="02020603050405020304" pitchFamily="18" charset="0"/>
                        </a:rPr>
                        <a:t>S5.7 - utilizează instrumente digitale pentru controlul mecanismelor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97582923"/>
                  </a:ext>
                </a:extLst>
              </a:tr>
              <a:tr h="190500">
                <a:tc vMerge="1">
                  <a:txBody>
                    <a:bodyPr/>
                    <a:lstStyle/>
                    <a:p>
                      <a:endParaRPr lang="en-GB"/>
                    </a:p>
                  </a:txBody>
                  <a:tcPr/>
                </a:tc>
                <a:tc rowSpan="3">
                  <a:txBody>
                    <a:bodyPr/>
                    <a:lstStyle/>
                    <a:p>
                      <a:pPr marL="285750" indent="-285750" algn="just" fontAlgn="ctr">
                        <a:buFont typeface="Arial" panose="020B0604020202020204" pitchFamily="34" charset="0"/>
                        <a:buChar char="•"/>
                      </a:pPr>
                      <a:r>
                        <a:rPr lang="ro-RO" sz="1400" b="0" i="0" u="none" strike="noStrike" dirty="0">
                          <a:solidFill>
                            <a:schemeClr val="accent2"/>
                          </a:solidFill>
                          <a:effectLst/>
                          <a:latin typeface="Times New Roman" panose="02020603050405020304" pitchFamily="18" charset="0"/>
                        </a:rPr>
                        <a:t>competențe de analiză a unor cantități mari de date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ro-RO" sz="1400" b="0" i="0" u="none" strike="noStrike" dirty="0">
                        <a:solidFill>
                          <a:srgbClr val="0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51517733"/>
                  </a:ext>
                </a:extLst>
              </a:tr>
              <a:tr h="190500">
                <a:tc vMerge="1">
                  <a:txBody>
                    <a:bodyPr/>
                    <a:lstStyle/>
                    <a:p>
                      <a:endParaRPr lang="en-GB"/>
                    </a:p>
                  </a:txBody>
                  <a:tcPr/>
                </a:tc>
                <a:tc vMerge="1">
                  <a:txBody>
                    <a:bodyPr/>
                    <a:lstStyle/>
                    <a:p>
                      <a:endParaRPr lang="en-GB"/>
                    </a:p>
                  </a:txBody>
                  <a:tcPr/>
                </a:tc>
                <a:tc>
                  <a:txBody>
                    <a:bodyPr/>
                    <a:lstStyle/>
                    <a:p>
                      <a:pPr algn="l" fontAlgn="b"/>
                      <a:r>
                        <a:rPr lang="ro-RO" sz="1400" b="0" i="0" u="none" strike="noStrike">
                          <a:solidFill>
                            <a:srgbClr val="000000"/>
                          </a:solidFill>
                          <a:effectLst/>
                          <a:latin typeface="Times New Roman" panose="02020603050405020304" pitchFamily="18" charset="0"/>
                        </a:rPr>
                        <a:t>S5.5.0 - accesează și analizează date digitale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21852390"/>
                  </a:ext>
                </a:extLst>
              </a:tr>
              <a:tr h="190500">
                <a:tc vMerge="1">
                  <a:txBody>
                    <a:bodyPr/>
                    <a:lstStyle/>
                    <a:p>
                      <a:endParaRPr lang="en-GB"/>
                    </a:p>
                  </a:txBody>
                  <a:tcPr/>
                </a:tc>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o-RO" sz="14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6372535"/>
                  </a:ext>
                </a:extLst>
              </a:tr>
            </a:tbl>
          </a:graphicData>
        </a:graphic>
      </p:graphicFrame>
    </p:spTree>
    <p:extLst>
      <p:ext uri="{BB962C8B-B14F-4D97-AF65-F5344CB8AC3E}">
        <p14:creationId xmlns:p14="http://schemas.microsoft.com/office/powerpoint/2010/main" val="150700243"/>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6187480"/>
            <a:ext cx="12192000" cy="536494"/>
          </a:xfrm>
          <a:prstGeom prst="rect">
            <a:avLst/>
          </a:prstGeom>
        </p:spPr>
      </p:pic>
      <p:pic>
        <p:nvPicPr>
          <p:cNvPr id="9" name="Picture 8">
            <a:extLst>
              <a:ext uri="{FF2B5EF4-FFF2-40B4-BE49-F238E27FC236}">
                <a16:creationId xmlns:a16="http://schemas.microsoft.com/office/drawing/2014/main" xmlns="" id="{CED04C67-4DD2-42A9-AD81-C54969B38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8678" y="109005"/>
            <a:ext cx="5594644" cy="830288"/>
          </a:xfrm>
          <a:prstGeom prst="rect">
            <a:avLst/>
          </a:prstGeom>
        </p:spPr>
      </p:pic>
      <p:pic>
        <p:nvPicPr>
          <p:cNvPr id="4" name="Picture 3"/>
          <p:cNvPicPr>
            <a:picLocks noChangeAspect="1"/>
          </p:cNvPicPr>
          <p:nvPr/>
        </p:nvPicPr>
        <p:blipFill>
          <a:blip r:embed="rId4"/>
          <a:stretch>
            <a:fillRect/>
          </a:stretch>
        </p:blipFill>
        <p:spPr>
          <a:xfrm>
            <a:off x="-213776" y="0"/>
            <a:ext cx="12503980" cy="6857999"/>
          </a:xfrm>
          <a:prstGeom prst="rect">
            <a:avLst/>
          </a:prstGeom>
        </p:spPr>
      </p:pic>
      <p:sp>
        <p:nvSpPr>
          <p:cNvPr id="3" name="Content Placeholder 2"/>
          <p:cNvSpPr>
            <a:spLocks noGrp="1"/>
          </p:cNvSpPr>
          <p:nvPr>
            <p:ph idx="1"/>
          </p:nvPr>
        </p:nvSpPr>
        <p:spPr>
          <a:xfrm>
            <a:off x="0" y="770966"/>
            <a:ext cx="12192000" cy="5620870"/>
          </a:xfrm>
        </p:spPr>
        <p:txBody>
          <a:bodyPr>
            <a:noAutofit/>
          </a:bodyPr>
          <a:lstStyle/>
          <a:p>
            <a:pPr marL="0" indent="0" algn="ctr">
              <a:lnSpc>
                <a:spcPct val="100000"/>
              </a:lnSpc>
              <a:spcBef>
                <a:spcPts val="0"/>
              </a:spcBef>
              <a:buNone/>
            </a:pPr>
            <a:r>
              <a:rPr lang="en-US" sz="2200" b="1" u="sng" dirty="0" smtClean="0">
                <a:solidFill>
                  <a:srgbClr val="00319A"/>
                </a:solidFill>
                <a:latin typeface="Trebuchet MS" panose="020B0603020202020204" pitchFamily="34" charset="0"/>
              </a:rPr>
              <a:t>A 3.2.</a:t>
            </a:r>
            <a:r>
              <a:rPr lang="ro-RO" sz="2200" b="1" u="sng" dirty="0" smtClean="0">
                <a:solidFill>
                  <a:srgbClr val="00319A"/>
                </a:solidFill>
                <a:latin typeface="Trebuchet MS" panose="020B0603020202020204" pitchFamily="34" charset="0"/>
              </a:rPr>
              <a:t> </a:t>
            </a:r>
            <a:r>
              <a:rPr lang="ro-RO" sz="2200" b="1" u="sng" dirty="0">
                <a:solidFill>
                  <a:srgbClr val="00319A"/>
                </a:solidFill>
                <a:latin typeface="Trebuchet MS" panose="020B0603020202020204" pitchFamily="34" charset="0"/>
              </a:rPr>
              <a:t>Metodologia </a:t>
            </a:r>
            <a:r>
              <a:rPr lang="en-US" sz="2200" b="1" dirty="0">
                <a:solidFill>
                  <a:srgbClr val="00319A"/>
                </a:solidFill>
                <a:latin typeface="Trebuchet MS" panose="020B0603020202020204" pitchFamily="34" charset="0"/>
              </a:rPr>
              <a:t>de </a:t>
            </a:r>
            <a:r>
              <a:rPr lang="en-US" sz="2200" b="1" dirty="0" err="1">
                <a:solidFill>
                  <a:srgbClr val="00319A"/>
                </a:solidFill>
                <a:latin typeface="Trebuchet MS" panose="020B0603020202020204" pitchFamily="34" charset="0"/>
              </a:rPr>
              <a:t>alocare</a:t>
            </a:r>
            <a:r>
              <a:rPr lang="en-US" sz="2200" b="1" dirty="0">
                <a:solidFill>
                  <a:srgbClr val="00319A"/>
                </a:solidFill>
                <a:latin typeface="Trebuchet MS" panose="020B0603020202020204" pitchFamily="34" charset="0"/>
              </a:rPr>
              <a:t> a </a:t>
            </a:r>
            <a:r>
              <a:rPr lang="en-US" sz="2200" b="1" dirty="0" err="1">
                <a:solidFill>
                  <a:srgbClr val="00319A"/>
                </a:solidFill>
                <a:latin typeface="Trebuchet MS" panose="020B0603020202020204" pitchFamily="34" charset="0"/>
              </a:rPr>
              <a:t>nivelurilor</a:t>
            </a:r>
            <a:r>
              <a:rPr lang="en-US" sz="2200" b="1" dirty="0">
                <a:solidFill>
                  <a:srgbClr val="00319A"/>
                </a:solidFill>
                <a:latin typeface="Trebuchet MS" panose="020B0603020202020204" pitchFamily="34" charset="0"/>
              </a:rPr>
              <a:t> de </a:t>
            </a:r>
            <a:r>
              <a:rPr lang="en-US" sz="2200" b="1" dirty="0" err="1">
                <a:solidFill>
                  <a:srgbClr val="00319A"/>
                </a:solidFill>
                <a:latin typeface="Trebuchet MS" panose="020B0603020202020204" pitchFamily="34" charset="0"/>
              </a:rPr>
              <a:t>calificare</a:t>
            </a:r>
            <a:r>
              <a:rPr lang="ro-RO" sz="2200" b="1" dirty="0">
                <a:solidFill>
                  <a:srgbClr val="00319A"/>
                </a:solidFill>
                <a:latin typeface="Trebuchet MS" panose="020B0603020202020204" pitchFamily="34" charset="0"/>
              </a:rPr>
              <a:t> </a:t>
            </a:r>
            <a:r>
              <a:rPr lang="en-US" sz="2200" b="1" dirty="0" err="1">
                <a:solidFill>
                  <a:srgbClr val="00319A"/>
                </a:solidFill>
                <a:latin typeface="Trebuchet MS" panose="020B0603020202020204" pitchFamily="34" charset="0"/>
              </a:rPr>
              <a:t>pentru</a:t>
            </a:r>
            <a:r>
              <a:rPr lang="en-US" sz="2200" b="1" dirty="0">
                <a:solidFill>
                  <a:srgbClr val="00319A"/>
                </a:solidFill>
                <a:latin typeface="Trebuchet MS" panose="020B0603020202020204" pitchFamily="34" charset="0"/>
              </a:rPr>
              <a:t> </a:t>
            </a:r>
            <a:r>
              <a:rPr lang="en-US" sz="2200" b="1" dirty="0" err="1">
                <a:solidFill>
                  <a:srgbClr val="00319A"/>
                </a:solidFill>
                <a:latin typeface="Trebuchet MS" panose="020B0603020202020204" pitchFamily="34" charset="0"/>
              </a:rPr>
              <a:t>calificările</a:t>
            </a:r>
            <a:r>
              <a:rPr lang="en-US" sz="2200" b="1" dirty="0">
                <a:solidFill>
                  <a:srgbClr val="00319A"/>
                </a:solidFill>
                <a:latin typeface="Trebuchet MS" panose="020B0603020202020204" pitchFamily="34" charset="0"/>
              </a:rPr>
              <a:t> de </a:t>
            </a:r>
            <a:r>
              <a:rPr lang="en-US" sz="2200" b="1" dirty="0" err="1">
                <a:solidFill>
                  <a:srgbClr val="00319A"/>
                </a:solidFill>
                <a:latin typeface="Trebuchet MS" panose="020B0603020202020204" pitchFamily="34" charset="0"/>
              </a:rPr>
              <a:t>nivel</a:t>
            </a:r>
            <a:r>
              <a:rPr lang="en-US" sz="2200" b="1" dirty="0">
                <a:solidFill>
                  <a:srgbClr val="00319A"/>
                </a:solidFill>
                <a:latin typeface="Trebuchet MS" panose="020B0603020202020204" pitchFamily="34" charset="0"/>
              </a:rPr>
              <a:t> </a:t>
            </a:r>
            <a:r>
              <a:rPr lang="en-US" sz="2200" b="1" dirty="0" smtClean="0">
                <a:solidFill>
                  <a:srgbClr val="00319A"/>
                </a:solidFill>
                <a:latin typeface="Trebuchet MS" panose="020B0603020202020204" pitchFamily="34" charset="0"/>
              </a:rPr>
              <a:t>1-5 din </a:t>
            </a:r>
            <a:r>
              <a:rPr lang="ro-RO" sz="2200" b="1" dirty="0" smtClean="0">
                <a:solidFill>
                  <a:srgbClr val="00319A"/>
                </a:solidFill>
                <a:latin typeface="Trebuchet MS" panose="020B0603020202020204" pitchFamily="34" charset="0"/>
              </a:rPr>
              <a:t>CNC</a:t>
            </a:r>
            <a:endParaRPr lang="en-US" sz="2200" b="1" dirty="0" smtClean="0">
              <a:solidFill>
                <a:srgbClr val="00319A"/>
              </a:solidFill>
              <a:latin typeface="Trebuchet MS" panose="020B0603020202020204" pitchFamily="34" charset="0"/>
            </a:endParaRPr>
          </a:p>
          <a:p>
            <a:pPr marL="0" indent="0" algn="ctr">
              <a:lnSpc>
                <a:spcPct val="100000"/>
              </a:lnSpc>
              <a:spcBef>
                <a:spcPts val="0"/>
              </a:spcBef>
              <a:buNone/>
            </a:pPr>
            <a:r>
              <a:rPr lang="en-US" sz="2000" b="1" u="sng" dirty="0" smtClean="0">
                <a:latin typeface="Trebuchet MS" panose="020B0603020202020204" pitchFamily="34" charset="0"/>
              </a:rPr>
              <a:t>HG 772/2022 </a:t>
            </a:r>
            <a:r>
              <a:rPr lang="en-US" sz="2000" b="1" u="sng" dirty="0" err="1" smtClean="0">
                <a:latin typeface="Trebuchet MS" panose="020B0603020202020204" pitchFamily="34" charset="0"/>
              </a:rPr>
              <a:t>creditul</a:t>
            </a:r>
            <a:r>
              <a:rPr lang="en-US" sz="2000" b="1" u="sng" dirty="0" smtClean="0">
                <a:latin typeface="Trebuchet MS" panose="020B0603020202020204" pitchFamily="34" charset="0"/>
              </a:rPr>
              <a:t> ECTS  in </a:t>
            </a:r>
            <a:r>
              <a:rPr lang="en-US" sz="2000" b="1" u="sng" dirty="0" err="1" smtClean="0">
                <a:latin typeface="Trebuchet MS" panose="020B0603020202020204" pitchFamily="34" charset="0"/>
              </a:rPr>
              <a:t>formarea</a:t>
            </a:r>
            <a:r>
              <a:rPr lang="en-US" sz="2000" b="1" u="sng" dirty="0" smtClean="0">
                <a:latin typeface="Trebuchet MS" panose="020B0603020202020204" pitchFamily="34" charset="0"/>
              </a:rPr>
              <a:t> </a:t>
            </a:r>
            <a:r>
              <a:rPr lang="en-US" sz="2000" b="1" u="sng" dirty="0" err="1" smtClean="0">
                <a:latin typeface="Trebuchet MS" panose="020B0603020202020204" pitchFamily="34" charset="0"/>
              </a:rPr>
              <a:t>profesionala</a:t>
            </a:r>
            <a:r>
              <a:rPr lang="en-US" sz="2000" b="1" u="sng" dirty="0" smtClean="0">
                <a:latin typeface="Trebuchet MS" panose="020B0603020202020204" pitchFamily="34" charset="0"/>
              </a:rPr>
              <a:t> </a:t>
            </a:r>
            <a:r>
              <a:rPr lang="en-US" sz="2000" b="1" u="sng" dirty="0" err="1" smtClean="0">
                <a:latin typeface="Trebuchet MS" panose="020B0603020202020204" pitchFamily="34" charset="0"/>
              </a:rPr>
              <a:t>contine</a:t>
            </a:r>
            <a:r>
              <a:rPr lang="en-US" sz="2000" b="1" u="sng" dirty="0" smtClean="0">
                <a:latin typeface="Trebuchet MS" panose="020B0603020202020204" pitchFamily="34" charset="0"/>
              </a:rPr>
              <a:t> un </a:t>
            </a:r>
            <a:r>
              <a:rPr lang="en-US" sz="2000" b="1" u="sng" dirty="0" err="1" smtClean="0">
                <a:latin typeface="Trebuchet MS" panose="020B0603020202020204" pitchFamily="34" charset="0"/>
              </a:rPr>
              <a:t>volum</a:t>
            </a:r>
            <a:r>
              <a:rPr lang="en-US" sz="2000" b="1" u="sng" dirty="0" smtClean="0">
                <a:latin typeface="Trebuchet MS" panose="020B0603020202020204" pitchFamily="34" charset="0"/>
              </a:rPr>
              <a:t> de </a:t>
            </a:r>
            <a:r>
              <a:rPr lang="en-US" sz="2000" b="1" u="sng" dirty="0" err="1" smtClean="0">
                <a:latin typeface="Trebuchet MS" panose="020B0603020202020204" pitchFamily="34" charset="0"/>
              </a:rPr>
              <a:t>munca</a:t>
            </a:r>
            <a:r>
              <a:rPr lang="en-US" sz="2000" b="1" u="sng" dirty="0" smtClean="0">
                <a:latin typeface="Trebuchet MS" panose="020B0603020202020204" pitchFamily="34" charset="0"/>
              </a:rPr>
              <a:t> de 30 de ore din care 15 </a:t>
            </a:r>
            <a:r>
              <a:rPr lang="en-US" sz="2000" b="1" u="sng" dirty="0" err="1" smtClean="0">
                <a:latin typeface="Trebuchet MS" panose="020B0603020202020204" pitchFamily="34" charset="0"/>
              </a:rPr>
              <a:t>didactice</a:t>
            </a:r>
            <a:r>
              <a:rPr lang="en-US" sz="2000" b="1" u="sng" dirty="0" smtClean="0">
                <a:latin typeface="Trebuchet MS" panose="020B0603020202020204" pitchFamily="34" charset="0"/>
              </a:rPr>
              <a:t> </a:t>
            </a:r>
            <a:r>
              <a:rPr lang="en-US" sz="2000" b="1" u="sng" dirty="0" err="1" smtClean="0">
                <a:latin typeface="Trebuchet MS" panose="020B0603020202020204" pitchFamily="34" charset="0"/>
              </a:rPr>
              <a:t>si</a:t>
            </a:r>
            <a:r>
              <a:rPr lang="en-US" sz="2000" b="1" u="sng" dirty="0" smtClean="0">
                <a:latin typeface="Trebuchet MS" panose="020B0603020202020204" pitchFamily="34" charset="0"/>
              </a:rPr>
              <a:t> 15 </a:t>
            </a:r>
            <a:r>
              <a:rPr lang="en-US" sz="2000" b="1" u="sng" dirty="0" err="1" smtClean="0">
                <a:latin typeface="Trebuchet MS" panose="020B0603020202020204" pitchFamily="34" charset="0"/>
              </a:rPr>
              <a:t>individuale.ore</a:t>
            </a:r>
            <a:r>
              <a:rPr lang="en-US" sz="2000" b="1" u="sng" dirty="0" smtClean="0">
                <a:latin typeface="Trebuchet MS" panose="020B0603020202020204" pitchFamily="34" charset="0"/>
              </a:rPr>
              <a:t> </a:t>
            </a:r>
            <a:r>
              <a:rPr lang="en-US" sz="2000" b="1" u="sng" dirty="0" err="1" smtClean="0">
                <a:latin typeface="Trebuchet MS" panose="020B0603020202020204" pitchFamily="34" charset="0"/>
              </a:rPr>
              <a:t>predare</a:t>
            </a:r>
            <a:r>
              <a:rPr lang="en-US" sz="2000" b="1" u="sng" dirty="0" smtClean="0">
                <a:latin typeface="Trebuchet MS" panose="020B0603020202020204" pitchFamily="34" charset="0"/>
              </a:rPr>
              <a:t> /ore </a:t>
            </a:r>
            <a:r>
              <a:rPr lang="en-US" sz="2000" b="1" u="sng" dirty="0" err="1" smtClean="0">
                <a:latin typeface="Trebuchet MS" panose="020B0603020202020204" pitchFamily="34" charset="0"/>
              </a:rPr>
              <a:t>aplicatii</a:t>
            </a:r>
            <a:r>
              <a:rPr lang="en-US" sz="2000" b="1" u="sng" dirty="0" smtClean="0">
                <a:latin typeface="Trebuchet MS" panose="020B0603020202020204" pitchFamily="34" charset="0"/>
              </a:rPr>
              <a:t> =1/2 </a:t>
            </a:r>
            <a:endParaRPr lang="en-US" sz="2000" b="1" u="sng" dirty="0">
              <a:latin typeface="Trebuchet MS" panose="020B0603020202020204" pitchFamily="34" charset="0"/>
            </a:endParaRPr>
          </a:p>
          <a:p>
            <a:pPr marL="0" indent="0" algn="ctr">
              <a:lnSpc>
                <a:spcPct val="100000"/>
              </a:lnSpc>
              <a:spcBef>
                <a:spcPts val="0"/>
              </a:spcBef>
              <a:buNone/>
            </a:pPr>
            <a:r>
              <a:rPr lang="en-US" sz="1800" b="1" dirty="0" smtClean="0">
                <a:solidFill>
                  <a:srgbClr val="00319A"/>
                </a:solidFill>
                <a:latin typeface="Trebuchet MS" panose="020B0603020202020204" pitchFamily="34" charset="0"/>
              </a:rPr>
              <a:t>-</a:t>
            </a:r>
            <a:r>
              <a:rPr lang="ro-RO" sz="1800" b="1" dirty="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OM 3001/39</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2022</a:t>
            </a:r>
            <a:endParaRPr lang="ro-RO" sz="1800" b="1" u="sng" dirty="0">
              <a:solidFill>
                <a:srgbClr val="00319A"/>
              </a:solidFill>
              <a:latin typeface="Trebuchet MS" panose="020B0603020202020204" pitchFamily="34" charset="0"/>
            </a:endParaRPr>
          </a:p>
          <a:p>
            <a:pPr marL="0" indent="0" algn="ctr">
              <a:lnSpc>
                <a:spcPct val="100000"/>
              </a:lnSpc>
              <a:spcBef>
                <a:spcPts val="0"/>
              </a:spcBef>
              <a:spcAft>
                <a:spcPts val="1200"/>
              </a:spcAft>
              <a:buNone/>
            </a:pPr>
            <a:r>
              <a:rPr lang="ro-RO" sz="1800" b="1" i="1" u="sng" dirty="0" smtClean="0">
                <a:solidFill>
                  <a:srgbClr val="C00000"/>
                </a:solidFill>
                <a:latin typeface="Trebuchet MS" panose="020B0603020202020204" pitchFamily="34" charset="0"/>
              </a:rPr>
              <a:t>ETAPELE</a:t>
            </a:r>
            <a:r>
              <a:rPr lang="ro-RO" sz="1800" b="1" i="1" dirty="0" smtClean="0">
                <a:solidFill>
                  <a:srgbClr val="C00000"/>
                </a:solidFill>
                <a:latin typeface="Trebuchet MS" panose="020B0603020202020204" pitchFamily="34" charset="0"/>
              </a:rPr>
              <a:t> </a:t>
            </a:r>
            <a:r>
              <a:rPr lang="ro-RO" sz="1800" b="1" i="1" dirty="0">
                <a:latin typeface="Trebuchet MS" panose="020B0603020202020204" pitchFamily="34" charset="0"/>
              </a:rPr>
              <a:t>PROCESULUI DE ALOCARE A NIVELULUI DE </a:t>
            </a:r>
            <a:r>
              <a:rPr lang="ro-RO" sz="1800" b="1" i="1" dirty="0" smtClean="0">
                <a:latin typeface="Trebuchet MS" panose="020B0603020202020204" pitchFamily="34" charset="0"/>
              </a:rPr>
              <a:t>CALIFICARE</a:t>
            </a:r>
            <a:endParaRPr lang="ro-RO" sz="1800" b="1" i="1" dirty="0">
              <a:latin typeface="Trebuchet MS" panose="020B0603020202020204" pitchFamily="34" charset="0"/>
            </a:endParaRPr>
          </a:p>
          <a:p>
            <a:pPr>
              <a:lnSpc>
                <a:spcPct val="100000"/>
              </a:lnSpc>
              <a:spcBef>
                <a:spcPts val="0"/>
              </a:spcBef>
              <a:buFont typeface="Wingdings" panose="05000000000000000000" pitchFamily="2" charset="2"/>
              <a:buChar char="Ø"/>
            </a:pPr>
            <a:r>
              <a:rPr lang="en-US" sz="1800" b="1" i="1" dirty="0" smtClean="0">
                <a:latin typeface="Trebuchet MS" panose="020B0603020202020204" pitchFamily="34" charset="0"/>
              </a:rPr>
              <a:t>De </a:t>
            </a:r>
            <a:r>
              <a:rPr lang="en-US" sz="1800" b="1" i="1" dirty="0" err="1" smtClean="0">
                <a:latin typeface="Trebuchet MS" panose="020B0603020202020204" pitchFamily="34" charset="0"/>
              </a:rPr>
              <a:t>extins</a:t>
            </a:r>
            <a:r>
              <a:rPr lang="en-US" sz="1800" b="1" i="1" dirty="0" smtClean="0">
                <a:latin typeface="Trebuchet MS" panose="020B0603020202020204" pitchFamily="34" charset="0"/>
              </a:rPr>
              <a:t> </a:t>
            </a:r>
            <a:r>
              <a:rPr lang="ro-RO" sz="1800" b="1" i="1" dirty="0" smtClean="0">
                <a:latin typeface="Trebuchet MS" panose="020B0603020202020204" pitchFamily="34" charset="0"/>
              </a:rPr>
              <a:t>ș</a:t>
            </a:r>
            <a:r>
              <a:rPr lang="en-US" sz="1800" b="1" i="1" dirty="0" err="1" smtClean="0">
                <a:latin typeface="Trebuchet MS" panose="020B0603020202020204" pitchFamily="34" charset="0"/>
              </a:rPr>
              <a:t>i</a:t>
            </a:r>
            <a:r>
              <a:rPr lang="en-US" sz="1800" b="1" i="1" dirty="0" smtClean="0">
                <a:latin typeface="Trebuchet MS" panose="020B0603020202020204" pitchFamily="34" charset="0"/>
              </a:rPr>
              <a:t> la </a:t>
            </a:r>
            <a:r>
              <a:rPr lang="en-US" sz="1800" b="1" i="1" dirty="0" err="1" smtClean="0">
                <a:latin typeface="Trebuchet MS" panose="020B0603020202020204" pitchFamily="34" charset="0"/>
              </a:rPr>
              <a:t>nivelul</a:t>
            </a:r>
            <a:r>
              <a:rPr lang="en-US" sz="1800" b="1" i="1" dirty="0" smtClean="0">
                <a:latin typeface="Trebuchet MS" panose="020B0603020202020204" pitchFamily="34" charset="0"/>
              </a:rPr>
              <a:t> 6-7 CNC –</a:t>
            </a:r>
            <a:r>
              <a:rPr lang="ro-RO" sz="1800" b="1" i="1" dirty="0" smtClean="0">
                <a:latin typeface="Trebuchet MS" panose="020B0603020202020204" pitchFamily="34" charset="0"/>
              </a:rPr>
              <a:t> </a:t>
            </a:r>
            <a:r>
              <a:rPr lang="en-US" sz="1800" b="1" i="1" dirty="0" smtClean="0">
                <a:latin typeface="Trebuchet MS" panose="020B0603020202020204" pitchFamily="34" charset="0"/>
              </a:rPr>
              <a:t>se stabile</a:t>
            </a:r>
            <a:r>
              <a:rPr lang="ro-RO" sz="1800" b="1" i="1" dirty="0" smtClean="0">
                <a:latin typeface="Trebuchet MS" panose="020B0603020202020204" pitchFamily="34" charset="0"/>
              </a:rPr>
              <a:t>ș</a:t>
            </a:r>
            <a:r>
              <a:rPr lang="en-US" sz="1800" b="1" i="1" dirty="0" err="1" smtClean="0">
                <a:latin typeface="Trebuchet MS" panose="020B0603020202020204" pitchFamily="34" charset="0"/>
              </a:rPr>
              <a:t>te</a:t>
            </a:r>
            <a:r>
              <a:rPr lang="en-US" sz="1800" b="1" i="1" dirty="0" smtClean="0">
                <a:latin typeface="Trebuchet MS" panose="020B0603020202020204" pitchFamily="34" charset="0"/>
              </a:rPr>
              <a:t> de pia</a:t>
            </a:r>
            <a:r>
              <a:rPr lang="ro-RO" sz="1800" b="1" i="1" dirty="0" smtClean="0">
                <a:latin typeface="Trebuchet MS" panose="020B0603020202020204" pitchFamily="34" charset="0"/>
              </a:rPr>
              <a:t>ț</a:t>
            </a:r>
            <a:r>
              <a:rPr lang="en-US" sz="1800" b="1" i="1" dirty="0" smtClean="0">
                <a:latin typeface="Trebuchet MS" panose="020B0603020202020204" pitchFamily="34" charset="0"/>
              </a:rPr>
              <a:t>a </a:t>
            </a:r>
            <a:r>
              <a:rPr lang="en-US" sz="1800" b="1" i="1" dirty="0" err="1" smtClean="0">
                <a:latin typeface="Trebuchet MS" panose="020B0603020202020204" pitchFamily="34" charset="0"/>
              </a:rPr>
              <a:t>muncii</a:t>
            </a:r>
            <a:endParaRPr lang="ro-RO" sz="1800" b="1" i="1" dirty="0">
              <a:latin typeface="Trebuchet MS" panose="020B0603020202020204" pitchFamily="34" charset="0"/>
            </a:endParaRPr>
          </a:p>
        </p:txBody>
      </p:sp>
      <p:pic>
        <p:nvPicPr>
          <p:cNvPr id="7" name="Picture 6">
            <a:extLst>
              <a:ext uri="{FF2B5EF4-FFF2-40B4-BE49-F238E27FC236}">
                <a16:creationId xmlns:a16="http://schemas.microsoft.com/office/drawing/2014/main" xmlns="" id="{412FFE20-ABDE-4C67-95B6-CB38B4482B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0521" y="5836553"/>
            <a:ext cx="1895386" cy="701854"/>
          </a:xfrm>
          <a:prstGeom prst="rect">
            <a:avLst/>
          </a:prstGeom>
        </p:spPr>
      </p:pic>
      <p:graphicFrame>
        <p:nvGraphicFramePr>
          <p:cNvPr id="2" name="Diagram 1"/>
          <p:cNvGraphicFramePr/>
          <p:nvPr>
            <p:extLst>
              <p:ext uri="{D42A27DB-BD31-4B8C-83A1-F6EECF244321}">
                <p14:modId xmlns:p14="http://schemas.microsoft.com/office/powerpoint/2010/main" val="1827960646"/>
              </p:ext>
            </p:extLst>
          </p:nvPr>
        </p:nvGraphicFramePr>
        <p:xfrm>
          <a:off x="1647022" y="3110753"/>
          <a:ext cx="8303801" cy="27808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2240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02" y="0"/>
            <a:ext cx="12501403" cy="6772788"/>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4789" y="5808289"/>
            <a:ext cx="1895386" cy="701854"/>
          </a:xfrm>
          <a:prstGeom prst="rect">
            <a:avLst/>
          </a:prstGeom>
        </p:spPr>
      </p:pic>
      <p:sp>
        <p:nvSpPr>
          <p:cNvPr id="8" name="Title 1">
            <a:extLst>
              <a:ext uri="{FF2B5EF4-FFF2-40B4-BE49-F238E27FC236}">
                <a16:creationId xmlns:a16="http://schemas.microsoft.com/office/drawing/2014/main" xmlns="" id="{648DD036-B88E-4C3E-A33F-C6EAFF4EE8AA}"/>
              </a:ext>
            </a:extLst>
          </p:cNvPr>
          <p:cNvSpPr txBox="1">
            <a:spLocks/>
          </p:cNvSpPr>
          <p:nvPr/>
        </p:nvSpPr>
        <p:spPr>
          <a:xfrm>
            <a:off x="762615" y="906022"/>
            <a:ext cx="10666768" cy="769720"/>
          </a:xfrm>
          <a:prstGeom prst="rect">
            <a:avLst/>
          </a:prstGeom>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A3.5.</a:t>
            </a:r>
            <a:r>
              <a:rPr kumimoji="0" lang="ro-RO"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lang="en-US" b="1" dirty="0">
                <a:solidFill>
                  <a:srgbClr val="00319A"/>
                </a:solidFill>
                <a:latin typeface="Trebuchet MS" panose="020B0603020202020204" pitchFamily="34" charset="0"/>
              </a:rPr>
              <a:t>C</a:t>
            </a:r>
            <a:r>
              <a:rPr lang="ro-RO" b="1" dirty="0">
                <a:solidFill>
                  <a:srgbClr val="00319A"/>
                </a:solidFill>
                <a:latin typeface="Trebuchet MS" panose="020B0603020202020204" pitchFamily="34" charset="0"/>
              </a:rPr>
              <a:t>orelarea nivelurilor de calificare 6 și 7 cu ocupațiile corespondente din </a:t>
            </a:r>
            <a:r>
              <a:rPr lang="ro-RO" b="1" dirty="0" smtClean="0">
                <a:solidFill>
                  <a:srgbClr val="00319A"/>
                </a:solidFill>
                <a:latin typeface="Trebuchet MS" panose="020B0603020202020204" pitchFamily="34" charset="0"/>
              </a:rPr>
              <a:t>COR</a:t>
            </a:r>
          </a:p>
          <a:p>
            <a:pPr lvl="0">
              <a:defRPr/>
            </a:pPr>
            <a:r>
              <a:rPr lang="en-US" b="1" dirty="0" smtClean="0">
                <a:solidFill>
                  <a:srgbClr val="00319A"/>
                </a:solidFill>
                <a:latin typeface="Trebuchet MS" panose="020B0603020202020204" pitchFamily="34" charset="0"/>
              </a:rPr>
              <a:t> </a:t>
            </a:r>
            <a:endParaRPr lang="ro-RO" b="1" dirty="0" smtClean="0">
              <a:solidFill>
                <a:srgbClr val="00319A"/>
              </a:solidFill>
              <a:latin typeface="Trebuchet MS" panose="020B0603020202020204" pitchFamily="34" charset="0"/>
            </a:endParaRPr>
          </a:p>
          <a:p>
            <a:pPr lvl="0" algn="l">
              <a:defRPr/>
            </a:pPr>
            <a:r>
              <a:rPr lang="en-US" b="1" dirty="0" smtClean="0">
                <a:solidFill>
                  <a:srgbClr val="00319A"/>
                </a:solidFill>
                <a:latin typeface="Trebuchet MS" panose="020B0603020202020204" pitchFamily="34" charset="0"/>
              </a:rPr>
              <a:t>1.Titlul </a:t>
            </a:r>
            <a:r>
              <a:rPr lang="en-US" b="1" dirty="0" err="1" smtClean="0">
                <a:solidFill>
                  <a:srgbClr val="00319A"/>
                </a:solidFill>
                <a:latin typeface="Trebuchet MS" panose="020B0603020202020204" pitchFamily="34" charset="0"/>
              </a:rPr>
              <a:t>ocupa</a:t>
            </a:r>
            <a:r>
              <a:rPr lang="ro-RO" b="1" dirty="0">
                <a:solidFill>
                  <a:srgbClr val="00319A"/>
                </a:solidFill>
                <a:latin typeface="Trebuchet MS" panose="020B0603020202020204" pitchFamily="34" charset="0"/>
              </a:rPr>
              <a:t>ț</a:t>
            </a:r>
            <a:r>
              <a:rPr lang="en-US" b="1" dirty="0" err="1">
                <a:solidFill>
                  <a:srgbClr val="00319A"/>
                </a:solidFill>
                <a:latin typeface="Trebuchet MS" panose="020B0603020202020204" pitchFamily="34" charset="0"/>
              </a:rPr>
              <a:t>ional</a:t>
            </a:r>
            <a:r>
              <a:rPr lang="en-US" b="1" dirty="0">
                <a:solidFill>
                  <a:srgbClr val="00319A"/>
                </a:solidFill>
                <a:latin typeface="Trebuchet MS" panose="020B0603020202020204" pitchFamily="34" charset="0"/>
              </a:rPr>
              <a:t> </a:t>
            </a:r>
            <a:r>
              <a:rPr lang="ro-RO" b="1" dirty="0">
                <a:solidFill>
                  <a:srgbClr val="00319A"/>
                </a:solidFill>
                <a:latin typeface="Trebuchet MS" panose="020B0603020202020204" pitchFamily="34" charset="0"/>
              </a:rPr>
              <a:t>ș</a:t>
            </a:r>
            <a:r>
              <a:rPr lang="en-US" b="1" dirty="0" err="1">
                <a:solidFill>
                  <a:srgbClr val="00319A"/>
                </a:solidFill>
                <a:latin typeface="Trebuchet MS" panose="020B0603020202020204" pitchFamily="34" charset="0"/>
              </a:rPr>
              <a:t>i</a:t>
            </a:r>
            <a:r>
              <a:rPr lang="en-US" b="1" dirty="0">
                <a:solidFill>
                  <a:srgbClr val="00319A"/>
                </a:solidFill>
                <a:latin typeface="Trebuchet MS" panose="020B0603020202020204" pitchFamily="34" charset="0"/>
              </a:rPr>
              <a:t> </a:t>
            </a:r>
            <a:r>
              <a:rPr lang="en-US" b="1" dirty="0" err="1">
                <a:solidFill>
                  <a:srgbClr val="00319A"/>
                </a:solidFill>
                <a:latin typeface="Trebuchet MS" panose="020B0603020202020204" pitchFamily="34" charset="0"/>
              </a:rPr>
              <a:t>nivelul</a:t>
            </a:r>
            <a:r>
              <a:rPr lang="en-US" b="1" dirty="0">
                <a:solidFill>
                  <a:srgbClr val="00319A"/>
                </a:solidFill>
                <a:latin typeface="Trebuchet MS" panose="020B0603020202020204" pitchFamily="34" charset="0"/>
              </a:rPr>
              <a:t> de </a:t>
            </a:r>
            <a:r>
              <a:rPr lang="en-US" b="1" dirty="0" err="1">
                <a:solidFill>
                  <a:srgbClr val="00319A"/>
                </a:solidFill>
                <a:latin typeface="Trebuchet MS" panose="020B0603020202020204" pitchFamily="34" charset="0"/>
              </a:rPr>
              <a:t>calificare</a:t>
            </a:r>
            <a:r>
              <a:rPr lang="en-US" b="1" dirty="0">
                <a:solidFill>
                  <a:srgbClr val="00319A"/>
                </a:solidFill>
                <a:latin typeface="Trebuchet MS" panose="020B0603020202020204" pitchFamily="34" charset="0"/>
              </a:rPr>
              <a:t> -</a:t>
            </a:r>
            <a:r>
              <a:rPr lang="ro-RO" b="1" dirty="0">
                <a:solidFill>
                  <a:srgbClr val="00319A"/>
                </a:solidFill>
                <a:latin typeface="Trebuchet MS" panose="020B0603020202020204" pitchFamily="34" charset="0"/>
              </a:rPr>
              <a:t> </a:t>
            </a:r>
            <a:r>
              <a:rPr lang="en-US" b="1" dirty="0">
                <a:solidFill>
                  <a:srgbClr val="00319A"/>
                </a:solidFill>
                <a:latin typeface="Trebuchet MS" panose="020B0603020202020204" pitchFamily="34" charset="0"/>
              </a:rPr>
              <a:t>EFP </a:t>
            </a:r>
          </a:p>
        </p:txBody>
      </p:sp>
      <p:pic>
        <p:nvPicPr>
          <p:cNvPr id="13" name="Content Placeholder 7">
            <a:extLst>
              <a:ext uri="{FF2B5EF4-FFF2-40B4-BE49-F238E27FC236}">
                <a16:creationId xmlns:a16="http://schemas.microsoft.com/office/drawing/2014/main" xmlns="" id="{F20041B8-5F78-4836-BAB6-3026DCB18E32}"/>
              </a:ext>
            </a:extLst>
          </p:cNvPr>
          <p:cNvPicPr>
            <a:picLocks noChangeAspect="1"/>
          </p:cNvPicPr>
          <p:nvPr/>
        </p:nvPicPr>
        <p:blipFill>
          <a:blip r:embed="rId6"/>
          <a:stretch>
            <a:fillRect/>
          </a:stretch>
        </p:blipFill>
        <p:spPr>
          <a:xfrm>
            <a:off x="2276550" y="1648012"/>
            <a:ext cx="7431864" cy="4122551"/>
          </a:xfrm>
          <a:prstGeom prst="rect">
            <a:avLst/>
          </a:prstGeom>
        </p:spPr>
      </p:pic>
    </p:spTree>
    <p:extLst>
      <p:ext uri="{BB962C8B-B14F-4D97-AF65-F5344CB8AC3E}">
        <p14:creationId xmlns:p14="http://schemas.microsoft.com/office/powerpoint/2010/main" val="1804052729"/>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7" y="0"/>
            <a:ext cx="5594644" cy="830288"/>
          </a:xfrm>
          <a:prstGeom prst="rect">
            <a:avLst/>
          </a:prstGeom>
        </p:spPr>
      </p:pic>
      <p:pic>
        <p:nvPicPr>
          <p:cNvPr id="4" name="Picture 3">
            <a:extLst>
              <a:ext uri="{FF2B5EF4-FFF2-40B4-BE49-F238E27FC236}">
                <a16:creationId xmlns:a16="http://schemas.microsoft.com/office/drawing/2014/main" xmlns="" id="{9F3E6D44-CADB-4F14-B6C3-21E4823AF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02" y="-174606"/>
            <a:ext cx="12501403" cy="6947394"/>
          </a:xfrm>
          <a:prstGeom prst="rect">
            <a:avLst/>
          </a:prstGeom>
        </p:spPr>
      </p:pic>
      <p:sp>
        <p:nvSpPr>
          <p:cNvPr id="2" name="Title 1"/>
          <p:cNvSpPr>
            <a:spLocks noGrp="1"/>
          </p:cNvSpPr>
          <p:nvPr>
            <p:ph type="title"/>
          </p:nvPr>
        </p:nvSpPr>
        <p:spPr>
          <a:xfrm>
            <a:off x="502920" y="712839"/>
            <a:ext cx="7232904" cy="584109"/>
          </a:xfrm>
        </p:spPr>
        <p:txBody>
          <a:bodyPr>
            <a:noAutofit/>
          </a:bodyPr>
          <a:lstStyle/>
          <a:p>
            <a:r>
              <a:rPr lang="en-US" sz="2800" b="1" dirty="0">
                <a:solidFill>
                  <a:srgbClr val="00319A"/>
                </a:solidFill>
                <a:latin typeface="Trebuchet MS" panose="020B0603020202020204" pitchFamily="34" charset="0"/>
              </a:rPr>
              <a:t>2.</a:t>
            </a:r>
            <a:r>
              <a:rPr lang="ro-RO" sz="2800" b="1" dirty="0">
                <a:solidFill>
                  <a:srgbClr val="00319A"/>
                </a:solidFill>
                <a:latin typeface="Trebuchet MS" panose="020B0603020202020204" pitchFamily="34" charset="0"/>
              </a:rPr>
              <a:t> </a:t>
            </a:r>
            <a:r>
              <a:rPr lang="en-US" sz="2800" b="1" dirty="0" err="1">
                <a:solidFill>
                  <a:srgbClr val="00319A"/>
                </a:solidFill>
                <a:latin typeface="Trebuchet MS" panose="020B0603020202020204" pitchFamily="34" charset="0"/>
              </a:rPr>
              <a:t>Titlu</a:t>
            </a:r>
            <a:r>
              <a:rPr lang="ro-RO" sz="2800" b="1" dirty="0">
                <a:solidFill>
                  <a:srgbClr val="00319A"/>
                </a:solidFill>
                <a:latin typeface="Trebuchet MS" panose="020B0603020202020204" pitchFamily="34" charset="0"/>
              </a:rPr>
              <a:t>ri</a:t>
            </a:r>
            <a:r>
              <a:rPr lang="en-US" sz="2800" b="1" dirty="0">
                <a:solidFill>
                  <a:srgbClr val="00319A"/>
                </a:solidFill>
                <a:latin typeface="Trebuchet MS" panose="020B0603020202020204" pitchFamily="34" charset="0"/>
              </a:rPr>
              <a:t> </a:t>
            </a:r>
            <a:r>
              <a:rPr lang="ro-RO" sz="2800" b="1" dirty="0" err="1">
                <a:solidFill>
                  <a:srgbClr val="00319A"/>
                </a:solidFill>
                <a:latin typeface="Trebuchet MS" panose="020B0603020202020204" pitchFamily="34" charset="0"/>
              </a:rPr>
              <a:t>ș</a:t>
            </a:r>
            <a:r>
              <a:rPr lang="en-US" sz="2800" b="1" dirty="0" err="1">
                <a:solidFill>
                  <a:srgbClr val="00319A"/>
                </a:solidFill>
                <a:latin typeface="Trebuchet MS" panose="020B0603020202020204" pitchFamily="34" charset="0"/>
              </a:rPr>
              <a:t>i</a:t>
            </a:r>
            <a:r>
              <a:rPr lang="en-US" sz="2800" b="1" dirty="0">
                <a:solidFill>
                  <a:srgbClr val="00319A"/>
                </a:solidFill>
                <a:latin typeface="Trebuchet MS" panose="020B0603020202020204" pitchFamily="34" charset="0"/>
              </a:rPr>
              <a:t> </a:t>
            </a:r>
            <a:r>
              <a:rPr lang="en-US" sz="2800" b="1" dirty="0" err="1">
                <a:solidFill>
                  <a:srgbClr val="00319A"/>
                </a:solidFill>
                <a:latin typeface="Trebuchet MS" panose="020B0603020202020204" pitchFamily="34" charset="0"/>
              </a:rPr>
              <a:t>nivel</a:t>
            </a:r>
            <a:r>
              <a:rPr lang="ro-RO" sz="2800" b="1" dirty="0">
                <a:solidFill>
                  <a:srgbClr val="00319A"/>
                </a:solidFill>
                <a:latin typeface="Trebuchet MS" panose="020B0603020202020204" pitchFamily="34" charset="0"/>
              </a:rPr>
              <a:t>uri</a:t>
            </a:r>
            <a:r>
              <a:rPr lang="en-US" sz="2800" b="1" dirty="0">
                <a:solidFill>
                  <a:srgbClr val="00319A"/>
                </a:solidFill>
                <a:latin typeface="Trebuchet MS" panose="020B0603020202020204" pitchFamily="34" charset="0"/>
              </a:rPr>
              <a:t> de </a:t>
            </a:r>
            <a:r>
              <a:rPr lang="en-US" sz="2800" b="1" dirty="0" err="1">
                <a:solidFill>
                  <a:srgbClr val="00319A"/>
                </a:solidFill>
                <a:latin typeface="Trebuchet MS" panose="020B0603020202020204" pitchFamily="34" charset="0"/>
              </a:rPr>
              <a:t>calificare</a:t>
            </a:r>
            <a:r>
              <a:rPr lang="en-US" sz="2800" b="1" dirty="0">
                <a:solidFill>
                  <a:srgbClr val="00319A"/>
                </a:solidFill>
                <a:latin typeface="Trebuchet MS" panose="020B0603020202020204" pitchFamily="34" charset="0"/>
              </a:rPr>
              <a:t> </a:t>
            </a:r>
            <a:r>
              <a:rPr lang="en-US" sz="2800" b="1" dirty="0" err="1">
                <a:solidFill>
                  <a:srgbClr val="00319A"/>
                </a:solidFill>
                <a:latin typeface="Trebuchet MS" panose="020B0603020202020204" pitchFamily="34" charset="0"/>
              </a:rPr>
              <a:t>coerente</a:t>
            </a:r>
            <a:endParaRPr lang="en-US" sz="2800" b="1" dirty="0">
              <a:solidFill>
                <a:srgbClr val="00319A"/>
              </a:solidFill>
              <a:latin typeface="Trebuchet MS" panose="020B0603020202020204" pitchFamily="34" charset="0"/>
            </a:endParaRPr>
          </a:p>
        </p:txBody>
      </p:sp>
      <p:sp>
        <p:nvSpPr>
          <p:cNvPr id="3" name="Content Placeholder 2"/>
          <p:cNvSpPr>
            <a:spLocks noGrp="1"/>
          </p:cNvSpPr>
          <p:nvPr>
            <p:ph idx="1"/>
          </p:nvPr>
        </p:nvSpPr>
        <p:spPr>
          <a:xfrm>
            <a:off x="502920" y="1337887"/>
            <a:ext cx="11228832" cy="4839076"/>
          </a:xfrm>
        </p:spPr>
        <p:txBody>
          <a:bodyPr>
            <a:normAutofit/>
          </a:bodyPr>
          <a:lstStyle/>
          <a:p>
            <a:pPr marL="0" indent="0" algn="just">
              <a:buNone/>
            </a:pPr>
            <a:r>
              <a:rPr lang="en-US" sz="1700" b="1" dirty="0" err="1">
                <a:solidFill>
                  <a:srgbClr val="00319A"/>
                </a:solidFill>
                <a:latin typeface="Trebuchet MS" panose="020B0603020202020204" pitchFamily="34" charset="0"/>
              </a:rPr>
              <a:t>Legea</a:t>
            </a:r>
            <a:r>
              <a:rPr lang="en-US" sz="1700" b="1" dirty="0">
                <a:solidFill>
                  <a:srgbClr val="00319A"/>
                </a:solidFill>
                <a:latin typeface="Trebuchet MS" panose="020B0603020202020204" pitchFamily="34" charset="0"/>
              </a:rPr>
              <a:t> 200/2004 –</a:t>
            </a:r>
            <a:r>
              <a:rPr lang="ro-RO" sz="1700" b="1" dirty="0">
                <a:solidFill>
                  <a:srgbClr val="00319A"/>
                </a:solidFill>
                <a:latin typeface="Trebuchet MS" panose="020B0603020202020204" pitchFamily="34" charset="0"/>
              </a:rPr>
              <a:t> </a:t>
            </a:r>
            <a:r>
              <a:rPr lang="en-US" sz="1700" b="1" dirty="0" err="1">
                <a:solidFill>
                  <a:srgbClr val="00319A"/>
                </a:solidFill>
                <a:latin typeface="Trebuchet MS" panose="020B0603020202020204" pitchFamily="34" charset="0"/>
              </a:rPr>
              <a:t>directiv</a:t>
            </a:r>
            <a:r>
              <a:rPr lang="ro-RO" sz="1700" b="1" dirty="0">
                <a:solidFill>
                  <a:srgbClr val="00319A"/>
                </a:solidFill>
                <a:latin typeface="Trebuchet MS" panose="020B0603020202020204" pitchFamily="34" charset="0"/>
              </a:rPr>
              <a:t>ă</a:t>
            </a:r>
            <a:r>
              <a:rPr lang="en-US" sz="1700" b="1" dirty="0">
                <a:solidFill>
                  <a:srgbClr val="00319A"/>
                </a:solidFill>
                <a:latin typeface="Trebuchet MS" panose="020B0603020202020204" pitchFamily="34" charset="0"/>
              </a:rPr>
              <a:t> </a:t>
            </a:r>
            <a:r>
              <a:rPr lang="ro-RO" sz="1700" b="1" dirty="0">
                <a:solidFill>
                  <a:srgbClr val="00319A"/>
                </a:solidFill>
                <a:latin typeface="Trebuchet MS" panose="020B0603020202020204" pitchFamily="34" charset="0"/>
              </a:rPr>
              <a:t>e</a:t>
            </a:r>
            <a:r>
              <a:rPr lang="en-US" sz="1700" b="1" dirty="0" err="1">
                <a:solidFill>
                  <a:srgbClr val="00319A"/>
                </a:solidFill>
                <a:latin typeface="Trebuchet MS" panose="020B0603020202020204" pitchFamily="34" charset="0"/>
              </a:rPr>
              <a:t>uropean</a:t>
            </a:r>
            <a:r>
              <a:rPr lang="ro-RO" sz="1700" b="1" dirty="0">
                <a:solidFill>
                  <a:srgbClr val="00319A"/>
                </a:solidFill>
                <a:latin typeface="Trebuchet MS" panose="020B0603020202020204" pitchFamily="34" charset="0"/>
              </a:rPr>
              <a:t>ă</a:t>
            </a:r>
            <a:r>
              <a:rPr lang="en-US" sz="1700" b="1" dirty="0">
                <a:solidFill>
                  <a:srgbClr val="00319A"/>
                </a:solidFill>
                <a:latin typeface="Trebuchet MS" panose="020B0603020202020204" pitchFamily="34" charset="0"/>
              </a:rPr>
              <a:t> </a:t>
            </a:r>
          </a:p>
          <a:p>
            <a:pPr marL="0" indent="0" algn="just">
              <a:buNone/>
            </a:pPr>
            <a:r>
              <a:rPr lang="en-US" sz="1700" b="1" dirty="0">
                <a:solidFill>
                  <a:srgbClr val="00319A"/>
                </a:solidFill>
                <a:latin typeface="Trebuchet MS" panose="020B0603020202020204" pitchFamily="34" charset="0"/>
              </a:rPr>
              <a:t>“ART. 5^1</a:t>
            </a:r>
          </a:p>
          <a:p>
            <a:pPr marL="0" indent="0" algn="just">
              <a:buNone/>
            </a:pPr>
            <a:r>
              <a:rPr lang="en-US" sz="1700" dirty="0">
                <a:latin typeface="Trebuchet MS" panose="020B0603020202020204" pitchFamily="34" charset="0"/>
              </a:rPr>
              <a:t>(1) </a:t>
            </a:r>
            <a:r>
              <a:rPr lang="en-US" sz="1700" b="1" u="sng" dirty="0" err="1">
                <a:latin typeface="Trebuchet MS" panose="020B0603020202020204" pitchFamily="34" charset="0"/>
              </a:rPr>
              <a:t>Calificări</a:t>
            </a:r>
            <a:r>
              <a:rPr lang="ro-RO" sz="1700" b="1" u="sng" dirty="0">
                <a:latin typeface="Trebuchet MS" panose="020B0603020202020204" pitchFamily="34" charset="0"/>
              </a:rPr>
              <a:t>le</a:t>
            </a:r>
            <a:r>
              <a:rPr lang="en-US" sz="1700" b="1" u="sng" dirty="0">
                <a:latin typeface="Trebuchet MS" panose="020B0603020202020204" pitchFamily="34" charset="0"/>
              </a:rPr>
              <a:t> </a:t>
            </a:r>
            <a:r>
              <a:rPr lang="en-US" sz="1700" b="1" u="sng" dirty="0" err="1">
                <a:latin typeface="Trebuchet MS" panose="020B0603020202020204" pitchFamily="34" charset="0"/>
              </a:rPr>
              <a:t>profesionale</a:t>
            </a:r>
            <a:r>
              <a:rPr lang="en-US" sz="1700" b="1" u="sng" dirty="0">
                <a:latin typeface="Trebuchet MS" panose="020B0603020202020204" pitchFamily="34" charset="0"/>
              </a:rPr>
              <a:t> </a:t>
            </a:r>
            <a:r>
              <a:rPr lang="en-US" sz="1700" b="1" u="sng" dirty="0" err="1">
                <a:latin typeface="Trebuchet MS" panose="020B0603020202020204" pitchFamily="34" charset="0"/>
              </a:rPr>
              <a:t>reprezintă</a:t>
            </a:r>
            <a:r>
              <a:rPr lang="en-US" sz="1700" b="1" u="sng" dirty="0">
                <a:latin typeface="Trebuchet MS" panose="020B0603020202020204" pitchFamily="34" charset="0"/>
              </a:rPr>
              <a:t> </a:t>
            </a:r>
            <a:r>
              <a:rPr lang="en-US" sz="1700" b="1" u="sng" dirty="0" err="1">
                <a:latin typeface="Trebuchet MS" panose="020B0603020202020204" pitchFamily="34" charset="0"/>
              </a:rPr>
              <a:t>calificările</a:t>
            </a:r>
            <a:r>
              <a:rPr lang="en-US" sz="1700" b="1" u="sng" dirty="0">
                <a:latin typeface="Trebuchet MS" panose="020B0603020202020204" pitchFamily="34" charset="0"/>
              </a:rPr>
              <a:t> </a:t>
            </a:r>
            <a:r>
              <a:rPr lang="en-US" sz="1700" b="1" u="sng" dirty="0" err="1">
                <a:latin typeface="Trebuchet MS" panose="020B0603020202020204" pitchFamily="34" charset="0"/>
              </a:rPr>
              <a:t>atestate</a:t>
            </a:r>
            <a:r>
              <a:rPr lang="en-US" sz="1700" b="1" u="sng" dirty="0">
                <a:latin typeface="Trebuchet MS" panose="020B0603020202020204" pitchFamily="34" charset="0"/>
              </a:rPr>
              <a:t> </a:t>
            </a:r>
            <a:r>
              <a:rPr lang="en-US" sz="1700" dirty="0" err="1">
                <a:latin typeface="Trebuchet MS" panose="020B0603020202020204" pitchFamily="34" charset="0"/>
              </a:rPr>
              <a:t>prin</a:t>
            </a:r>
            <a:r>
              <a:rPr lang="en-US" sz="1700" dirty="0">
                <a:latin typeface="Trebuchet MS" panose="020B0603020202020204" pitchFamily="34" charset="0"/>
              </a:rPr>
              <a:t>: </a:t>
            </a:r>
          </a:p>
          <a:p>
            <a:pPr marL="457200" lvl="1" indent="0" algn="just">
              <a:buNone/>
            </a:pPr>
            <a:r>
              <a:rPr lang="en-US" sz="1700" dirty="0">
                <a:latin typeface="Trebuchet MS" panose="020B0603020202020204" pitchFamily="34" charset="0"/>
              </a:rPr>
              <a:t>a) </a:t>
            </a:r>
            <a:r>
              <a:rPr lang="en-US" sz="1700" b="1" dirty="0" err="1">
                <a:latin typeface="Trebuchet MS" panose="020B0603020202020204" pitchFamily="34" charset="0"/>
              </a:rPr>
              <a:t>titlu</a:t>
            </a:r>
            <a:r>
              <a:rPr lang="en-US" sz="1700" b="1" dirty="0">
                <a:latin typeface="Trebuchet MS" panose="020B0603020202020204" pitchFamily="34" charset="0"/>
              </a:rPr>
              <a:t> de </a:t>
            </a:r>
            <a:r>
              <a:rPr lang="en-US" sz="1700" b="1" dirty="0" err="1">
                <a:latin typeface="Trebuchet MS" panose="020B0603020202020204" pitchFamily="34" charset="0"/>
              </a:rPr>
              <a:t>calificare</a:t>
            </a:r>
            <a:r>
              <a:rPr lang="en-US" sz="1700" dirty="0">
                <a:latin typeface="Trebuchet MS" panose="020B0603020202020204" pitchFamily="34" charset="0"/>
              </a:rPr>
              <a:t>; </a:t>
            </a:r>
          </a:p>
          <a:p>
            <a:pPr marL="457200" lvl="1" indent="0" algn="just">
              <a:buNone/>
            </a:pPr>
            <a:r>
              <a:rPr lang="en-US" sz="1700" dirty="0">
                <a:latin typeface="Trebuchet MS" panose="020B0603020202020204" pitchFamily="34" charset="0"/>
              </a:rPr>
              <a:t>b) </a:t>
            </a:r>
            <a:r>
              <a:rPr lang="en-US" sz="1700" dirty="0" err="1">
                <a:latin typeface="Trebuchet MS" panose="020B0603020202020204" pitchFamily="34" charset="0"/>
              </a:rPr>
              <a:t>atestat</a:t>
            </a:r>
            <a:r>
              <a:rPr lang="en-US" sz="1700" dirty="0">
                <a:latin typeface="Trebuchet MS" panose="020B0603020202020204" pitchFamily="34" charset="0"/>
              </a:rPr>
              <a:t> de </a:t>
            </a:r>
            <a:r>
              <a:rPr lang="en-US" sz="1700" dirty="0" err="1">
                <a:latin typeface="Trebuchet MS" panose="020B0603020202020204" pitchFamily="34" charset="0"/>
              </a:rPr>
              <a:t>competenţă</a:t>
            </a:r>
            <a:r>
              <a:rPr lang="en-US" sz="1700" dirty="0">
                <a:latin typeface="Trebuchet MS" panose="020B0603020202020204" pitchFamily="34" charset="0"/>
              </a:rPr>
              <a:t> care </a:t>
            </a:r>
            <a:r>
              <a:rPr lang="en-US" sz="1700" dirty="0" err="1">
                <a:latin typeface="Trebuchet MS" panose="020B0603020202020204" pitchFamily="34" charset="0"/>
              </a:rPr>
              <a:t>certifică</a:t>
            </a:r>
            <a:r>
              <a:rPr lang="en-US" sz="1700" dirty="0">
                <a:latin typeface="Trebuchet MS" panose="020B0603020202020204" pitchFamily="34" charset="0"/>
              </a:rPr>
              <a:t> o </a:t>
            </a:r>
            <a:r>
              <a:rPr lang="en-US" sz="1700" dirty="0" err="1">
                <a:latin typeface="Trebuchet MS" panose="020B0603020202020204" pitchFamily="34" charset="0"/>
              </a:rPr>
              <a:t>formare</a:t>
            </a:r>
            <a:r>
              <a:rPr lang="en-US" sz="1700" dirty="0">
                <a:latin typeface="Trebuchet MS" panose="020B0603020202020204" pitchFamily="34" charset="0"/>
              </a:rPr>
              <a:t> </a:t>
            </a:r>
            <a:r>
              <a:rPr lang="en-US" sz="1700" dirty="0" err="1">
                <a:latin typeface="Trebuchet MS" panose="020B0603020202020204" pitchFamily="34" charset="0"/>
              </a:rPr>
              <a:t>profesională</a:t>
            </a:r>
            <a:r>
              <a:rPr lang="en-US" sz="1700" dirty="0">
                <a:latin typeface="Trebuchet MS" panose="020B0603020202020204" pitchFamily="34" charset="0"/>
              </a:rPr>
              <a:t> care nu face </a:t>
            </a:r>
            <a:r>
              <a:rPr lang="en-US" sz="1700" dirty="0" err="1">
                <a:latin typeface="Trebuchet MS" panose="020B0603020202020204" pitchFamily="34" charset="0"/>
              </a:rPr>
              <a:t>obiectul</a:t>
            </a:r>
            <a:r>
              <a:rPr lang="en-US" sz="1700" dirty="0">
                <a:latin typeface="Trebuchet MS" panose="020B0603020202020204" pitchFamily="34" charset="0"/>
              </a:rPr>
              <a:t> </a:t>
            </a:r>
            <a:r>
              <a:rPr lang="en-US" sz="1700" dirty="0" err="1">
                <a:latin typeface="Trebuchet MS" panose="020B0603020202020204" pitchFamily="34" charset="0"/>
              </a:rPr>
              <a:t>unui</a:t>
            </a:r>
            <a:r>
              <a:rPr lang="en-US" sz="1700" dirty="0">
                <a:latin typeface="Trebuchet MS" panose="020B0603020202020204" pitchFamily="34" charset="0"/>
              </a:rPr>
              <a:t> </a:t>
            </a:r>
            <a:r>
              <a:rPr lang="en-US" sz="1700" dirty="0" err="1">
                <a:latin typeface="Trebuchet MS" panose="020B0603020202020204" pitchFamily="34" charset="0"/>
              </a:rPr>
              <a:t>certificat</a:t>
            </a:r>
            <a:r>
              <a:rPr lang="en-US" sz="1700" dirty="0">
                <a:latin typeface="Trebuchet MS" panose="020B0603020202020204" pitchFamily="34" charset="0"/>
              </a:rPr>
              <a:t> </a:t>
            </a:r>
            <a:r>
              <a:rPr lang="en-US" sz="1700" dirty="0" err="1">
                <a:latin typeface="Trebuchet MS" panose="020B0603020202020204" pitchFamily="34" charset="0"/>
              </a:rPr>
              <a:t>sau</a:t>
            </a:r>
            <a:r>
              <a:rPr lang="en-US" sz="1700" dirty="0">
                <a:latin typeface="Trebuchet MS" panose="020B0603020202020204" pitchFamily="34" charset="0"/>
              </a:rPr>
              <a:t> al </a:t>
            </a:r>
            <a:r>
              <a:rPr lang="en-US" sz="1700" dirty="0" err="1">
                <a:latin typeface="Trebuchet MS" panose="020B0603020202020204" pitchFamily="34" charset="0"/>
              </a:rPr>
              <a:t>unei</a:t>
            </a:r>
            <a:r>
              <a:rPr lang="en-US" sz="1700" dirty="0">
                <a:latin typeface="Trebuchet MS" panose="020B0603020202020204" pitchFamily="34" charset="0"/>
              </a:rPr>
              <a:t> </a:t>
            </a:r>
            <a:r>
              <a:rPr lang="en-US" sz="1700" dirty="0" err="1">
                <a:latin typeface="Trebuchet MS" panose="020B0603020202020204" pitchFamily="34" charset="0"/>
              </a:rPr>
              <a:t>diplome</a:t>
            </a:r>
            <a:r>
              <a:rPr lang="en-US" sz="1700" dirty="0">
                <a:latin typeface="Trebuchet MS" panose="020B0603020202020204" pitchFamily="34" charset="0"/>
              </a:rPr>
              <a:t> </a:t>
            </a:r>
            <a:r>
              <a:rPr lang="en-US" sz="1700" dirty="0" err="1">
                <a:latin typeface="Trebuchet MS" panose="020B0603020202020204" pitchFamily="34" charset="0"/>
              </a:rPr>
              <a:t>prevăzute</a:t>
            </a:r>
            <a:r>
              <a:rPr lang="en-US" sz="1700" dirty="0">
                <a:latin typeface="Trebuchet MS" panose="020B0603020202020204" pitchFamily="34" charset="0"/>
              </a:rPr>
              <a:t> la art. 8, 14 </a:t>
            </a:r>
            <a:r>
              <a:rPr lang="en-US" sz="1700" dirty="0" err="1">
                <a:latin typeface="Trebuchet MS" panose="020B0603020202020204" pitchFamily="34" charset="0"/>
              </a:rPr>
              <a:t>şi</a:t>
            </a:r>
            <a:r>
              <a:rPr lang="en-US" sz="1700" dirty="0">
                <a:latin typeface="Trebuchet MS" panose="020B0603020202020204" pitchFamily="34" charset="0"/>
              </a:rPr>
              <a:t> 15 </a:t>
            </a:r>
            <a:r>
              <a:rPr lang="en-US" sz="1700" dirty="0" err="1">
                <a:latin typeface="Trebuchet MS" panose="020B0603020202020204" pitchFamily="34" charset="0"/>
              </a:rPr>
              <a:t>ori</a:t>
            </a:r>
            <a:r>
              <a:rPr lang="en-US" sz="1700" dirty="0">
                <a:latin typeface="Trebuchet MS" panose="020B0603020202020204" pitchFamily="34" charset="0"/>
              </a:rPr>
              <a:t> al </a:t>
            </a:r>
            <a:r>
              <a:rPr lang="en-US" sz="1700" dirty="0" err="1">
                <a:latin typeface="Trebuchet MS" panose="020B0603020202020204" pitchFamily="34" charset="0"/>
              </a:rPr>
              <a:t>unui</a:t>
            </a:r>
            <a:r>
              <a:rPr lang="en-US" sz="1700" dirty="0">
                <a:latin typeface="Trebuchet MS" panose="020B0603020202020204" pitchFamily="34" charset="0"/>
              </a:rPr>
              <a:t> </a:t>
            </a:r>
            <a:r>
              <a:rPr lang="en-US" sz="1700" dirty="0" err="1">
                <a:latin typeface="Trebuchet MS" panose="020B0603020202020204" pitchFamily="34" charset="0"/>
              </a:rPr>
              <a:t>examen</a:t>
            </a:r>
            <a:r>
              <a:rPr lang="en-US" sz="1700" dirty="0">
                <a:latin typeface="Trebuchet MS" panose="020B0603020202020204" pitchFamily="34" charset="0"/>
              </a:rPr>
              <a:t> special </a:t>
            </a:r>
            <a:r>
              <a:rPr lang="en-US" sz="1700" dirty="0" err="1">
                <a:latin typeface="Trebuchet MS" panose="020B0603020202020204" pitchFamily="34" charset="0"/>
              </a:rPr>
              <a:t>fără</a:t>
            </a:r>
            <a:r>
              <a:rPr lang="en-US" sz="1700" dirty="0">
                <a:latin typeface="Trebuchet MS" panose="020B0603020202020204" pitchFamily="34" charset="0"/>
              </a:rPr>
              <a:t> </a:t>
            </a:r>
            <a:r>
              <a:rPr lang="en-US" sz="1700" dirty="0" err="1">
                <a:latin typeface="Trebuchet MS" panose="020B0603020202020204" pitchFamily="34" charset="0"/>
              </a:rPr>
              <a:t>formare</a:t>
            </a:r>
            <a:r>
              <a:rPr lang="en-US" sz="1700" dirty="0">
                <a:latin typeface="Trebuchet MS" panose="020B0603020202020204" pitchFamily="34" charset="0"/>
              </a:rPr>
              <a:t> </a:t>
            </a:r>
            <a:r>
              <a:rPr lang="en-US" sz="1700" dirty="0" err="1">
                <a:latin typeface="Trebuchet MS" panose="020B0603020202020204" pitchFamily="34" charset="0"/>
              </a:rPr>
              <a:t>prealabilă</a:t>
            </a:r>
            <a:r>
              <a:rPr lang="en-US" sz="1700" dirty="0">
                <a:latin typeface="Trebuchet MS" panose="020B0603020202020204" pitchFamily="34" charset="0"/>
              </a:rPr>
              <a:t> </a:t>
            </a:r>
            <a:r>
              <a:rPr lang="en-US" sz="1700" dirty="0" err="1">
                <a:latin typeface="Trebuchet MS" panose="020B0603020202020204" pitchFamily="34" charset="0"/>
              </a:rPr>
              <a:t>sau</a:t>
            </a:r>
            <a:r>
              <a:rPr lang="en-US" sz="1700" dirty="0">
                <a:latin typeface="Trebuchet MS" panose="020B0603020202020204" pitchFamily="34" charset="0"/>
              </a:rPr>
              <a:t> al </a:t>
            </a:r>
            <a:r>
              <a:rPr lang="en-US" sz="1700" dirty="0" err="1">
                <a:latin typeface="Trebuchet MS" panose="020B0603020202020204" pitchFamily="34" charset="0"/>
              </a:rPr>
              <a:t>exercitării</a:t>
            </a:r>
            <a:r>
              <a:rPr lang="en-US" sz="1700" dirty="0">
                <a:latin typeface="Trebuchet MS" panose="020B0603020202020204" pitchFamily="34" charset="0"/>
              </a:rPr>
              <a:t> cu </a:t>
            </a:r>
            <a:r>
              <a:rPr lang="en-US" sz="1700" dirty="0" err="1">
                <a:latin typeface="Trebuchet MS" panose="020B0603020202020204" pitchFamily="34" charset="0"/>
              </a:rPr>
              <a:t>normă</a:t>
            </a:r>
            <a:r>
              <a:rPr lang="en-US" sz="1700" dirty="0">
                <a:latin typeface="Trebuchet MS" panose="020B0603020202020204" pitchFamily="34" charset="0"/>
              </a:rPr>
              <a:t> </a:t>
            </a:r>
            <a:r>
              <a:rPr lang="en-US" sz="1700" dirty="0" err="1">
                <a:latin typeface="Trebuchet MS" panose="020B0603020202020204" pitchFamily="34" charset="0"/>
              </a:rPr>
              <a:t>întreagă</a:t>
            </a:r>
            <a:r>
              <a:rPr lang="en-US" sz="1700" dirty="0">
                <a:latin typeface="Trebuchet MS" panose="020B0603020202020204" pitchFamily="34" charset="0"/>
              </a:rPr>
              <a:t> a </a:t>
            </a:r>
            <a:r>
              <a:rPr lang="en-US" sz="1700" dirty="0" err="1">
                <a:latin typeface="Trebuchet MS" panose="020B0603020202020204" pitchFamily="34" charset="0"/>
              </a:rPr>
              <a:t>profesiei</a:t>
            </a:r>
            <a:r>
              <a:rPr lang="en-US" sz="1700" dirty="0">
                <a:latin typeface="Trebuchet MS" panose="020B0603020202020204" pitchFamily="34" charset="0"/>
              </a:rPr>
              <a:t> </a:t>
            </a:r>
            <a:r>
              <a:rPr lang="en-US" sz="1700" dirty="0" err="1">
                <a:latin typeface="Trebuchet MS" panose="020B0603020202020204" pitchFamily="34" charset="0"/>
              </a:rPr>
              <a:t>într</a:t>
            </a:r>
            <a:r>
              <a:rPr lang="en-US" sz="1700" dirty="0">
                <a:latin typeface="Trebuchet MS" panose="020B0603020202020204" pitchFamily="34" charset="0"/>
              </a:rPr>
              <a:t>-un stat </a:t>
            </a:r>
            <a:r>
              <a:rPr lang="en-US" sz="1700" dirty="0" err="1">
                <a:latin typeface="Trebuchet MS" panose="020B0603020202020204" pitchFamily="34" charset="0"/>
              </a:rPr>
              <a:t>membru</a:t>
            </a:r>
            <a:r>
              <a:rPr lang="en-US" sz="1700" dirty="0">
                <a:latin typeface="Trebuchet MS" panose="020B0603020202020204" pitchFamily="34" charset="0"/>
              </a:rPr>
              <a:t> </a:t>
            </a:r>
            <a:r>
              <a:rPr lang="en-US" sz="1700" dirty="0" err="1">
                <a:latin typeface="Trebuchet MS" panose="020B0603020202020204" pitchFamily="34" charset="0"/>
              </a:rPr>
              <a:t>pe</a:t>
            </a:r>
            <a:r>
              <a:rPr lang="en-US" sz="1700" dirty="0">
                <a:latin typeface="Trebuchet MS" panose="020B0603020202020204" pitchFamily="34" charset="0"/>
              </a:rPr>
              <a:t> o </a:t>
            </a:r>
            <a:r>
              <a:rPr lang="en-US" sz="1700" dirty="0" err="1">
                <a:latin typeface="Trebuchet MS" panose="020B0603020202020204" pitchFamily="34" charset="0"/>
              </a:rPr>
              <a:t>perioadă</a:t>
            </a:r>
            <a:r>
              <a:rPr lang="en-US" sz="1700" dirty="0">
                <a:latin typeface="Trebuchet MS" panose="020B0603020202020204" pitchFamily="34" charset="0"/>
              </a:rPr>
              <a:t> de 3 </a:t>
            </a:r>
            <a:r>
              <a:rPr lang="en-US" sz="1700" dirty="0" err="1">
                <a:latin typeface="Trebuchet MS" panose="020B0603020202020204" pitchFamily="34" charset="0"/>
              </a:rPr>
              <a:t>ani</a:t>
            </a:r>
            <a:r>
              <a:rPr lang="en-US" sz="1700" dirty="0">
                <a:latin typeface="Trebuchet MS" panose="020B0603020202020204" pitchFamily="34" charset="0"/>
              </a:rPr>
              <a:t> </a:t>
            </a:r>
            <a:r>
              <a:rPr lang="en-US" sz="1700" dirty="0" err="1">
                <a:latin typeface="Trebuchet MS" panose="020B0603020202020204" pitchFamily="34" charset="0"/>
              </a:rPr>
              <a:t>consecutivi</a:t>
            </a:r>
            <a:r>
              <a:rPr lang="en-US" sz="1700" dirty="0">
                <a:latin typeface="Trebuchet MS" panose="020B0603020202020204" pitchFamily="34" charset="0"/>
              </a:rPr>
              <a:t> </a:t>
            </a:r>
            <a:r>
              <a:rPr lang="en-US" sz="1700" dirty="0" err="1">
                <a:latin typeface="Trebuchet MS" panose="020B0603020202020204" pitchFamily="34" charset="0"/>
              </a:rPr>
              <a:t>sau</a:t>
            </a:r>
            <a:r>
              <a:rPr lang="en-US" sz="1700" dirty="0">
                <a:latin typeface="Trebuchet MS" panose="020B0603020202020204" pitchFamily="34" charset="0"/>
              </a:rPr>
              <a:t> </a:t>
            </a:r>
            <a:r>
              <a:rPr lang="en-US" sz="1700" dirty="0" err="1">
                <a:latin typeface="Trebuchet MS" panose="020B0603020202020204" pitchFamily="34" charset="0"/>
              </a:rPr>
              <a:t>pe</a:t>
            </a:r>
            <a:r>
              <a:rPr lang="en-US" sz="1700" dirty="0">
                <a:latin typeface="Trebuchet MS" panose="020B0603020202020204" pitchFamily="34" charset="0"/>
              </a:rPr>
              <a:t> o </a:t>
            </a:r>
            <a:r>
              <a:rPr lang="en-US" sz="1700" dirty="0" err="1">
                <a:latin typeface="Trebuchet MS" panose="020B0603020202020204" pitchFamily="34" charset="0"/>
              </a:rPr>
              <a:t>perioadă</a:t>
            </a:r>
            <a:r>
              <a:rPr lang="en-US" sz="1700" dirty="0">
                <a:latin typeface="Trebuchet MS" panose="020B0603020202020204" pitchFamily="34" charset="0"/>
              </a:rPr>
              <a:t> </a:t>
            </a:r>
            <a:r>
              <a:rPr lang="en-US" sz="1700" dirty="0" err="1">
                <a:latin typeface="Trebuchet MS" panose="020B0603020202020204" pitchFamily="34" charset="0"/>
              </a:rPr>
              <a:t>echivalentă</a:t>
            </a:r>
            <a:r>
              <a:rPr lang="en-US" sz="1700" dirty="0">
                <a:latin typeface="Trebuchet MS" panose="020B0603020202020204" pitchFamily="34" charset="0"/>
              </a:rPr>
              <a:t> cu </a:t>
            </a:r>
            <a:r>
              <a:rPr lang="en-US" sz="1700" dirty="0" err="1">
                <a:latin typeface="Trebuchet MS" panose="020B0603020202020204" pitchFamily="34" charset="0"/>
              </a:rPr>
              <a:t>normă</a:t>
            </a:r>
            <a:r>
              <a:rPr lang="en-US" sz="1700" dirty="0">
                <a:latin typeface="Trebuchet MS" panose="020B0603020202020204" pitchFamily="34" charset="0"/>
              </a:rPr>
              <a:t> </a:t>
            </a:r>
            <a:r>
              <a:rPr lang="en-US" sz="1700" dirty="0" err="1">
                <a:latin typeface="Trebuchet MS" panose="020B0603020202020204" pitchFamily="34" charset="0"/>
              </a:rPr>
              <a:t>redusă</a:t>
            </a:r>
            <a:r>
              <a:rPr lang="en-US" sz="1700" dirty="0">
                <a:latin typeface="Trebuchet MS" panose="020B0603020202020204" pitchFamily="34" charset="0"/>
              </a:rPr>
              <a:t> </a:t>
            </a:r>
            <a:r>
              <a:rPr lang="en-US" sz="1700" dirty="0" err="1">
                <a:latin typeface="Trebuchet MS" panose="020B0603020202020204" pitchFamily="34" charset="0"/>
              </a:rPr>
              <a:t>în</a:t>
            </a:r>
            <a:r>
              <a:rPr lang="en-US" sz="1700" dirty="0">
                <a:latin typeface="Trebuchet MS" panose="020B0603020202020204" pitchFamily="34" charset="0"/>
              </a:rPr>
              <a:t> </a:t>
            </a:r>
            <a:r>
              <a:rPr lang="en-US" sz="1700" dirty="0" err="1">
                <a:latin typeface="Trebuchet MS" panose="020B0603020202020204" pitchFamily="34" charset="0"/>
              </a:rPr>
              <a:t>decursul</a:t>
            </a:r>
            <a:r>
              <a:rPr lang="en-US" sz="1700" dirty="0">
                <a:latin typeface="Trebuchet MS" panose="020B0603020202020204" pitchFamily="34" charset="0"/>
              </a:rPr>
              <a:t> </a:t>
            </a:r>
            <a:r>
              <a:rPr lang="en-US" sz="1700" dirty="0" err="1">
                <a:latin typeface="Trebuchet MS" panose="020B0603020202020204" pitchFamily="34" charset="0"/>
              </a:rPr>
              <a:t>ultimilor</a:t>
            </a:r>
            <a:r>
              <a:rPr lang="en-US" sz="1700" dirty="0">
                <a:latin typeface="Trebuchet MS" panose="020B0603020202020204" pitchFamily="34" charset="0"/>
              </a:rPr>
              <a:t> 10 </a:t>
            </a:r>
            <a:r>
              <a:rPr lang="en-US" sz="1700" dirty="0" err="1">
                <a:latin typeface="Trebuchet MS" panose="020B0603020202020204" pitchFamily="34" charset="0"/>
              </a:rPr>
              <a:t>ani</a:t>
            </a:r>
            <a:r>
              <a:rPr lang="en-US" sz="1700" dirty="0">
                <a:latin typeface="Trebuchet MS" panose="020B0603020202020204" pitchFamily="34" charset="0"/>
              </a:rPr>
              <a:t>; </a:t>
            </a:r>
          </a:p>
          <a:p>
            <a:pPr marL="457200" lvl="1" indent="0" algn="just">
              <a:buNone/>
            </a:pPr>
            <a:r>
              <a:rPr lang="en-US" sz="1700" dirty="0">
                <a:latin typeface="Trebuchet MS" panose="020B0603020202020204" pitchFamily="34" charset="0"/>
              </a:rPr>
              <a:t>c) </a:t>
            </a:r>
            <a:r>
              <a:rPr lang="en-US" sz="1700" dirty="0" err="1">
                <a:latin typeface="Trebuchet MS" panose="020B0603020202020204" pitchFamily="34" charset="0"/>
              </a:rPr>
              <a:t>experienţă</a:t>
            </a:r>
            <a:r>
              <a:rPr lang="en-US" sz="1700" dirty="0">
                <a:latin typeface="Trebuchet MS" panose="020B0603020202020204" pitchFamily="34" charset="0"/>
              </a:rPr>
              <a:t> </a:t>
            </a:r>
            <a:r>
              <a:rPr lang="en-US" sz="1700" dirty="0" err="1">
                <a:latin typeface="Trebuchet MS" panose="020B0603020202020204" pitchFamily="34" charset="0"/>
              </a:rPr>
              <a:t>profesională</a:t>
            </a:r>
            <a:r>
              <a:rPr lang="ro-RO" sz="1700" dirty="0">
                <a:latin typeface="Trebuchet MS" panose="020B0603020202020204" pitchFamily="34" charset="0"/>
              </a:rPr>
              <a:t>;</a:t>
            </a:r>
            <a:endParaRPr lang="en-US" sz="1700" dirty="0">
              <a:latin typeface="Trebuchet MS" panose="020B0603020202020204" pitchFamily="34" charset="0"/>
            </a:endParaRPr>
          </a:p>
          <a:p>
            <a:pPr marL="0" indent="0" algn="just">
              <a:buNone/>
            </a:pPr>
            <a:r>
              <a:rPr lang="en-US" sz="1700" dirty="0">
                <a:latin typeface="Trebuchet MS" panose="020B0603020202020204" pitchFamily="34" charset="0"/>
              </a:rPr>
              <a:t>(2) </a:t>
            </a:r>
            <a:r>
              <a:rPr lang="en-US" sz="1700" dirty="0" err="1">
                <a:latin typeface="Trebuchet MS" panose="020B0603020202020204" pitchFamily="34" charset="0"/>
              </a:rPr>
              <a:t>Prin</a:t>
            </a:r>
            <a:r>
              <a:rPr lang="en-US" sz="1700" dirty="0">
                <a:latin typeface="Trebuchet MS" panose="020B0603020202020204" pitchFamily="34" charset="0"/>
              </a:rPr>
              <a:t> </a:t>
            </a:r>
            <a:r>
              <a:rPr lang="en-US" sz="1700" b="1" dirty="0" err="1">
                <a:latin typeface="Trebuchet MS" panose="020B0603020202020204" pitchFamily="34" charset="0"/>
              </a:rPr>
              <a:t>titlu</a:t>
            </a:r>
            <a:r>
              <a:rPr lang="en-US" sz="1700" b="1" dirty="0">
                <a:latin typeface="Trebuchet MS" panose="020B0603020202020204" pitchFamily="34" charset="0"/>
              </a:rPr>
              <a:t> de </a:t>
            </a:r>
            <a:r>
              <a:rPr lang="en-US" sz="1700" b="1" dirty="0" err="1">
                <a:latin typeface="Trebuchet MS" panose="020B0603020202020204" pitchFamily="34" charset="0"/>
              </a:rPr>
              <a:t>calificare</a:t>
            </a:r>
            <a:r>
              <a:rPr lang="en-US" sz="1700" b="1" dirty="0">
                <a:latin typeface="Trebuchet MS" panose="020B0603020202020204" pitchFamily="34" charset="0"/>
              </a:rPr>
              <a:t> </a:t>
            </a:r>
            <a:r>
              <a:rPr lang="en-US" sz="1700" dirty="0">
                <a:latin typeface="Trebuchet MS" panose="020B0603020202020204" pitchFamily="34" charset="0"/>
              </a:rPr>
              <a:t>se </a:t>
            </a:r>
            <a:r>
              <a:rPr lang="en-US" sz="1700" dirty="0" err="1">
                <a:latin typeface="Trebuchet MS" panose="020B0603020202020204" pitchFamily="34" charset="0"/>
              </a:rPr>
              <a:t>înţelege</a:t>
            </a:r>
            <a:r>
              <a:rPr lang="en-US" sz="1700" dirty="0">
                <a:latin typeface="Trebuchet MS" panose="020B0603020202020204" pitchFamily="34" charset="0"/>
              </a:rPr>
              <a:t> </a:t>
            </a:r>
            <a:r>
              <a:rPr lang="en-US" sz="1700" dirty="0" err="1">
                <a:latin typeface="Trebuchet MS" panose="020B0603020202020204" pitchFamily="34" charset="0"/>
              </a:rPr>
              <a:t>orice</a:t>
            </a:r>
            <a:r>
              <a:rPr lang="en-US" sz="1700" dirty="0">
                <a:latin typeface="Trebuchet MS" panose="020B0603020202020204" pitchFamily="34" charset="0"/>
              </a:rPr>
              <a:t> </a:t>
            </a:r>
            <a:r>
              <a:rPr lang="en-US" sz="1700" b="1" dirty="0" err="1">
                <a:latin typeface="Trebuchet MS" panose="020B0603020202020204" pitchFamily="34" charset="0"/>
              </a:rPr>
              <a:t>diplomă</a:t>
            </a:r>
            <a:r>
              <a:rPr lang="en-US" sz="1700" b="1" dirty="0">
                <a:latin typeface="Trebuchet MS" panose="020B0603020202020204" pitchFamily="34" charset="0"/>
              </a:rPr>
              <a:t>, </a:t>
            </a:r>
            <a:r>
              <a:rPr lang="en-US" sz="1700" b="1" dirty="0" err="1">
                <a:latin typeface="Trebuchet MS" panose="020B0603020202020204" pitchFamily="34" charset="0"/>
              </a:rPr>
              <a:t>certificat</a:t>
            </a:r>
            <a:r>
              <a:rPr lang="en-US" sz="1700" b="1" dirty="0">
                <a:latin typeface="Trebuchet MS" panose="020B0603020202020204" pitchFamily="34" charset="0"/>
              </a:rPr>
              <a:t> </a:t>
            </a:r>
            <a:r>
              <a:rPr lang="en-US" sz="1700" b="1" dirty="0" err="1">
                <a:latin typeface="Trebuchet MS" panose="020B0603020202020204" pitchFamily="34" charset="0"/>
              </a:rPr>
              <a:t>şi</a:t>
            </a:r>
            <a:r>
              <a:rPr lang="en-US" sz="1700" b="1" dirty="0">
                <a:latin typeface="Trebuchet MS" panose="020B0603020202020204" pitchFamily="34" charset="0"/>
              </a:rPr>
              <a:t> alt </a:t>
            </a:r>
            <a:r>
              <a:rPr lang="en-US" sz="1700" b="1" dirty="0" err="1">
                <a:latin typeface="Trebuchet MS" panose="020B0603020202020204" pitchFamily="34" charset="0"/>
              </a:rPr>
              <a:t>titlu</a:t>
            </a:r>
            <a:r>
              <a:rPr lang="en-US" sz="1700" b="1" dirty="0">
                <a:latin typeface="Trebuchet MS" panose="020B0603020202020204" pitchFamily="34" charset="0"/>
              </a:rPr>
              <a:t> </a:t>
            </a:r>
            <a:r>
              <a:rPr lang="en-US" sz="1700" b="1" dirty="0" err="1">
                <a:latin typeface="Trebuchet MS" panose="020B0603020202020204" pitchFamily="34" charset="0"/>
              </a:rPr>
              <a:t>oficial</a:t>
            </a:r>
            <a:r>
              <a:rPr lang="en-US" sz="1700" b="1" dirty="0">
                <a:latin typeface="Trebuchet MS" panose="020B0603020202020204" pitchFamily="34" charset="0"/>
              </a:rPr>
              <a:t> de </a:t>
            </a:r>
            <a:r>
              <a:rPr lang="en-US" sz="1700" b="1" dirty="0" err="1">
                <a:latin typeface="Trebuchet MS" panose="020B0603020202020204" pitchFamily="34" charset="0"/>
              </a:rPr>
              <a:t>calificare</a:t>
            </a:r>
            <a:r>
              <a:rPr lang="en-US" sz="1700" b="1" dirty="0">
                <a:latin typeface="Trebuchet MS" panose="020B0603020202020204" pitchFamily="34" charset="0"/>
              </a:rPr>
              <a:t> </a:t>
            </a:r>
            <a:r>
              <a:rPr lang="en-US" sz="1700" dirty="0" err="1">
                <a:latin typeface="Trebuchet MS" panose="020B0603020202020204" pitchFamily="34" charset="0"/>
              </a:rPr>
              <a:t>eliberate</a:t>
            </a:r>
            <a:r>
              <a:rPr lang="en-US" sz="1700" dirty="0">
                <a:latin typeface="Trebuchet MS" panose="020B0603020202020204" pitchFamily="34" charset="0"/>
              </a:rPr>
              <a:t> de o </a:t>
            </a:r>
            <a:r>
              <a:rPr lang="en-US" sz="1700" dirty="0" err="1">
                <a:latin typeface="Trebuchet MS" panose="020B0603020202020204" pitchFamily="34" charset="0"/>
              </a:rPr>
              <a:t>autoritate</a:t>
            </a:r>
            <a:r>
              <a:rPr lang="en-US" sz="1700" dirty="0">
                <a:latin typeface="Trebuchet MS" panose="020B0603020202020204" pitchFamily="34" charset="0"/>
              </a:rPr>
              <a:t> a </a:t>
            </a:r>
            <a:r>
              <a:rPr lang="en-US" sz="1700" dirty="0" err="1">
                <a:latin typeface="Trebuchet MS" panose="020B0603020202020204" pitchFamily="34" charset="0"/>
              </a:rPr>
              <a:t>unui</a:t>
            </a:r>
            <a:r>
              <a:rPr lang="en-US" sz="1700" dirty="0">
                <a:latin typeface="Trebuchet MS" panose="020B0603020202020204" pitchFamily="34" charset="0"/>
              </a:rPr>
              <a:t> stat </a:t>
            </a:r>
            <a:r>
              <a:rPr lang="en-US" sz="1700" dirty="0" err="1">
                <a:latin typeface="Trebuchet MS" panose="020B0603020202020204" pitchFamily="34" charset="0"/>
              </a:rPr>
              <a:t>membru</a:t>
            </a:r>
            <a:r>
              <a:rPr lang="en-US" sz="1700" dirty="0">
                <a:latin typeface="Trebuchet MS" panose="020B0603020202020204" pitchFamily="34" charset="0"/>
              </a:rPr>
              <a:t> </a:t>
            </a:r>
            <a:r>
              <a:rPr lang="en-US" sz="1700" dirty="0" err="1">
                <a:latin typeface="Trebuchet MS" panose="020B0603020202020204" pitchFamily="34" charset="0"/>
              </a:rPr>
              <a:t>desemnată</a:t>
            </a:r>
            <a:r>
              <a:rPr lang="en-US" sz="1700" dirty="0">
                <a:latin typeface="Trebuchet MS" panose="020B0603020202020204" pitchFamily="34" charset="0"/>
              </a:rPr>
              <a:t> </a:t>
            </a:r>
            <a:r>
              <a:rPr lang="en-US" sz="1700" dirty="0" err="1">
                <a:latin typeface="Trebuchet MS" panose="020B0603020202020204" pitchFamily="34" charset="0"/>
              </a:rPr>
              <a:t>în</a:t>
            </a:r>
            <a:r>
              <a:rPr lang="en-US" sz="1700" dirty="0">
                <a:latin typeface="Trebuchet MS" panose="020B0603020202020204" pitchFamily="34" charset="0"/>
              </a:rPr>
              <a:t> </a:t>
            </a:r>
            <a:r>
              <a:rPr lang="en-US" sz="1700" dirty="0" err="1">
                <a:latin typeface="Trebuchet MS" panose="020B0603020202020204" pitchFamily="34" charset="0"/>
              </a:rPr>
              <a:t>temeiul</a:t>
            </a:r>
            <a:r>
              <a:rPr lang="en-US" sz="1700" dirty="0">
                <a:latin typeface="Trebuchet MS" panose="020B0603020202020204" pitchFamily="34" charset="0"/>
              </a:rPr>
              <a:t> </a:t>
            </a:r>
            <a:r>
              <a:rPr lang="en-US" sz="1700" dirty="0" err="1">
                <a:latin typeface="Trebuchet MS" panose="020B0603020202020204" pitchFamily="34" charset="0"/>
              </a:rPr>
              <a:t>actelor</a:t>
            </a:r>
            <a:r>
              <a:rPr lang="en-US" sz="1700" dirty="0">
                <a:latin typeface="Trebuchet MS" panose="020B0603020202020204" pitchFamily="34" charset="0"/>
              </a:rPr>
              <a:t> cu </a:t>
            </a:r>
            <a:r>
              <a:rPr lang="en-US" sz="1700" dirty="0" err="1">
                <a:latin typeface="Trebuchet MS" panose="020B0603020202020204" pitchFamily="34" charset="0"/>
              </a:rPr>
              <a:t>putere</a:t>
            </a:r>
            <a:r>
              <a:rPr lang="en-US" sz="1700" dirty="0">
                <a:latin typeface="Trebuchet MS" panose="020B0603020202020204" pitchFamily="34" charset="0"/>
              </a:rPr>
              <a:t> de </a:t>
            </a:r>
            <a:r>
              <a:rPr lang="en-US" sz="1700" dirty="0" err="1">
                <a:latin typeface="Trebuchet MS" panose="020B0603020202020204" pitchFamily="34" charset="0"/>
              </a:rPr>
              <a:t>lege</a:t>
            </a:r>
            <a:r>
              <a:rPr lang="en-US" sz="1700" dirty="0">
                <a:latin typeface="Trebuchet MS" panose="020B0603020202020204" pitchFamily="34" charset="0"/>
              </a:rPr>
              <a:t> </a:t>
            </a:r>
            <a:r>
              <a:rPr lang="en-US" sz="1700" dirty="0" err="1">
                <a:latin typeface="Trebuchet MS" panose="020B0603020202020204" pitchFamily="34" charset="0"/>
              </a:rPr>
              <a:t>şi</a:t>
            </a:r>
            <a:r>
              <a:rPr lang="en-US" sz="1700" dirty="0">
                <a:latin typeface="Trebuchet MS" panose="020B0603020202020204" pitchFamily="34" charset="0"/>
              </a:rPr>
              <a:t> al </a:t>
            </a:r>
            <a:r>
              <a:rPr lang="en-US" sz="1700" dirty="0" err="1">
                <a:latin typeface="Trebuchet MS" panose="020B0603020202020204" pitchFamily="34" charset="0"/>
              </a:rPr>
              <a:t>actelor</a:t>
            </a:r>
            <a:r>
              <a:rPr lang="en-US" sz="1700" dirty="0">
                <a:latin typeface="Trebuchet MS" panose="020B0603020202020204" pitchFamily="34" charset="0"/>
              </a:rPr>
              <a:t> administrative ale </a:t>
            </a:r>
            <a:r>
              <a:rPr lang="en-US" sz="1700" dirty="0" err="1">
                <a:latin typeface="Trebuchet MS" panose="020B0603020202020204" pitchFamily="34" charset="0"/>
              </a:rPr>
              <a:t>respectivului</a:t>
            </a:r>
            <a:r>
              <a:rPr lang="en-US" sz="1700" dirty="0">
                <a:latin typeface="Trebuchet MS" panose="020B0603020202020204" pitchFamily="34" charset="0"/>
              </a:rPr>
              <a:t> stat </a:t>
            </a:r>
            <a:r>
              <a:rPr lang="en-US" sz="1700" dirty="0" err="1">
                <a:latin typeface="Trebuchet MS" panose="020B0603020202020204" pitchFamily="34" charset="0"/>
              </a:rPr>
              <a:t>membru</a:t>
            </a:r>
            <a:r>
              <a:rPr lang="en-US" sz="1700" dirty="0">
                <a:latin typeface="Trebuchet MS" panose="020B0603020202020204" pitchFamily="34" charset="0"/>
              </a:rPr>
              <a:t> </a:t>
            </a:r>
            <a:r>
              <a:rPr lang="en-US" sz="1700" dirty="0" err="1">
                <a:latin typeface="Trebuchet MS" panose="020B0603020202020204" pitchFamily="34" charset="0"/>
              </a:rPr>
              <a:t>şi</a:t>
            </a:r>
            <a:r>
              <a:rPr lang="en-US" sz="1700" dirty="0">
                <a:latin typeface="Trebuchet MS" panose="020B0603020202020204" pitchFamily="34" charset="0"/>
              </a:rPr>
              <a:t> care </a:t>
            </a:r>
            <a:r>
              <a:rPr lang="en-US" sz="1700" b="1" dirty="0" err="1">
                <a:latin typeface="Trebuchet MS" panose="020B0603020202020204" pitchFamily="34" charset="0"/>
              </a:rPr>
              <a:t>certifică</a:t>
            </a:r>
            <a:r>
              <a:rPr lang="en-US" sz="1700" b="1" dirty="0">
                <a:latin typeface="Trebuchet MS" panose="020B0603020202020204" pitchFamily="34" charset="0"/>
              </a:rPr>
              <a:t> </a:t>
            </a:r>
            <a:r>
              <a:rPr lang="en-US" sz="1700" b="1" dirty="0" err="1">
                <a:latin typeface="Trebuchet MS" panose="020B0603020202020204" pitchFamily="34" charset="0"/>
              </a:rPr>
              <a:t>formarea</a:t>
            </a:r>
            <a:r>
              <a:rPr lang="en-US" sz="1700" b="1" dirty="0">
                <a:latin typeface="Trebuchet MS" panose="020B0603020202020204" pitchFamily="34" charset="0"/>
              </a:rPr>
              <a:t> </a:t>
            </a:r>
            <a:r>
              <a:rPr lang="en-US" sz="1700" b="1" dirty="0" err="1">
                <a:latin typeface="Trebuchet MS" panose="020B0603020202020204" pitchFamily="34" charset="0"/>
              </a:rPr>
              <a:t>profesională</a:t>
            </a:r>
            <a:r>
              <a:rPr lang="en-US" sz="1700" b="1" dirty="0">
                <a:latin typeface="Trebuchet MS" panose="020B0603020202020204" pitchFamily="34" charset="0"/>
              </a:rPr>
              <a:t> </a:t>
            </a:r>
            <a:r>
              <a:rPr lang="en-US" sz="1700" dirty="0" err="1">
                <a:latin typeface="Trebuchet MS" panose="020B0603020202020204" pitchFamily="34" charset="0"/>
              </a:rPr>
              <a:t>obţinută</a:t>
            </a:r>
            <a:r>
              <a:rPr lang="en-US" sz="1700" dirty="0">
                <a:latin typeface="Trebuchet MS" panose="020B0603020202020204" pitchFamily="34" charset="0"/>
              </a:rPr>
              <a:t> cu </a:t>
            </a:r>
            <a:r>
              <a:rPr lang="en-US" sz="1700" dirty="0" err="1">
                <a:latin typeface="Trebuchet MS" panose="020B0603020202020204" pitchFamily="34" charset="0"/>
              </a:rPr>
              <a:t>preponderenţă</a:t>
            </a:r>
            <a:r>
              <a:rPr lang="en-US" sz="1700" dirty="0">
                <a:latin typeface="Trebuchet MS" panose="020B0603020202020204" pitchFamily="34" charset="0"/>
              </a:rPr>
              <a:t> </a:t>
            </a:r>
            <a:r>
              <a:rPr lang="en-US" sz="1700" dirty="0" err="1">
                <a:latin typeface="Trebuchet MS" panose="020B0603020202020204" pitchFamily="34" charset="0"/>
              </a:rPr>
              <a:t>în</a:t>
            </a:r>
            <a:r>
              <a:rPr lang="en-US" sz="1700" dirty="0">
                <a:latin typeface="Trebuchet MS" panose="020B0603020202020204" pitchFamily="34" charset="0"/>
              </a:rPr>
              <a:t> </a:t>
            </a:r>
            <a:r>
              <a:rPr lang="en-US" sz="1700" dirty="0" err="1">
                <a:latin typeface="Trebuchet MS" panose="020B0603020202020204" pitchFamily="34" charset="0"/>
              </a:rPr>
              <a:t>Uniunea</a:t>
            </a:r>
            <a:r>
              <a:rPr lang="en-US" sz="1700" dirty="0">
                <a:latin typeface="Trebuchet MS" panose="020B0603020202020204" pitchFamily="34" charset="0"/>
              </a:rPr>
              <a:t> </a:t>
            </a:r>
            <a:r>
              <a:rPr lang="en-US" sz="1700" dirty="0" err="1">
                <a:latin typeface="Trebuchet MS" panose="020B0603020202020204" pitchFamily="34" charset="0"/>
              </a:rPr>
              <a:t>Europeană</a:t>
            </a:r>
            <a:r>
              <a:rPr lang="en-US" sz="1700" dirty="0">
                <a:latin typeface="Trebuchet MS" panose="020B0603020202020204" pitchFamily="34" charset="0"/>
              </a:rPr>
              <a:t>. </a:t>
            </a:r>
            <a:r>
              <a:rPr lang="en-US" sz="1700" dirty="0" err="1">
                <a:latin typeface="Trebuchet MS" panose="020B0603020202020204" pitchFamily="34" charset="0"/>
              </a:rPr>
              <a:t>Ex:diploma</a:t>
            </a:r>
            <a:r>
              <a:rPr lang="en-US" sz="1700" dirty="0">
                <a:latin typeface="Trebuchet MS" panose="020B0603020202020204" pitchFamily="34" charset="0"/>
              </a:rPr>
              <a:t> de economist /architect/</a:t>
            </a:r>
            <a:r>
              <a:rPr lang="en-US" sz="1700" dirty="0" err="1">
                <a:latin typeface="Trebuchet MS" panose="020B0603020202020204" pitchFamily="34" charset="0"/>
              </a:rPr>
              <a:t>sociolor</a:t>
            </a:r>
            <a:r>
              <a:rPr lang="en-US" sz="1700" dirty="0">
                <a:latin typeface="Trebuchet MS" panose="020B0603020202020204" pitchFamily="34" charset="0"/>
              </a:rPr>
              <a:t>/</a:t>
            </a:r>
            <a:r>
              <a:rPr lang="en-US" sz="1700" dirty="0" err="1">
                <a:latin typeface="Trebuchet MS" panose="020B0603020202020204" pitchFamily="34" charset="0"/>
              </a:rPr>
              <a:t>inginer</a:t>
            </a:r>
            <a:r>
              <a:rPr lang="en-US" sz="1700" dirty="0">
                <a:latin typeface="Trebuchet MS" panose="020B0603020202020204" pitchFamily="34" charset="0"/>
              </a:rPr>
              <a:t>…….</a:t>
            </a:r>
          </a:p>
          <a:p>
            <a:pPr marL="0" indent="0" algn="just">
              <a:buNone/>
            </a:pPr>
            <a:r>
              <a:rPr lang="en-US" sz="1700" dirty="0">
                <a:latin typeface="Trebuchet MS" panose="020B0603020202020204" pitchFamily="34" charset="0"/>
              </a:rPr>
              <a:t>(3) Este </a:t>
            </a:r>
            <a:r>
              <a:rPr lang="en-US" sz="1700" dirty="0" err="1">
                <a:latin typeface="Trebuchet MS" panose="020B0603020202020204" pitchFamily="34" charset="0"/>
              </a:rPr>
              <a:t>asimilat</a:t>
            </a:r>
            <a:r>
              <a:rPr lang="en-US" sz="1700" dirty="0">
                <a:latin typeface="Trebuchet MS" panose="020B0603020202020204" pitchFamily="34" charset="0"/>
              </a:rPr>
              <a:t> </a:t>
            </a:r>
            <a:r>
              <a:rPr lang="en-US" sz="1700" dirty="0" err="1">
                <a:latin typeface="Trebuchet MS" panose="020B0603020202020204" pitchFamily="34" charset="0"/>
              </a:rPr>
              <a:t>unui</a:t>
            </a:r>
            <a:r>
              <a:rPr lang="en-US" sz="1700" dirty="0">
                <a:latin typeface="Trebuchet MS" panose="020B0603020202020204" pitchFamily="34" charset="0"/>
              </a:rPr>
              <a:t> </a:t>
            </a:r>
            <a:r>
              <a:rPr lang="en-US" sz="1700" dirty="0" err="1">
                <a:latin typeface="Trebuchet MS" panose="020B0603020202020204" pitchFamily="34" charset="0"/>
              </a:rPr>
              <a:t>titlu</a:t>
            </a:r>
            <a:r>
              <a:rPr lang="en-US" sz="1700" dirty="0">
                <a:latin typeface="Trebuchet MS" panose="020B0603020202020204" pitchFamily="34" charset="0"/>
              </a:rPr>
              <a:t> de </a:t>
            </a:r>
            <a:r>
              <a:rPr lang="en-US" sz="1700" dirty="0" err="1">
                <a:latin typeface="Trebuchet MS" panose="020B0603020202020204" pitchFamily="34" charset="0"/>
              </a:rPr>
              <a:t>calificare</a:t>
            </a:r>
            <a:r>
              <a:rPr lang="en-US" sz="1700" dirty="0">
                <a:latin typeface="Trebuchet MS" panose="020B0603020202020204" pitchFamily="34" charset="0"/>
              </a:rPr>
              <a:t> </a:t>
            </a:r>
            <a:r>
              <a:rPr lang="en-US" sz="1700" dirty="0" err="1">
                <a:latin typeface="Trebuchet MS" panose="020B0603020202020204" pitchFamily="34" charset="0"/>
              </a:rPr>
              <a:t>orice</a:t>
            </a:r>
            <a:r>
              <a:rPr lang="en-US" sz="1700" dirty="0">
                <a:latin typeface="Trebuchet MS" panose="020B0603020202020204" pitchFamily="34" charset="0"/>
              </a:rPr>
              <a:t> </a:t>
            </a:r>
            <a:r>
              <a:rPr lang="en-US" sz="1700" dirty="0" err="1">
                <a:latin typeface="Trebuchet MS" panose="020B0603020202020204" pitchFamily="34" charset="0"/>
              </a:rPr>
              <a:t>titlu</a:t>
            </a:r>
            <a:r>
              <a:rPr lang="en-US" sz="1700" dirty="0">
                <a:latin typeface="Trebuchet MS" panose="020B0603020202020204" pitchFamily="34" charset="0"/>
              </a:rPr>
              <a:t> de </a:t>
            </a:r>
            <a:r>
              <a:rPr lang="en-US" sz="1700" dirty="0" err="1">
                <a:latin typeface="Trebuchet MS" panose="020B0603020202020204" pitchFamily="34" charset="0"/>
              </a:rPr>
              <a:t>formare</a:t>
            </a:r>
            <a:r>
              <a:rPr lang="en-US" sz="1700" dirty="0">
                <a:latin typeface="Trebuchet MS" panose="020B0603020202020204" pitchFamily="34" charset="0"/>
              </a:rPr>
              <a:t> </a:t>
            </a:r>
            <a:r>
              <a:rPr lang="en-US" sz="1700" dirty="0" err="1">
                <a:latin typeface="Trebuchet MS" panose="020B0603020202020204" pitchFamily="34" charset="0"/>
              </a:rPr>
              <a:t>eliberat</a:t>
            </a:r>
            <a:r>
              <a:rPr lang="en-US" sz="1700" dirty="0">
                <a:latin typeface="Trebuchet MS" panose="020B0603020202020204" pitchFamily="34" charset="0"/>
              </a:rPr>
              <a:t> de </a:t>
            </a:r>
            <a:r>
              <a:rPr lang="en-US" sz="1700" dirty="0" err="1">
                <a:latin typeface="Trebuchet MS" panose="020B0603020202020204" pitchFamily="34" charset="0"/>
              </a:rPr>
              <a:t>autorităţile</a:t>
            </a:r>
            <a:r>
              <a:rPr lang="en-US" sz="1700" dirty="0">
                <a:latin typeface="Trebuchet MS" panose="020B0603020202020204" pitchFamily="34" charset="0"/>
              </a:rPr>
              <a:t> </a:t>
            </a:r>
            <a:r>
              <a:rPr lang="en-US" sz="1700" dirty="0" err="1">
                <a:latin typeface="Trebuchet MS" panose="020B0603020202020204" pitchFamily="34" charset="0"/>
              </a:rPr>
              <a:t>unui</a:t>
            </a:r>
            <a:r>
              <a:rPr lang="en-US" sz="1700" dirty="0">
                <a:latin typeface="Trebuchet MS" panose="020B0603020202020204" pitchFamily="34" charset="0"/>
              </a:rPr>
              <a:t> alt stat </a:t>
            </a:r>
            <a:r>
              <a:rPr lang="en-US" sz="1700" dirty="0" err="1">
                <a:latin typeface="Trebuchet MS" panose="020B0603020202020204" pitchFamily="34" charset="0"/>
              </a:rPr>
              <a:t>decât</a:t>
            </a:r>
            <a:r>
              <a:rPr lang="en-US" sz="1700" dirty="0">
                <a:latin typeface="Trebuchet MS" panose="020B0603020202020204" pitchFamily="34" charset="0"/>
              </a:rPr>
              <a:t> </a:t>
            </a:r>
            <a:r>
              <a:rPr lang="en-US" sz="1700" dirty="0" err="1">
                <a:latin typeface="Trebuchet MS" panose="020B0603020202020204" pitchFamily="34" charset="0"/>
              </a:rPr>
              <a:t>statele</a:t>
            </a:r>
            <a:r>
              <a:rPr lang="en-US" sz="1700" dirty="0">
                <a:latin typeface="Trebuchet MS" panose="020B0603020202020204" pitchFamily="34" charset="0"/>
              </a:rPr>
              <a:t> </a:t>
            </a:r>
            <a:r>
              <a:rPr lang="en-US" sz="1700" dirty="0" err="1">
                <a:latin typeface="Trebuchet MS" panose="020B0603020202020204" pitchFamily="34" charset="0"/>
              </a:rPr>
              <a:t>membre</a:t>
            </a:r>
            <a:r>
              <a:rPr lang="en-US" sz="1700" dirty="0">
                <a:latin typeface="Trebuchet MS" panose="020B0603020202020204" pitchFamily="34" charset="0"/>
              </a:rPr>
              <a:t>, </a:t>
            </a:r>
            <a:r>
              <a:rPr lang="en-US" sz="1700" dirty="0" err="1">
                <a:latin typeface="Trebuchet MS" panose="020B0603020202020204" pitchFamily="34" charset="0"/>
              </a:rPr>
              <a:t>dacă</a:t>
            </a:r>
            <a:r>
              <a:rPr lang="en-US" sz="1700" dirty="0">
                <a:latin typeface="Trebuchet MS" panose="020B0603020202020204" pitchFamily="34" charset="0"/>
              </a:rPr>
              <a:t> </a:t>
            </a:r>
            <a:r>
              <a:rPr lang="en-US" sz="1700" dirty="0" err="1">
                <a:latin typeface="Trebuchet MS" panose="020B0603020202020204" pitchFamily="34" charset="0"/>
              </a:rPr>
              <a:t>titularul</a:t>
            </a:r>
            <a:r>
              <a:rPr lang="en-US" sz="1700" dirty="0">
                <a:latin typeface="Trebuchet MS" panose="020B0603020202020204" pitchFamily="34" charset="0"/>
              </a:rPr>
              <a:t> </a:t>
            </a:r>
            <a:r>
              <a:rPr lang="en-US" sz="1700" dirty="0" err="1">
                <a:latin typeface="Trebuchet MS" panose="020B0603020202020204" pitchFamily="34" charset="0"/>
              </a:rPr>
              <a:t>său</a:t>
            </a:r>
            <a:r>
              <a:rPr lang="en-US" sz="1700" dirty="0">
                <a:latin typeface="Trebuchet MS" panose="020B0603020202020204" pitchFamily="34" charset="0"/>
              </a:rPr>
              <a:t> </a:t>
            </a:r>
            <a:r>
              <a:rPr lang="en-US" sz="1700" dirty="0" err="1">
                <a:latin typeface="Trebuchet MS" panose="020B0603020202020204" pitchFamily="34" charset="0"/>
              </a:rPr>
              <a:t>posedă</a:t>
            </a:r>
            <a:r>
              <a:rPr lang="en-US" sz="1700" dirty="0">
                <a:latin typeface="Trebuchet MS" panose="020B0603020202020204" pitchFamily="34" charset="0"/>
              </a:rPr>
              <a:t> o </a:t>
            </a:r>
            <a:r>
              <a:rPr lang="en-US" sz="1700" dirty="0" err="1">
                <a:latin typeface="Trebuchet MS" panose="020B0603020202020204" pitchFamily="34" charset="0"/>
              </a:rPr>
              <a:t>experienţă</a:t>
            </a:r>
            <a:r>
              <a:rPr lang="en-US" sz="1700" dirty="0">
                <a:latin typeface="Trebuchet MS" panose="020B0603020202020204" pitchFamily="34" charset="0"/>
              </a:rPr>
              <a:t> de 3 </a:t>
            </a:r>
            <a:r>
              <a:rPr lang="en-US" sz="1700" dirty="0" err="1">
                <a:latin typeface="Trebuchet MS" panose="020B0603020202020204" pitchFamily="34" charset="0"/>
              </a:rPr>
              <a:t>ani</a:t>
            </a:r>
            <a:r>
              <a:rPr lang="en-US" sz="1700" dirty="0">
                <a:latin typeface="Trebuchet MS" panose="020B0603020202020204" pitchFamily="34" charset="0"/>
              </a:rPr>
              <a:t> </a:t>
            </a:r>
            <a:r>
              <a:rPr lang="en-US" sz="1700" dirty="0" err="1">
                <a:latin typeface="Trebuchet MS" panose="020B0603020202020204" pitchFamily="34" charset="0"/>
              </a:rPr>
              <a:t>în</a:t>
            </a:r>
            <a:r>
              <a:rPr lang="en-US" sz="1700" dirty="0">
                <a:latin typeface="Trebuchet MS" panose="020B0603020202020204" pitchFamily="34" charset="0"/>
              </a:rPr>
              <a:t> </a:t>
            </a:r>
            <a:r>
              <a:rPr lang="en-US" sz="1700" dirty="0" err="1">
                <a:latin typeface="Trebuchet MS" panose="020B0603020202020204" pitchFamily="34" charset="0"/>
              </a:rPr>
              <a:t>profesia</a:t>
            </a:r>
            <a:r>
              <a:rPr lang="en-US" sz="1700" dirty="0">
                <a:latin typeface="Trebuchet MS" panose="020B0603020202020204" pitchFamily="34" charset="0"/>
              </a:rPr>
              <a:t> </a:t>
            </a:r>
            <a:r>
              <a:rPr lang="en-US" sz="1700" dirty="0" err="1">
                <a:latin typeface="Trebuchet MS" panose="020B0603020202020204" pitchFamily="34" charset="0"/>
              </a:rPr>
              <a:t>respectivă</a:t>
            </a:r>
            <a:r>
              <a:rPr lang="en-US" sz="1700" dirty="0">
                <a:latin typeface="Trebuchet MS" panose="020B0603020202020204" pitchFamily="34" charset="0"/>
              </a:rPr>
              <a:t>, </a:t>
            </a:r>
            <a:r>
              <a:rPr lang="en-US" sz="1700" dirty="0" err="1">
                <a:latin typeface="Trebuchet MS" panose="020B0603020202020204" pitchFamily="34" charset="0"/>
              </a:rPr>
              <a:t>dobândită</a:t>
            </a:r>
            <a:r>
              <a:rPr lang="en-US" sz="1700" dirty="0">
                <a:latin typeface="Trebuchet MS" panose="020B0603020202020204" pitchFamily="34" charset="0"/>
              </a:rPr>
              <a:t> </a:t>
            </a:r>
            <a:r>
              <a:rPr lang="en-US" sz="1700" dirty="0" err="1">
                <a:latin typeface="Trebuchet MS" panose="020B0603020202020204" pitchFamily="34" charset="0"/>
              </a:rPr>
              <a:t>pe</a:t>
            </a:r>
            <a:r>
              <a:rPr lang="en-US" sz="1700" dirty="0">
                <a:latin typeface="Trebuchet MS" panose="020B0603020202020204" pitchFamily="34" charset="0"/>
              </a:rPr>
              <a:t> </a:t>
            </a:r>
            <a:r>
              <a:rPr lang="en-US" sz="1700" dirty="0" err="1">
                <a:latin typeface="Trebuchet MS" panose="020B0603020202020204" pitchFamily="34" charset="0"/>
              </a:rPr>
              <a:t>teritoriul</a:t>
            </a:r>
            <a:r>
              <a:rPr lang="en-US" sz="1700" dirty="0">
                <a:latin typeface="Trebuchet MS" panose="020B0603020202020204" pitchFamily="34" charset="0"/>
              </a:rPr>
              <a:t> </a:t>
            </a:r>
            <a:r>
              <a:rPr lang="en-US" sz="1700" dirty="0" err="1">
                <a:latin typeface="Trebuchet MS" panose="020B0603020202020204" pitchFamily="34" charset="0"/>
              </a:rPr>
              <a:t>unui</a:t>
            </a:r>
            <a:r>
              <a:rPr lang="en-US" sz="1700" dirty="0">
                <a:latin typeface="Trebuchet MS" panose="020B0603020202020204" pitchFamily="34" charset="0"/>
              </a:rPr>
              <a:t> stat </a:t>
            </a:r>
            <a:r>
              <a:rPr lang="en-US" sz="1700" dirty="0" err="1">
                <a:latin typeface="Trebuchet MS" panose="020B0603020202020204" pitchFamily="34" charset="0"/>
              </a:rPr>
              <a:t>membru</a:t>
            </a:r>
            <a:r>
              <a:rPr lang="en-US" sz="1700" dirty="0">
                <a:latin typeface="Trebuchet MS" panose="020B0603020202020204" pitchFamily="34" charset="0"/>
              </a:rPr>
              <a:t>, care </a:t>
            </a:r>
            <a:r>
              <a:rPr lang="en-US" sz="1700" dirty="0" err="1">
                <a:latin typeface="Trebuchet MS" panose="020B0603020202020204" pitchFamily="34" charset="0"/>
              </a:rPr>
              <a:t>i</a:t>
            </a:r>
            <a:r>
              <a:rPr lang="en-US" sz="1700" dirty="0">
                <a:latin typeface="Trebuchet MS" panose="020B0603020202020204" pitchFamily="34" charset="0"/>
              </a:rPr>
              <a:t>-a </a:t>
            </a:r>
            <a:r>
              <a:rPr lang="en-US" sz="1700" dirty="0" err="1">
                <a:latin typeface="Trebuchet MS" panose="020B0603020202020204" pitchFamily="34" charset="0"/>
              </a:rPr>
              <a:t>recunoscut</a:t>
            </a:r>
            <a:r>
              <a:rPr lang="en-US" sz="1700" dirty="0">
                <a:latin typeface="Trebuchet MS" panose="020B0603020202020204" pitchFamily="34" charset="0"/>
              </a:rPr>
              <a:t> </a:t>
            </a:r>
            <a:r>
              <a:rPr lang="en-US" sz="1700" dirty="0" err="1">
                <a:latin typeface="Trebuchet MS" panose="020B0603020202020204" pitchFamily="34" charset="0"/>
              </a:rPr>
              <a:t>titlul</a:t>
            </a:r>
            <a:r>
              <a:rPr lang="en-US" sz="1700" dirty="0">
                <a:latin typeface="Trebuchet MS" panose="020B0603020202020204" pitchFamily="34" charset="0"/>
              </a:rPr>
              <a:t> de </a:t>
            </a:r>
            <a:r>
              <a:rPr lang="en-US" sz="1700" dirty="0" err="1">
                <a:latin typeface="Trebuchet MS" panose="020B0603020202020204" pitchFamily="34" charset="0"/>
              </a:rPr>
              <a:t>calificare</a:t>
            </a:r>
            <a:r>
              <a:rPr lang="en-US" sz="1700" dirty="0">
                <a:latin typeface="Trebuchet MS" panose="020B0603020202020204" pitchFamily="34" charset="0"/>
              </a:rPr>
              <a:t>, </a:t>
            </a:r>
            <a:r>
              <a:rPr lang="en-US" sz="1700" dirty="0" err="1">
                <a:latin typeface="Trebuchet MS" panose="020B0603020202020204" pitchFamily="34" charset="0"/>
              </a:rPr>
              <a:t>şi</a:t>
            </a:r>
            <a:r>
              <a:rPr lang="en-US" sz="1700" dirty="0">
                <a:latin typeface="Trebuchet MS" panose="020B0603020202020204" pitchFamily="34" charset="0"/>
              </a:rPr>
              <a:t> </a:t>
            </a:r>
            <a:r>
              <a:rPr lang="en-US" sz="1700" dirty="0" err="1">
                <a:latin typeface="Trebuchet MS" panose="020B0603020202020204" pitchFamily="34" charset="0"/>
              </a:rPr>
              <a:t>certificată</a:t>
            </a:r>
            <a:r>
              <a:rPr lang="en-US" sz="1700" dirty="0">
                <a:latin typeface="Trebuchet MS" panose="020B0603020202020204" pitchFamily="34" charset="0"/>
              </a:rPr>
              <a:t> de </a:t>
            </a:r>
            <a:r>
              <a:rPr lang="en-US" sz="1700" dirty="0" err="1">
                <a:latin typeface="Trebuchet MS" panose="020B0603020202020204" pitchFamily="34" charset="0"/>
              </a:rPr>
              <a:t>acesta</a:t>
            </a:r>
            <a:r>
              <a:rPr lang="en-US" sz="1700" dirty="0">
                <a:latin typeface="Trebuchet MS" panose="020B0603020202020204" pitchFamily="34" charset="0"/>
              </a:rPr>
              <a:t>.</a:t>
            </a:r>
          </a:p>
          <a:p>
            <a:endParaRPr lang="en-US" dirty="0">
              <a:latin typeface="Trebuchet MS" panose="020B0603020202020204" pitchFamily="34" charset="0"/>
            </a:endParaRPr>
          </a:p>
        </p:txBody>
      </p:sp>
      <p:grpSp>
        <p:nvGrpSpPr>
          <p:cNvPr id="5" name="Group 4">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6" name="Picture 5">
              <a:extLst>
                <a:ext uri="{FF2B5EF4-FFF2-40B4-BE49-F238E27FC236}">
                  <a16:creationId xmlns:a16="http://schemas.microsoft.com/office/drawing/2014/main" xmlns="" id="{3D3FF3F3-709A-4A95-B0B2-FF255377E7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7" name="Rectangle 6">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8" name="Picture 7">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4789" y="5808289"/>
            <a:ext cx="1895386" cy="701854"/>
          </a:xfrm>
          <a:prstGeom prst="rect">
            <a:avLst/>
          </a:prstGeom>
        </p:spPr>
      </p:pic>
    </p:spTree>
    <p:extLst>
      <p:ext uri="{BB962C8B-B14F-4D97-AF65-F5344CB8AC3E}">
        <p14:creationId xmlns:p14="http://schemas.microsoft.com/office/powerpoint/2010/main" val="3258289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7" y="66696"/>
            <a:ext cx="5594644" cy="830288"/>
          </a:xfrm>
          <a:prstGeom prst="rect">
            <a:avLst/>
          </a:prstGeom>
        </p:spPr>
      </p:pic>
      <p:pic>
        <p:nvPicPr>
          <p:cNvPr id="4" name="Picture 3">
            <a:extLst>
              <a:ext uri="{FF2B5EF4-FFF2-40B4-BE49-F238E27FC236}">
                <a16:creationId xmlns:a16="http://schemas.microsoft.com/office/drawing/2014/main" xmlns="" id="{9F3E6D44-CADB-4F14-B6C3-21E4823AF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03" y="-437251"/>
            <a:ext cx="12501403" cy="6947394"/>
          </a:xfrm>
          <a:prstGeom prst="rect">
            <a:avLst/>
          </a:prstGeom>
        </p:spPr>
      </p:pic>
      <p:sp>
        <p:nvSpPr>
          <p:cNvPr id="2" name="Title 1"/>
          <p:cNvSpPr>
            <a:spLocks noGrp="1"/>
          </p:cNvSpPr>
          <p:nvPr>
            <p:ph type="title"/>
          </p:nvPr>
        </p:nvSpPr>
        <p:spPr>
          <a:xfrm>
            <a:off x="403413" y="700791"/>
            <a:ext cx="6696634" cy="531858"/>
          </a:xfrm>
        </p:spPr>
        <p:txBody>
          <a:bodyPr>
            <a:normAutofit/>
          </a:bodyPr>
          <a:lstStyle/>
          <a:p>
            <a:r>
              <a:rPr lang="en-US" sz="2800" b="1" dirty="0" smtClean="0">
                <a:solidFill>
                  <a:srgbClr val="00319A"/>
                </a:solidFill>
                <a:latin typeface="Trebuchet MS" panose="020B0603020202020204" pitchFamily="34" charset="0"/>
              </a:rPr>
              <a:t>3.Legea </a:t>
            </a:r>
            <a:r>
              <a:rPr lang="ro-RO" sz="2800" b="1" dirty="0" smtClean="0">
                <a:solidFill>
                  <a:srgbClr val="00319A"/>
                </a:solidFill>
                <a:latin typeface="Trebuchet MS" panose="020B0603020202020204" pitchFamily="34" charset="0"/>
              </a:rPr>
              <a:t>educației naționale nr. 1/2011</a:t>
            </a:r>
            <a:r>
              <a:rPr lang="en-US" sz="2800" b="1" dirty="0" smtClean="0">
                <a:solidFill>
                  <a:srgbClr val="00319A"/>
                </a:solidFill>
                <a:latin typeface="Trebuchet MS" panose="020B0603020202020204" pitchFamily="34" charset="0"/>
              </a:rPr>
              <a:t> </a:t>
            </a:r>
            <a:endParaRPr lang="en-US" sz="2800" b="1" dirty="0">
              <a:solidFill>
                <a:srgbClr val="00319A"/>
              </a:solidFill>
              <a:latin typeface="Trebuchet MS" panose="020B0603020202020204" pitchFamily="34" charset="0"/>
            </a:endParaRPr>
          </a:p>
        </p:txBody>
      </p:sp>
      <p:sp>
        <p:nvSpPr>
          <p:cNvPr id="3" name="Content Placeholder 2"/>
          <p:cNvSpPr>
            <a:spLocks noGrp="1"/>
          </p:cNvSpPr>
          <p:nvPr>
            <p:ph idx="1"/>
          </p:nvPr>
        </p:nvSpPr>
        <p:spPr>
          <a:xfrm>
            <a:off x="403413" y="1232649"/>
            <a:ext cx="11465282" cy="4575640"/>
          </a:xfrm>
        </p:spPr>
        <p:txBody>
          <a:bodyPr>
            <a:normAutofit fontScale="92500" lnSpcReduction="20000"/>
          </a:bodyPr>
          <a:lstStyle/>
          <a:p>
            <a:pPr marL="0" indent="0" algn="just">
              <a:buNone/>
            </a:pPr>
            <a:r>
              <a:rPr lang="en-US" sz="2000" b="1" dirty="0">
                <a:solidFill>
                  <a:srgbClr val="00319A"/>
                </a:solidFill>
                <a:latin typeface="Trebuchet MS" panose="020B0603020202020204" pitchFamily="34" charset="0"/>
              </a:rPr>
              <a:t>Art. 341.</a:t>
            </a:r>
          </a:p>
          <a:p>
            <a:pPr marL="0" indent="0" algn="just">
              <a:lnSpc>
                <a:spcPct val="120000"/>
              </a:lnSpc>
              <a:buNone/>
            </a:pPr>
            <a:r>
              <a:rPr lang="en-US" sz="1700" b="1" dirty="0">
                <a:latin typeface="Trebuchet MS" panose="020B0603020202020204" pitchFamily="34" charset="0"/>
              </a:rPr>
              <a:t>(3) </a:t>
            </a:r>
            <a:r>
              <a:rPr lang="en-US" sz="1800" dirty="0" err="1">
                <a:latin typeface="Trebuchet MS" panose="020B0603020202020204" pitchFamily="34" charset="0"/>
              </a:rPr>
              <a:t>Cadrul</a:t>
            </a:r>
            <a:r>
              <a:rPr lang="en-US" sz="1800" dirty="0">
                <a:latin typeface="Trebuchet MS" panose="020B0603020202020204" pitchFamily="34" charset="0"/>
              </a:rPr>
              <a:t> </a:t>
            </a:r>
            <a:r>
              <a:rPr lang="en-US" sz="1800" dirty="0" err="1">
                <a:latin typeface="Trebuchet MS" panose="020B0603020202020204" pitchFamily="34" charset="0"/>
              </a:rPr>
              <a:t>naţional</a:t>
            </a:r>
            <a:r>
              <a:rPr lang="en-US" sz="1800" dirty="0">
                <a:latin typeface="Trebuchet MS" panose="020B0603020202020204" pitchFamily="34" charset="0"/>
              </a:rPr>
              <a:t> al </a:t>
            </a:r>
            <a:r>
              <a:rPr lang="en-US" sz="1800" dirty="0" err="1">
                <a:latin typeface="Trebuchet MS" panose="020B0603020202020204" pitchFamily="34" charset="0"/>
              </a:rPr>
              <a:t>calificărilor</a:t>
            </a:r>
            <a:r>
              <a:rPr lang="en-US" sz="1800" dirty="0">
                <a:latin typeface="Trebuchet MS" panose="020B0603020202020204" pitchFamily="34" charset="0"/>
              </a:rPr>
              <a:t> </a:t>
            </a:r>
            <a:r>
              <a:rPr lang="en-US" sz="1800" dirty="0" err="1">
                <a:latin typeface="Trebuchet MS" panose="020B0603020202020204" pitchFamily="34" charset="0"/>
              </a:rPr>
              <a:t>permite</a:t>
            </a:r>
            <a:r>
              <a:rPr lang="en-US" sz="1800" dirty="0">
                <a:latin typeface="Trebuchet MS" panose="020B0603020202020204" pitchFamily="34" charset="0"/>
              </a:rPr>
              <a:t> </a:t>
            </a:r>
            <a:r>
              <a:rPr lang="en-US" sz="1800" dirty="0" err="1">
                <a:latin typeface="Trebuchet MS" panose="020B0603020202020204" pitchFamily="34" charset="0"/>
              </a:rPr>
              <a:t>recunoaşterea</a:t>
            </a:r>
            <a:r>
              <a:rPr lang="en-US" sz="1800" dirty="0">
                <a:latin typeface="Trebuchet MS" panose="020B0603020202020204" pitchFamily="34" charset="0"/>
              </a:rPr>
              <a:t>, </a:t>
            </a:r>
            <a:r>
              <a:rPr lang="en-US" sz="1800" dirty="0" err="1">
                <a:latin typeface="Trebuchet MS" panose="020B0603020202020204" pitchFamily="34" charset="0"/>
              </a:rPr>
              <a:t>măsurarea</a:t>
            </a:r>
            <a:r>
              <a:rPr lang="en-US" sz="1800" dirty="0">
                <a:latin typeface="Trebuchet MS" panose="020B0603020202020204" pitchFamily="34" charset="0"/>
              </a:rPr>
              <a:t> </a:t>
            </a:r>
            <a:r>
              <a:rPr lang="en-US" sz="1800" dirty="0" err="1">
                <a:latin typeface="Trebuchet MS" panose="020B0603020202020204" pitchFamily="34" charset="0"/>
              </a:rPr>
              <a:t>şi</a:t>
            </a:r>
            <a:r>
              <a:rPr lang="en-US" sz="1800" dirty="0">
                <a:latin typeface="Trebuchet MS" panose="020B0603020202020204" pitchFamily="34" charset="0"/>
              </a:rPr>
              <a:t> </a:t>
            </a:r>
            <a:r>
              <a:rPr lang="en-US" sz="1800" dirty="0" err="1">
                <a:latin typeface="Trebuchet MS" panose="020B0603020202020204" pitchFamily="34" charset="0"/>
              </a:rPr>
              <a:t>relaţionarea</a:t>
            </a:r>
            <a:r>
              <a:rPr lang="en-US" sz="1800" dirty="0">
                <a:latin typeface="Trebuchet MS" panose="020B0603020202020204" pitchFamily="34" charset="0"/>
              </a:rPr>
              <a:t> </a:t>
            </a:r>
            <a:r>
              <a:rPr lang="en-US" sz="1800" dirty="0" err="1">
                <a:latin typeface="Trebuchet MS" panose="020B0603020202020204" pitchFamily="34" charset="0"/>
              </a:rPr>
              <a:t>tuturor</a:t>
            </a:r>
            <a:r>
              <a:rPr lang="en-US" sz="1800" dirty="0">
                <a:latin typeface="Trebuchet MS" panose="020B0603020202020204" pitchFamily="34" charset="0"/>
              </a:rPr>
              <a:t> </a:t>
            </a:r>
            <a:r>
              <a:rPr lang="en-US" sz="1800" dirty="0" err="1">
                <a:latin typeface="Trebuchet MS" panose="020B0603020202020204" pitchFamily="34" charset="0"/>
              </a:rPr>
              <a:t>rezultatelor</a:t>
            </a:r>
            <a:r>
              <a:rPr lang="en-US" sz="1800" dirty="0">
                <a:latin typeface="Trebuchet MS" panose="020B0603020202020204" pitchFamily="34" charset="0"/>
              </a:rPr>
              <a:t> </a:t>
            </a:r>
            <a:r>
              <a:rPr lang="en-US" sz="1800" dirty="0" err="1">
                <a:latin typeface="Trebuchet MS" panose="020B0603020202020204" pitchFamily="34" charset="0"/>
              </a:rPr>
              <a:t>învăţării</a:t>
            </a:r>
            <a:r>
              <a:rPr lang="en-US" sz="1800" dirty="0">
                <a:latin typeface="Trebuchet MS" panose="020B0603020202020204" pitchFamily="34" charset="0"/>
              </a:rPr>
              <a:t> </a:t>
            </a:r>
            <a:r>
              <a:rPr lang="en-US" sz="1800" dirty="0" err="1">
                <a:latin typeface="Trebuchet MS" panose="020B0603020202020204" pitchFamily="34" charset="0"/>
              </a:rPr>
              <a:t>dobândite</a:t>
            </a:r>
            <a:r>
              <a:rPr lang="en-US" sz="1800" dirty="0">
                <a:latin typeface="Trebuchet MS" panose="020B0603020202020204" pitchFamily="34" charset="0"/>
              </a:rPr>
              <a:t> </a:t>
            </a:r>
            <a:r>
              <a:rPr lang="en-US" sz="1800" dirty="0" err="1">
                <a:latin typeface="Trebuchet MS" panose="020B0603020202020204" pitchFamily="34" charset="0"/>
              </a:rPr>
              <a:t>în</a:t>
            </a:r>
            <a:r>
              <a:rPr lang="en-US" sz="1800" dirty="0">
                <a:latin typeface="Trebuchet MS" panose="020B0603020202020204" pitchFamily="34" charset="0"/>
              </a:rPr>
              <a:t> </a:t>
            </a:r>
            <a:r>
              <a:rPr lang="en-US" sz="1800" dirty="0" err="1">
                <a:latin typeface="Trebuchet MS" panose="020B0603020202020204" pitchFamily="34" charset="0"/>
              </a:rPr>
              <a:t>contexte</a:t>
            </a:r>
            <a:r>
              <a:rPr lang="en-US" sz="1800" dirty="0">
                <a:latin typeface="Trebuchet MS" panose="020B0603020202020204" pitchFamily="34" charset="0"/>
              </a:rPr>
              <a:t> de </a:t>
            </a:r>
            <a:r>
              <a:rPr lang="en-US" sz="1800" dirty="0" err="1">
                <a:latin typeface="Trebuchet MS" panose="020B0603020202020204" pitchFamily="34" charset="0"/>
              </a:rPr>
              <a:t>învăţare</a:t>
            </a:r>
            <a:r>
              <a:rPr lang="en-US" sz="1800" dirty="0">
                <a:latin typeface="Trebuchet MS" panose="020B0603020202020204" pitchFamily="34" charset="0"/>
              </a:rPr>
              <a:t> </a:t>
            </a:r>
            <a:r>
              <a:rPr lang="en-US" sz="1800" dirty="0" err="1">
                <a:latin typeface="Trebuchet MS" panose="020B0603020202020204" pitchFamily="34" charset="0"/>
              </a:rPr>
              <a:t>formale</a:t>
            </a:r>
            <a:r>
              <a:rPr lang="en-US" sz="1800" dirty="0">
                <a:latin typeface="Trebuchet MS" panose="020B0603020202020204" pitchFamily="34" charset="0"/>
              </a:rPr>
              <a:t>, </a:t>
            </a:r>
            <a:r>
              <a:rPr lang="en-US" sz="1800" dirty="0" err="1">
                <a:latin typeface="Trebuchet MS" panose="020B0603020202020204" pitchFamily="34" charset="0"/>
              </a:rPr>
              <a:t>nonformale</a:t>
            </a:r>
            <a:r>
              <a:rPr lang="en-US" sz="1800" dirty="0">
                <a:latin typeface="Trebuchet MS" panose="020B0603020202020204" pitchFamily="34" charset="0"/>
              </a:rPr>
              <a:t> </a:t>
            </a:r>
            <a:r>
              <a:rPr lang="en-US" sz="1800" dirty="0" err="1">
                <a:latin typeface="Trebuchet MS" panose="020B0603020202020204" pitchFamily="34" charset="0"/>
              </a:rPr>
              <a:t>şi</a:t>
            </a:r>
            <a:r>
              <a:rPr lang="en-US" sz="1800" dirty="0">
                <a:latin typeface="Trebuchet MS" panose="020B0603020202020204" pitchFamily="34" charset="0"/>
              </a:rPr>
              <a:t> </a:t>
            </a:r>
            <a:r>
              <a:rPr lang="en-US" sz="1800" dirty="0" err="1">
                <a:latin typeface="Trebuchet MS" panose="020B0603020202020204" pitchFamily="34" charset="0"/>
              </a:rPr>
              <a:t>informale</a:t>
            </a:r>
            <a:r>
              <a:rPr lang="en-US" sz="1800" dirty="0">
                <a:latin typeface="Trebuchet MS" panose="020B0603020202020204" pitchFamily="34" charset="0"/>
              </a:rPr>
              <a:t> </a:t>
            </a:r>
            <a:r>
              <a:rPr lang="en-US" sz="1800" dirty="0" err="1">
                <a:latin typeface="Trebuchet MS" panose="020B0603020202020204" pitchFamily="34" charset="0"/>
              </a:rPr>
              <a:t>şi</a:t>
            </a:r>
            <a:r>
              <a:rPr lang="en-US" sz="1800" dirty="0">
                <a:latin typeface="Trebuchet MS" panose="020B0603020202020204" pitchFamily="34" charset="0"/>
              </a:rPr>
              <a:t> </a:t>
            </a:r>
            <a:r>
              <a:rPr lang="en-US" sz="1800" b="1" u="sng" dirty="0" err="1" smtClean="0">
                <a:latin typeface="Trebuchet MS" panose="020B0603020202020204" pitchFamily="34" charset="0"/>
              </a:rPr>
              <a:t>asigură</a:t>
            </a:r>
            <a:r>
              <a:rPr lang="en-US" sz="1800" b="1" u="sng" dirty="0" smtClean="0">
                <a:latin typeface="Trebuchet MS" panose="020B0603020202020204" pitchFamily="34" charset="0"/>
              </a:rPr>
              <a:t> </a:t>
            </a:r>
            <a:r>
              <a:rPr lang="en-US" sz="1800" b="1" u="sng" dirty="0" err="1">
                <a:latin typeface="Trebuchet MS" panose="020B0603020202020204" pitchFamily="34" charset="0"/>
              </a:rPr>
              <a:t>coerenţa</a:t>
            </a:r>
            <a:r>
              <a:rPr lang="en-US" sz="1800" b="1" u="sng" dirty="0">
                <a:latin typeface="Trebuchet MS" panose="020B0603020202020204" pitchFamily="34" charset="0"/>
              </a:rPr>
              <a:t> </a:t>
            </a:r>
            <a:r>
              <a:rPr lang="en-US" sz="1800" b="1" u="sng" dirty="0" err="1">
                <a:latin typeface="Trebuchet MS" panose="020B0603020202020204" pitchFamily="34" charset="0"/>
              </a:rPr>
              <a:t>calificărilor</a:t>
            </a:r>
            <a:r>
              <a:rPr lang="en-US" sz="1800" b="1" u="sng" dirty="0">
                <a:latin typeface="Trebuchet MS" panose="020B0603020202020204" pitchFamily="34" charset="0"/>
              </a:rPr>
              <a:t> </a:t>
            </a:r>
            <a:r>
              <a:rPr lang="en-US" sz="1800" b="1" u="sng" dirty="0" err="1">
                <a:latin typeface="Trebuchet MS" panose="020B0603020202020204" pitchFamily="34" charset="0"/>
              </a:rPr>
              <a:t>şi</a:t>
            </a:r>
            <a:r>
              <a:rPr lang="en-US" sz="1800" b="1" u="sng" dirty="0">
                <a:latin typeface="Trebuchet MS" panose="020B0603020202020204" pitchFamily="34" charset="0"/>
              </a:rPr>
              <a:t> </a:t>
            </a:r>
            <a:r>
              <a:rPr lang="en-US" sz="1800" b="1" i="1" u="sng" dirty="0">
                <a:latin typeface="Trebuchet MS" panose="020B0603020202020204" pitchFamily="34" charset="0"/>
              </a:rPr>
              <a:t>a </a:t>
            </a:r>
            <a:r>
              <a:rPr lang="en-US" sz="1800" b="1" i="1" u="sng" dirty="0" err="1">
                <a:latin typeface="Trebuchet MS" panose="020B0603020202020204" pitchFamily="34" charset="0"/>
              </a:rPr>
              <a:t>titlurilor</a:t>
            </a:r>
            <a:r>
              <a:rPr lang="en-US" sz="1800" b="1" i="1" u="sng" dirty="0">
                <a:latin typeface="Trebuchet MS" panose="020B0603020202020204" pitchFamily="34" charset="0"/>
              </a:rPr>
              <a:t> </a:t>
            </a:r>
            <a:r>
              <a:rPr lang="en-US" sz="1800" b="1" u="sng" dirty="0">
                <a:latin typeface="Trebuchet MS" panose="020B0603020202020204" pitchFamily="34" charset="0"/>
              </a:rPr>
              <a:t>certificate</a:t>
            </a:r>
            <a:r>
              <a:rPr lang="en-US" sz="1800" b="1" dirty="0">
                <a:latin typeface="Trebuchet MS" panose="020B0603020202020204" pitchFamily="34" charset="0"/>
              </a:rPr>
              <a:t>. </a:t>
            </a:r>
          </a:p>
          <a:p>
            <a:pPr marL="0" indent="0" algn="just">
              <a:buNone/>
            </a:pPr>
            <a:r>
              <a:rPr lang="en-US" sz="1800" dirty="0">
                <a:latin typeface="Trebuchet MS" panose="020B0603020202020204" pitchFamily="34" charset="0"/>
              </a:rPr>
              <a:t>DEX</a:t>
            </a:r>
            <a:r>
              <a:rPr lang="ro-RO" sz="1800" dirty="0">
                <a:latin typeface="Trebuchet MS" panose="020B0603020202020204" pitchFamily="34" charset="0"/>
              </a:rPr>
              <a:t>: </a:t>
            </a:r>
            <a:r>
              <a:rPr lang="en-US" sz="1800" dirty="0">
                <a:latin typeface="Trebuchet MS" panose="020B0603020202020204" pitchFamily="34" charset="0"/>
              </a:rPr>
              <a:t> </a:t>
            </a:r>
            <a:r>
              <a:rPr lang="en-US" sz="1800" dirty="0" err="1">
                <a:latin typeface="Trebuchet MS" panose="020B0603020202020204" pitchFamily="34" charset="0"/>
              </a:rPr>
              <a:t>Coerent</a:t>
            </a:r>
            <a:r>
              <a:rPr lang="en-US" sz="1800" dirty="0">
                <a:latin typeface="Trebuchet MS" panose="020B0603020202020204" pitchFamily="34" charset="0"/>
              </a:rPr>
              <a:t> =</a:t>
            </a:r>
            <a:r>
              <a:rPr lang="ro-RO" sz="1800" dirty="0">
                <a:latin typeface="Trebuchet MS" panose="020B0603020202020204" pitchFamily="34" charset="0"/>
              </a:rPr>
              <a:t> </a:t>
            </a:r>
            <a:r>
              <a:rPr lang="en-US" sz="1800" dirty="0" err="1">
                <a:latin typeface="Trebuchet MS" panose="020B0603020202020204" pitchFamily="34" charset="0"/>
              </a:rPr>
              <a:t>Armonios</a:t>
            </a:r>
            <a:r>
              <a:rPr lang="en-US" sz="1800" dirty="0">
                <a:latin typeface="Trebuchet MS" panose="020B0603020202020204" pitchFamily="34" charset="0"/>
              </a:rPr>
              <a:t>, logic, </a:t>
            </a:r>
            <a:r>
              <a:rPr lang="en-US" sz="1800" dirty="0" err="1">
                <a:latin typeface="Trebuchet MS" panose="020B0603020202020204" pitchFamily="34" charset="0"/>
              </a:rPr>
              <a:t>ordonat</a:t>
            </a:r>
            <a:r>
              <a:rPr lang="en-US" sz="1800" dirty="0">
                <a:latin typeface="Trebuchet MS" panose="020B0603020202020204" pitchFamily="34" charset="0"/>
              </a:rPr>
              <a:t>.</a:t>
            </a:r>
            <a:r>
              <a:rPr lang="ro-RO" sz="1800" dirty="0">
                <a:latin typeface="Trebuchet MS" panose="020B0603020202020204" pitchFamily="34" charset="0"/>
              </a:rPr>
              <a:t> A</a:t>
            </a:r>
            <a:r>
              <a:rPr lang="en-US" sz="1800" dirty="0" err="1">
                <a:latin typeface="Trebuchet MS" panose="020B0603020202020204" pitchFamily="34" charset="0"/>
              </a:rPr>
              <a:t>dic</a:t>
            </a:r>
            <a:r>
              <a:rPr lang="ro-RO" sz="1800" dirty="0">
                <a:latin typeface="Trebuchet MS" panose="020B0603020202020204" pitchFamily="34" charset="0"/>
              </a:rPr>
              <a:t>ă</a:t>
            </a:r>
            <a:r>
              <a:rPr lang="en-US" sz="1800" dirty="0">
                <a:latin typeface="Trebuchet MS" panose="020B0603020202020204" pitchFamily="34" charset="0"/>
              </a:rPr>
              <a:t> </a:t>
            </a:r>
            <a:r>
              <a:rPr lang="ro-RO" sz="1800" dirty="0">
                <a:latin typeface="Trebuchet MS" panose="020B0603020202020204" pitchFamily="34" charset="0"/>
              </a:rPr>
              <a:t>î</a:t>
            </a:r>
            <a:r>
              <a:rPr lang="en-US" sz="1800" dirty="0" err="1">
                <a:latin typeface="Trebuchet MS" panose="020B0603020202020204" pitchFamily="34" charset="0"/>
              </a:rPr>
              <a:t>ntre</a:t>
            </a:r>
            <a:r>
              <a:rPr lang="en-US" sz="1800" dirty="0">
                <a:latin typeface="Trebuchet MS" panose="020B0603020202020204" pitchFamily="34" charset="0"/>
              </a:rPr>
              <a:t> </a:t>
            </a:r>
            <a:r>
              <a:rPr lang="en-US" sz="1800" dirty="0" err="1">
                <a:latin typeface="Trebuchet MS" panose="020B0603020202020204" pitchFamily="34" charset="0"/>
              </a:rPr>
              <a:t>titlul</a:t>
            </a:r>
            <a:r>
              <a:rPr lang="en-US" sz="1800" dirty="0">
                <a:latin typeface="Trebuchet MS" panose="020B0603020202020204" pitchFamily="34" charset="0"/>
              </a:rPr>
              <a:t> de </a:t>
            </a:r>
            <a:r>
              <a:rPr lang="en-US" sz="1800" dirty="0" err="1">
                <a:latin typeface="Trebuchet MS" panose="020B0603020202020204" pitchFamily="34" charset="0"/>
              </a:rPr>
              <a:t>calificare</a:t>
            </a:r>
            <a:r>
              <a:rPr lang="en-US" sz="1800" dirty="0">
                <a:latin typeface="Trebuchet MS" panose="020B0603020202020204" pitchFamily="34" charset="0"/>
              </a:rPr>
              <a:t> </a:t>
            </a:r>
            <a:r>
              <a:rPr lang="ro-RO" sz="1800" dirty="0">
                <a:latin typeface="Trebuchet MS" panose="020B0603020202020204" pitchFamily="34" charset="0"/>
              </a:rPr>
              <a:t>ș</a:t>
            </a:r>
            <a:r>
              <a:rPr lang="en-US" sz="1800" dirty="0" err="1">
                <a:latin typeface="Trebuchet MS" panose="020B0603020202020204" pitchFamily="34" charset="0"/>
              </a:rPr>
              <a:t>i</a:t>
            </a:r>
            <a:r>
              <a:rPr lang="en-US" sz="1800" dirty="0">
                <a:latin typeface="Trebuchet MS" panose="020B0603020202020204" pitchFamily="34" charset="0"/>
              </a:rPr>
              <a:t> </a:t>
            </a:r>
            <a:r>
              <a:rPr lang="en-US" sz="1800" dirty="0" err="1">
                <a:latin typeface="Trebuchet MS" panose="020B0603020202020204" pitchFamily="34" charset="0"/>
              </a:rPr>
              <a:t>nivelul</a:t>
            </a:r>
            <a:r>
              <a:rPr lang="en-US" sz="1800" dirty="0">
                <a:latin typeface="Trebuchet MS" panose="020B0603020202020204" pitchFamily="34" charset="0"/>
              </a:rPr>
              <a:t> </a:t>
            </a:r>
            <a:r>
              <a:rPr lang="en-US" sz="1800" dirty="0" err="1">
                <a:latin typeface="Trebuchet MS" panose="020B0603020202020204" pitchFamily="34" charset="0"/>
              </a:rPr>
              <a:t>ei</a:t>
            </a:r>
            <a:r>
              <a:rPr lang="en-US" sz="1800" dirty="0">
                <a:latin typeface="Trebuchet MS" panose="020B0603020202020204" pitchFamily="34" charset="0"/>
              </a:rPr>
              <a:t> </a:t>
            </a:r>
            <a:r>
              <a:rPr lang="en-US" sz="1800" dirty="0" err="1">
                <a:latin typeface="Trebuchet MS" panose="020B0603020202020204" pitchFamily="34" charset="0"/>
              </a:rPr>
              <a:t>trebuie</a:t>
            </a:r>
            <a:r>
              <a:rPr lang="en-US" sz="1800" dirty="0">
                <a:latin typeface="Trebuchet MS" panose="020B0603020202020204" pitchFamily="34" charset="0"/>
              </a:rPr>
              <a:t> s</a:t>
            </a:r>
            <a:r>
              <a:rPr lang="ro-RO" sz="1800" dirty="0">
                <a:latin typeface="Trebuchet MS" panose="020B0603020202020204" pitchFamily="34" charset="0"/>
              </a:rPr>
              <a:t>ă</a:t>
            </a:r>
            <a:r>
              <a:rPr lang="en-US" sz="1800" dirty="0">
                <a:latin typeface="Trebuchet MS" panose="020B0603020202020204" pitchFamily="34" charset="0"/>
              </a:rPr>
              <a:t> </a:t>
            </a:r>
            <a:r>
              <a:rPr lang="en-US" sz="1800" dirty="0" err="1">
                <a:latin typeface="Trebuchet MS" panose="020B0603020202020204" pitchFamily="34" charset="0"/>
              </a:rPr>
              <a:t>existe</a:t>
            </a:r>
            <a:r>
              <a:rPr lang="en-US" sz="1800" dirty="0">
                <a:latin typeface="Trebuchet MS" panose="020B0603020202020204" pitchFamily="34" charset="0"/>
              </a:rPr>
              <a:t> o logic</a:t>
            </a:r>
            <a:r>
              <a:rPr lang="ro-RO" sz="1800" dirty="0">
                <a:latin typeface="Trebuchet MS" panose="020B0603020202020204" pitchFamily="34" charset="0"/>
              </a:rPr>
              <a:t>ă</a:t>
            </a:r>
            <a:r>
              <a:rPr lang="en-US" sz="1800" dirty="0">
                <a:latin typeface="Trebuchet MS" panose="020B0603020202020204" pitchFamily="34" charset="0"/>
              </a:rPr>
              <a:t>.</a:t>
            </a:r>
          </a:p>
          <a:p>
            <a:pPr marL="0" indent="0" algn="just">
              <a:buNone/>
            </a:pPr>
            <a:r>
              <a:rPr lang="en-US" sz="1800" dirty="0" err="1" smtClean="0">
                <a:latin typeface="Trebuchet MS" panose="020B0603020202020204" pitchFamily="34" charset="0"/>
              </a:rPr>
              <a:t>Strategie</a:t>
            </a:r>
            <a:r>
              <a:rPr lang="en-US" sz="1800" dirty="0" smtClean="0">
                <a:latin typeface="Trebuchet MS" panose="020B0603020202020204" pitchFamily="34" charset="0"/>
              </a:rPr>
              <a:t>:</a:t>
            </a:r>
            <a:endParaRPr lang="en-US" sz="1800" dirty="0">
              <a:latin typeface="Trebuchet MS" panose="020B0603020202020204" pitchFamily="34" charset="0"/>
            </a:endParaRPr>
          </a:p>
          <a:p>
            <a:pPr lvl="1" algn="just">
              <a:buFont typeface="Wingdings" panose="05000000000000000000" pitchFamily="2" charset="2"/>
              <a:buChar char="v"/>
            </a:pPr>
            <a:r>
              <a:rPr lang="en-US" sz="1800" dirty="0" err="1">
                <a:latin typeface="Trebuchet MS" panose="020B0603020202020204" pitchFamily="34" charset="0"/>
              </a:rPr>
              <a:t>Titlului</a:t>
            </a:r>
            <a:r>
              <a:rPr lang="en-US" sz="1800" dirty="0">
                <a:latin typeface="Trebuchet MS" panose="020B0603020202020204" pitchFamily="34" charset="0"/>
              </a:rPr>
              <a:t> de </a:t>
            </a:r>
            <a:r>
              <a:rPr lang="en-US" sz="1800" dirty="0" err="1">
                <a:latin typeface="Trebuchet MS" panose="020B0603020202020204" pitchFamily="34" charset="0"/>
              </a:rPr>
              <a:t>calificare</a:t>
            </a:r>
            <a:r>
              <a:rPr lang="en-US" sz="1800" dirty="0">
                <a:latin typeface="Trebuchet MS" panose="020B0603020202020204" pitchFamily="34" charset="0"/>
              </a:rPr>
              <a:t> </a:t>
            </a:r>
            <a:r>
              <a:rPr lang="ro-RO" sz="1800" dirty="0" smtClean="0">
                <a:latin typeface="Trebuchet MS" panose="020B0603020202020204" pitchFamily="34" charset="0"/>
              </a:rPr>
              <a:t>î</a:t>
            </a:r>
            <a:r>
              <a:rPr lang="en-US" sz="1800" dirty="0" err="1" smtClean="0">
                <a:latin typeface="Trebuchet MS" panose="020B0603020202020204" pitchFamily="34" charset="0"/>
              </a:rPr>
              <a:t>i</a:t>
            </a:r>
            <a:r>
              <a:rPr lang="en-US" sz="1800" dirty="0" smtClean="0">
                <a:latin typeface="Trebuchet MS" panose="020B0603020202020204" pitchFamily="34" charset="0"/>
              </a:rPr>
              <a:t> </a:t>
            </a:r>
            <a:r>
              <a:rPr lang="en-US" sz="1800" dirty="0" err="1">
                <a:latin typeface="Trebuchet MS" panose="020B0603020202020204" pitchFamily="34" charset="0"/>
              </a:rPr>
              <a:t>corespunde</a:t>
            </a:r>
            <a:r>
              <a:rPr lang="en-US" sz="1800" dirty="0">
                <a:latin typeface="Trebuchet MS" panose="020B0603020202020204" pitchFamily="34" charset="0"/>
              </a:rPr>
              <a:t>  un </a:t>
            </a:r>
            <a:r>
              <a:rPr lang="en-US" sz="1800" dirty="0" err="1">
                <a:latin typeface="Trebuchet MS" panose="020B0603020202020204" pitchFamily="34" charset="0"/>
              </a:rPr>
              <a:t>nivel</a:t>
            </a:r>
            <a:r>
              <a:rPr lang="en-US" sz="1800" dirty="0">
                <a:latin typeface="Trebuchet MS" panose="020B0603020202020204" pitchFamily="34" charset="0"/>
              </a:rPr>
              <a:t> de </a:t>
            </a:r>
            <a:r>
              <a:rPr lang="en-US" sz="1800" dirty="0" err="1">
                <a:latin typeface="Trebuchet MS" panose="020B0603020202020204" pitchFamily="34" charset="0"/>
              </a:rPr>
              <a:t>calificare</a:t>
            </a:r>
            <a:r>
              <a:rPr lang="ro-RO" sz="1800" dirty="0">
                <a:latin typeface="Trebuchet MS" panose="020B0603020202020204" pitchFamily="34" charset="0"/>
              </a:rPr>
              <a:t>;</a:t>
            </a:r>
            <a:endParaRPr lang="en-US" sz="1800" dirty="0">
              <a:latin typeface="Trebuchet MS" panose="020B0603020202020204" pitchFamily="34" charset="0"/>
            </a:endParaRPr>
          </a:p>
          <a:p>
            <a:pPr lvl="1" algn="just">
              <a:buFont typeface="Wingdings" panose="05000000000000000000" pitchFamily="2" charset="2"/>
              <a:buChar char="v"/>
            </a:pPr>
            <a:r>
              <a:rPr lang="en-US" sz="1800" dirty="0">
                <a:latin typeface="Trebuchet MS" panose="020B0603020202020204" pitchFamily="34" charset="0"/>
              </a:rPr>
              <a:t>Ex</a:t>
            </a:r>
            <a:r>
              <a:rPr lang="en-US" sz="1800" dirty="0" smtClean="0">
                <a:latin typeface="Trebuchet MS" panose="020B0603020202020204" pitchFamily="34" charset="0"/>
              </a:rPr>
              <a:t>.:</a:t>
            </a:r>
            <a:r>
              <a:rPr lang="ro-RO" sz="1800" dirty="0" smtClean="0">
                <a:latin typeface="Trebuchet MS" panose="020B0603020202020204" pitchFamily="34" charset="0"/>
              </a:rPr>
              <a:t> </a:t>
            </a:r>
            <a:r>
              <a:rPr lang="en-US" sz="1800" dirty="0" smtClean="0">
                <a:latin typeface="Trebuchet MS" panose="020B0603020202020204" pitchFamily="34" charset="0"/>
              </a:rPr>
              <a:t>diploma </a:t>
            </a:r>
            <a:r>
              <a:rPr lang="en-US" sz="1800" dirty="0">
                <a:latin typeface="Trebuchet MS" panose="020B0603020202020204" pitchFamily="34" charset="0"/>
              </a:rPr>
              <a:t>de</a:t>
            </a:r>
            <a:r>
              <a:rPr lang="ro-RO" sz="1800" dirty="0">
                <a:latin typeface="Trebuchet MS" panose="020B0603020202020204" pitchFamily="34" charset="0"/>
              </a:rPr>
              <a:t> </a:t>
            </a:r>
            <a:r>
              <a:rPr lang="en-US" sz="1800" dirty="0">
                <a:latin typeface="Trebuchet MS" panose="020B0603020202020204" pitchFamily="34" charset="0"/>
              </a:rPr>
              <a:t>medic =</a:t>
            </a:r>
            <a:r>
              <a:rPr lang="ro-RO" sz="1800" dirty="0">
                <a:latin typeface="Trebuchet MS" panose="020B0603020202020204" pitchFamily="34" charset="0"/>
              </a:rPr>
              <a:t> </a:t>
            </a:r>
            <a:r>
              <a:rPr lang="en-US" sz="1800" dirty="0" err="1">
                <a:latin typeface="Trebuchet MS" panose="020B0603020202020204" pitchFamily="34" charset="0"/>
              </a:rPr>
              <a:t>nivelul</a:t>
            </a:r>
            <a:r>
              <a:rPr lang="en-US" sz="1800" dirty="0">
                <a:latin typeface="Trebuchet MS" panose="020B0603020202020204" pitchFamily="34" charset="0"/>
              </a:rPr>
              <a:t> 7 CNC,</a:t>
            </a:r>
            <a:r>
              <a:rPr lang="ro-RO" sz="1800" dirty="0">
                <a:latin typeface="Trebuchet MS" panose="020B0603020202020204" pitchFamily="34" charset="0"/>
              </a:rPr>
              <a:t> </a:t>
            </a:r>
            <a:r>
              <a:rPr lang="en-US" sz="1800" dirty="0" err="1">
                <a:latin typeface="Trebuchet MS" panose="020B0603020202020204" pitchFamily="34" charset="0"/>
              </a:rPr>
              <a:t>arhitect</a:t>
            </a:r>
            <a:r>
              <a:rPr lang="en-US" sz="1800" dirty="0">
                <a:latin typeface="Trebuchet MS" panose="020B0603020202020204" pitchFamily="34" charset="0"/>
              </a:rPr>
              <a:t> =</a:t>
            </a:r>
            <a:r>
              <a:rPr lang="ro-RO" sz="1800" dirty="0">
                <a:latin typeface="Trebuchet MS" panose="020B0603020202020204" pitchFamily="34" charset="0"/>
              </a:rPr>
              <a:t> </a:t>
            </a:r>
            <a:r>
              <a:rPr lang="en-US" sz="1800" dirty="0" err="1">
                <a:latin typeface="Trebuchet MS" panose="020B0603020202020204" pitchFamily="34" charset="0"/>
              </a:rPr>
              <a:t>nivelul</a:t>
            </a:r>
            <a:r>
              <a:rPr lang="en-US" sz="1800" dirty="0">
                <a:latin typeface="Trebuchet MS" panose="020B0603020202020204" pitchFamily="34" charset="0"/>
              </a:rPr>
              <a:t> 7 CNC,</a:t>
            </a:r>
            <a:r>
              <a:rPr lang="ro-RO" sz="1800" dirty="0">
                <a:latin typeface="Trebuchet MS" panose="020B0603020202020204" pitchFamily="34" charset="0"/>
              </a:rPr>
              <a:t> </a:t>
            </a:r>
            <a:r>
              <a:rPr lang="en-US" sz="1800" dirty="0" err="1">
                <a:latin typeface="Trebuchet MS" panose="020B0603020202020204" pitchFamily="34" charset="0"/>
              </a:rPr>
              <a:t>fizician</a:t>
            </a:r>
            <a:r>
              <a:rPr lang="en-US" sz="1800" dirty="0">
                <a:latin typeface="Trebuchet MS" panose="020B0603020202020204" pitchFamily="34" charset="0"/>
              </a:rPr>
              <a:t> </a:t>
            </a:r>
            <a:r>
              <a:rPr lang="ro-RO" sz="1800" dirty="0">
                <a:latin typeface="Trebuchet MS" panose="020B0603020202020204" pitchFamily="34" charset="0"/>
              </a:rPr>
              <a:t>= </a:t>
            </a:r>
            <a:r>
              <a:rPr lang="en-US" sz="1800" dirty="0" err="1">
                <a:latin typeface="Trebuchet MS" panose="020B0603020202020204" pitchFamily="34" charset="0"/>
              </a:rPr>
              <a:t>nivelul</a:t>
            </a:r>
            <a:r>
              <a:rPr lang="en-US" sz="1800" dirty="0">
                <a:latin typeface="Trebuchet MS" panose="020B0603020202020204" pitchFamily="34" charset="0"/>
              </a:rPr>
              <a:t> 6 CNC</a:t>
            </a:r>
            <a:r>
              <a:rPr lang="ro-RO" sz="1800" dirty="0">
                <a:latin typeface="Trebuchet MS" panose="020B0603020202020204" pitchFamily="34" charset="0"/>
              </a:rPr>
              <a:t>;</a:t>
            </a:r>
            <a:r>
              <a:rPr lang="en-US" sz="1800" dirty="0">
                <a:latin typeface="Trebuchet MS" panose="020B0603020202020204" pitchFamily="34" charset="0"/>
              </a:rPr>
              <a:t> </a:t>
            </a:r>
          </a:p>
          <a:p>
            <a:pPr marL="0" indent="0" algn="just">
              <a:buNone/>
            </a:pPr>
            <a:r>
              <a:rPr lang="en-US" sz="1800" b="1" i="1" dirty="0" err="1">
                <a:latin typeface="Trebuchet MS" panose="020B0603020202020204" pitchFamily="34" charset="0"/>
              </a:rPr>
              <a:t>Propunere</a:t>
            </a:r>
            <a:r>
              <a:rPr lang="en-US" sz="1800" b="1" i="1" dirty="0">
                <a:latin typeface="Trebuchet MS" panose="020B0603020202020204" pitchFamily="34" charset="0"/>
              </a:rPr>
              <a:t> </a:t>
            </a:r>
            <a:r>
              <a:rPr lang="en-US" sz="1800" b="1" i="1" dirty="0" err="1">
                <a:latin typeface="Trebuchet MS" panose="020B0603020202020204" pitchFamily="34" charset="0"/>
              </a:rPr>
              <a:t>exper</a:t>
            </a:r>
            <a:r>
              <a:rPr lang="ro-RO" sz="1800" b="1" i="1" dirty="0">
                <a:latin typeface="Trebuchet MS" panose="020B0603020202020204" pitchFamily="34" charset="0"/>
              </a:rPr>
              <a:t>ț</a:t>
            </a:r>
            <a:r>
              <a:rPr lang="en-US" sz="1800" b="1" i="1" dirty="0" err="1">
                <a:latin typeface="Trebuchet MS" panose="020B0603020202020204" pitchFamily="34" charset="0"/>
              </a:rPr>
              <a:t>i</a:t>
            </a:r>
            <a:r>
              <a:rPr lang="en-US" sz="1800" b="1" i="1" dirty="0">
                <a:latin typeface="Trebuchet MS" panose="020B0603020202020204" pitchFamily="34" charset="0"/>
              </a:rPr>
              <a:t> </a:t>
            </a:r>
            <a:r>
              <a:rPr lang="en-US" sz="1800" b="1" i="1" dirty="0" err="1">
                <a:latin typeface="Trebuchet MS" panose="020B0603020202020204" pitchFamily="34" charset="0"/>
              </a:rPr>
              <a:t>proiect</a:t>
            </a:r>
            <a:r>
              <a:rPr lang="en-US" sz="1800" b="1" i="1" dirty="0" smtClean="0">
                <a:latin typeface="Trebuchet MS" panose="020B0603020202020204" pitchFamily="34" charset="0"/>
              </a:rPr>
              <a:t>:</a:t>
            </a:r>
            <a:r>
              <a:rPr lang="ro-RO" sz="1800" b="1" i="1" dirty="0" smtClean="0">
                <a:latin typeface="Trebuchet MS" panose="020B0603020202020204" pitchFamily="34" charset="0"/>
              </a:rPr>
              <a:t> </a:t>
            </a:r>
            <a:r>
              <a:rPr lang="en-US" sz="1800" b="1" i="1" dirty="0" smtClean="0">
                <a:latin typeface="Trebuchet MS" panose="020B0603020202020204" pitchFamily="34" charset="0"/>
              </a:rPr>
              <a:t>diploma </a:t>
            </a:r>
            <a:r>
              <a:rPr lang="en-US" sz="1800" b="1" i="1" dirty="0">
                <a:latin typeface="Trebuchet MS" panose="020B0603020202020204" pitchFamily="34" charset="0"/>
              </a:rPr>
              <a:t>de </a:t>
            </a:r>
            <a:r>
              <a:rPr lang="ro-RO" sz="1800" b="1" i="1" dirty="0">
                <a:latin typeface="Trebuchet MS" panose="020B0603020202020204" pitchFamily="34" charset="0"/>
              </a:rPr>
              <a:t> </a:t>
            </a:r>
            <a:r>
              <a:rPr lang="en-US" sz="1800" b="1" i="1" dirty="0" err="1">
                <a:latin typeface="Trebuchet MS" panose="020B0603020202020204" pitchFamily="34" charset="0"/>
              </a:rPr>
              <a:t>Inginer</a:t>
            </a:r>
            <a:r>
              <a:rPr lang="en-US" sz="1800" b="1" i="1" dirty="0">
                <a:latin typeface="Trebuchet MS" panose="020B0603020202020204" pitchFamily="34" charset="0"/>
              </a:rPr>
              <a:t> =</a:t>
            </a:r>
            <a:r>
              <a:rPr lang="ro-RO" sz="1800" b="1" i="1" dirty="0">
                <a:latin typeface="Trebuchet MS" panose="020B0603020202020204" pitchFamily="34" charset="0"/>
              </a:rPr>
              <a:t> </a:t>
            </a:r>
            <a:r>
              <a:rPr lang="en-US" sz="1800" b="1" i="1" dirty="0" err="1">
                <a:latin typeface="Trebuchet MS" panose="020B0603020202020204" pitchFamily="34" charset="0"/>
              </a:rPr>
              <a:t>nivelul</a:t>
            </a:r>
            <a:r>
              <a:rPr lang="en-US" sz="1800" b="1" i="1" dirty="0">
                <a:latin typeface="Trebuchet MS" panose="020B0603020202020204" pitchFamily="34" charset="0"/>
              </a:rPr>
              <a:t> 7 CNC</a:t>
            </a:r>
            <a:r>
              <a:rPr lang="ro-RO" sz="1800" b="1" i="1" dirty="0">
                <a:latin typeface="Trebuchet MS" panose="020B0603020202020204" pitchFamily="34" charset="0"/>
              </a:rPr>
              <a:t> </a:t>
            </a:r>
            <a:r>
              <a:rPr lang="en-US" sz="1800" b="1" i="1" dirty="0">
                <a:latin typeface="Trebuchet MS" panose="020B0603020202020204" pitchFamily="34" charset="0"/>
              </a:rPr>
              <a:t>(</a:t>
            </a:r>
            <a:r>
              <a:rPr lang="ro-RO" sz="1800" b="1" i="1" dirty="0">
                <a:latin typeface="Trebuchet MS" panose="020B0603020202020204" pitchFamily="34" charset="0"/>
              </a:rPr>
              <a:t>cu</a:t>
            </a:r>
            <a:r>
              <a:rPr lang="en-US" sz="1800" b="1" i="1" dirty="0">
                <a:latin typeface="Trebuchet MS" panose="020B0603020202020204" pitchFamily="34" charset="0"/>
              </a:rPr>
              <a:t> </a:t>
            </a:r>
            <a:r>
              <a:rPr lang="en-US" sz="1800" b="1" i="1" dirty="0" err="1">
                <a:latin typeface="Trebuchet MS" panose="020B0603020202020204" pitchFamily="34" charset="0"/>
              </a:rPr>
              <a:t>masterat</a:t>
            </a:r>
            <a:r>
              <a:rPr lang="en-US" sz="1800" b="1" i="1" dirty="0">
                <a:latin typeface="Trebuchet MS" panose="020B0603020202020204" pitchFamily="34" charset="0"/>
              </a:rPr>
              <a:t> </a:t>
            </a:r>
            <a:r>
              <a:rPr lang="en-US" sz="1800" b="1" i="1" dirty="0" err="1">
                <a:latin typeface="Trebuchet MS" panose="020B0603020202020204" pitchFamily="34" charset="0"/>
              </a:rPr>
              <a:t>inclus</a:t>
            </a:r>
            <a:r>
              <a:rPr lang="ro-RO" sz="1800" b="1" i="1" dirty="0">
                <a:latin typeface="Trebuchet MS" panose="020B0603020202020204" pitchFamily="34" charset="0"/>
              </a:rPr>
              <a:t> = </a:t>
            </a:r>
            <a:r>
              <a:rPr lang="en-US" sz="1800" b="1" i="1" dirty="0">
                <a:latin typeface="Trebuchet MS" panose="020B0603020202020204" pitchFamily="34" charset="0"/>
              </a:rPr>
              <a:t>5 </a:t>
            </a:r>
            <a:r>
              <a:rPr lang="en-US" sz="1800" b="1" i="1" dirty="0" err="1" smtClean="0">
                <a:latin typeface="Trebuchet MS" panose="020B0603020202020204" pitchFamily="34" charset="0"/>
              </a:rPr>
              <a:t>ani</a:t>
            </a:r>
            <a:r>
              <a:rPr lang="en-US" sz="1800" b="1" i="1" dirty="0" smtClean="0">
                <a:latin typeface="Trebuchet MS" panose="020B0603020202020204" pitchFamily="34" charset="0"/>
              </a:rPr>
              <a:t>)</a:t>
            </a:r>
            <a:endParaRPr lang="en-US" sz="900" dirty="0">
              <a:latin typeface="Trebuchet MS" panose="020B0603020202020204" pitchFamily="34" charset="0"/>
            </a:endParaRPr>
          </a:p>
          <a:p>
            <a:pPr marL="0" indent="0" algn="just">
              <a:lnSpc>
                <a:spcPct val="110000"/>
              </a:lnSpc>
              <a:buNone/>
            </a:pPr>
            <a:r>
              <a:rPr lang="en-US" sz="1800" u="sng" dirty="0" err="1">
                <a:latin typeface="Trebuchet MS" panose="020B0603020202020204" pitchFamily="34" charset="0"/>
              </a:rPr>
              <a:t>Existenţa</a:t>
            </a:r>
            <a:r>
              <a:rPr lang="en-US" sz="1800" u="sng" dirty="0">
                <a:latin typeface="Trebuchet MS" panose="020B0603020202020204" pitchFamily="34" charset="0"/>
              </a:rPr>
              <a:t> </a:t>
            </a:r>
            <a:r>
              <a:rPr lang="en-US" sz="1800" u="sng" dirty="0" err="1">
                <a:latin typeface="Trebuchet MS" panose="020B0603020202020204" pitchFamily="34" charset="0"/>
              </a:rPr>
              <a:t>unui</a:t>
            </a:r>
            <a:r>
              <a:rPr lang="en-US" sz="1800" u="sng" dirty="0">
                <a:latin typeface="Trebuchet MS" panose="020B0603020202020204" pitchFamily="34" charset="0"/>
              </a:rPr>
              <a:t> </a:t>
            </a:r>
            <a:r>
              <a:rPr lang="en-US" sz="1800" u="sng" dirty="0" err="1">
                <a:latin typeface="Trebuchet MS" panose="020B0603020202020204" pitchFamily="34" charset="0"/>
              </a:rPr>
              <a:t>cadru</a:t>
            </a:r>
            <a:r>
              <a:rPr lang="en-US" sz="1800" u="sng" dirty="0">
                <a:latin typeface="Trebuchet MS" panose="020B0603020202020204" pitchFamily="34" charset="0"/>
              </a:rPr>
              <a:t> </a:t>
            </a:r>
            <a:r>
              <a:rPr lang="en-US" sz="1800" u="sng" dirty="0" err="1">
                <a:latin typeface="Trebuchet MS" panose="020B0603020202020204" pitchFamily="34" charset="0"/>
              </a:rPr>
              <a:t>naţional</a:t>
            </a:r>
            <a:r>
              <a:rPr lang="en-US" sz="1800" u="sng" dirty="0">
                <a:latin typeface="Trebuchet MS" panose="020B0603020202020204" pitchFamily="34" charset="0"/>
              </a:rPr>
              <a:t> al </a:t>
            </a:r>
            <a:r>
              <a:rPr lang="en-US" sz="1800" u="sng" dirty="0" err="1">
                <a:latin typeface="Trebuchet MS" panose="020B0603020202020204" pitchFamily="34" charset="0"/>
              </a:rPr>
              <a:t>calificărilor</a:t>
            </a:r>
            <a:r>
              <a:rPr lang="en-US" sz="1800" u="sng" dirty="0">
                <a:latin typeface="Trebuchet MS" panose="020B0603020202020204" pitchFamily="34" charset="0"/>
              </a:rPr>
              <a:t> </a:t>
            </a:r>
            <a:r>
              <a:rPr lang="en-US" sz="1800" u="sng" dirty="0" err="1">
                <a:latin typeface="Trebuchet MS" panose="020B0603020202020204" pitchFamily="34" charset="0"/>
              </a:rPr>
              <a:t>contribuie</a:t>
            </a:r>
            <a:r>
              <a:rPr lang="en-US" sz="1800" u="sng" dirty="0">
                <a:latin typeface="Trebuchet MS" panose="020B0603020202020204" pitchFamily="34" charset="0"/>
              </a:rPr>
              <a:t> la </a:t>
            </a:r>
            <a:r>
              <a:rPr lang="en-US" sz="1800" u="sng" dirty="0" err="1">
                <a:latin typeface="Trebuchet MS" panose="020B0603020202020204" pitchFamily="34" charset="0"/>
              </a:rPr>
              <a:t>evitarea</a:t>
            </a:r>
            <a:r>
              <a:rPr lang="en-US" sz="1800" u="sng" dirty="0">
                <a:latin typeface="Trebuchet MS" panose="020B0603020202020204" pitchFamily="34" charset="0"/>
              </a:rPr>
              <a:t> </a:t>
            </a:r>
            <a:r>
              <a:rPr lang="en-US" sz="1800" u="sng" dirty="0" err="1">
                <a:latin typeface="Trebuchet MS" panose="020B0603020202020204" pitchFamily="34" charset="0"/>
              </a:rPr>
              <a:t>duplicării</a:t>
            </a:r>
            <a:r>
              <a:rPr lang="en-US" sz="1800" u="sng" dirty="0">
                <a:latin typeface="Trebuchet MS" panose="020B0603020202020204" pitchFamily="34" charset="0"/>
              </a:rPr>
              <a:t> </a:t>
            </a:r>
            <a:r>
              <a:rPr lang="en-US" sz="1800" u="sng" dirty="0" err="1">
                <a:latin typeface="Trebuchet MS" panose="020B0603020202020204" pitchFamily="34" charset="0"/>
              </a:rPr>
              <a:t>şi</a:t>
            </a:r>
            <a:r>
              <a:rPr lang="en-US" sz="1800" u="sng" dirty="0">
                <a:latin typeface="Trebuchet MS" panose="020B0603020202020204" pitchFamily="34" charset="0"/>
              </a:rPr>
              <a:t> </a:t>
            </a:r>
            <a:r>
              <a:rPr lang="en-US" sz="1800" u="sng" dirty="0" err="1">
                <a:latin typeface="Trebuchet MS" panose="020B0603020202020204" pitchFamily="34" charset="0"/>
              </a:rPr>
              <a:t>suprapunerii</a:t>
            </a:r>
            <a:r>
              <a:rPr lang="en-US" sz="1800" u="sng" dirty="0">
                <a:latin typeface="Trebuchet MS" panose="020B0603020202020204" pitchFamily="34" charset="0"/>
              </a:rPr>
              <a:t> </a:t>
            </a:r>
            <a:r>
              <a:rPr lang="en-US" sz="1800" dirty="0" err="1" smtClean="0">
                <a:latin typeface="Trebuchet MS" panose="020B0603020202020204" pitchFamily="34" charset="0"/>
              </a:rPr>
              <a:t>calificărilor</a:t>
            </a:r>
            <a:r>
              <a:rPr lang="ro-RO" sz="1800" dirty="0">
                <a:latin typeface="Trebuchet MS" panose="020B0603020202020204" pitchFamily="34" charset="0"/>
              </a:rPr>
              <a:t> </a:t>
            </a:r>
            <a:r>
              <a:rPr lang="en-US" sz="1800" dirty="0" smtClean="0">
                <a:latin typeface="Trebuchet MS" panose="020B0603020202020204" pitchFamily="34" charset="0"/>
              </a:rPr>
              <a:t>(s</a:t>
            </a:r>
            <a:r>
              <a:rPr lang="ro-RO" sz="1800" dirty="0" smtClean="0">
                <a:latin typeface="Trebuchet MS" panose="020B0603020202020204" pitchFamily="34" charset="0"/>
              </a:rPr>
              <a:t>ă</a:t>
            </a:r>
            <a:r>
              <a:rPr lang="en-US" sz="1800" dirty="0" smtClean="0">
                <a:latin typeface="Trebuchet MS" panose="020B0603020202020204" pitchFamily="34" charset="0"/>
              </a:rPr>
              <a:t> </a:t>
            </a:r>
            <a:r>
              <a:rPr lang="en-US" sz="1800" dirty="0">
                <a:latin typeface="Trebuchet MS" panose="020B0603020202020204" pitchFamily="34" charset="0"/>
              </a:rPr>
              <a:t>nu </a:t>
            </a:r>
            <a:r>
              <a:rPr lang="en-US" sz="1800" dirty="0" err="1">
                <a:latin typeface="Trebuchet MS" panose="020B0603020202020204" pitchFamily="34" charset="0"/>
              </a:rPr>
              <a:t>existe</a:t>
            </a:r>
            <a:r>
              <a:rPr lang="en-US" sz="1800" dirty="0">
                <a:latin typeface="Trebuchet MS" panose="020B0603020202020204" pitchFamily="34" charset="0"/>
              </a:rPr>
              <a:t> </a:t>
            </a:r>
            <a:r>
              <a:rPr lang="en-US" sz="1800" dirty="0" err="1" smtClean="0">
                <a:latin typeface="Trebuchet MS" panose="020B0603020202020204" pitchFamily="34" charset="0"/>
              </a:rPr>
              <a:t>dou</a:t>
            </a:r>
            <a:r>
              <a:rPr lang="ro-RO" sz="1800" dirty="0" smtClean="0">
                <a:latin typeface="Trebuchet MS" panose="020B0603020202020204" pitchFamily="34" charset="0"/>
              </a:rPr>
              <a:t>ă</a:t>
            </a:r>
            <a:r>
              <a:rPr lang="en-US" sz="1800" dirty="0" smtClean="0">
                <a:latin typeface="Trebuchet MS" panose="020B0603020202020204" pitchFamily="34" charset="0"/>
              </a:rPr>
              <a:t> </a:t>
            </a:r>
            <a:r>
              <a:rPr lang="en-US" sz="1800" dirty="0" err="1" smtClean="0">
                <a:latin typeface="Trebuchet MS" panose="020B0603020202020204" pitchFamily="34" charset="0"/>
              </a:rPr>
              <a:t>calific</a:t>
            </a:r>
            <a:r>
              <a:rPr lang="ro-RO" sz="1800" dirty="0" smtClean="0">
                <a:latin typeface="Trebuchet MS" panose="020B0603020202020204" pitchFamily="34" charset="0"/>
              </a:rPr>
              <a:t>ă</a:t>
            </a:r>
            <a:r>
              <a:rPr lang="en-US" sz="1800" dirty="0" err="1" smtClean="0">
                <a:latin typeface="Trebuchet MS" panose="020B0603020202020204" pitchFamily="34" charset="0"/>
              </a:rPr>
              <a:t>ri</a:t>
            </a:r>
            <a:r>
              <a:rPr lang="en-US" sz="1800" dirty="0" smtClean="0">
                <a:latin typeface="Trebuchet MS" panose="020B0603020202020204" pitchFamily="34" charset="0"/>
              </a:rPr>
              <a:t> </a:t>
            </a:r>
            <a:r>
              <a:rPr lang="en-US" sz="1800" dirty="0" err="1">
                <a:latin typeface="Trebuchet MS" panose="020B0603020202020204" pitchFamily="34" charset="0"/>
              </a:rPr>
              <a:t>similare</a:t>
            </a:r>
            <a:r>
              <a:rPr lang="en-US" sz="1800" dirty="0">
                <a:latin typeface="Trebuchet MS" panose="020B0603020202020204" pitchFamily="34" charset="0"/>
              </a:rPr>
              <a:t> la </a:t>
            </a:r>
            <a:r>
              <a:rPr lang="en-US" sz="1800" dirty="0" err="1" smtClean="0">
                <a:latin typeface="Trebuchet MS" panose="020B0603020202020204" pitchFamily="34" charset="0"/>
              </a:rPr>
              <a:t>acela</a:t>
            </a:r>
            <a:r>
              <a:rPr lang="ro-RO" sz="1800" dirty="0" smtClean="0">
                <a:latin typeface="Trebuchet MS" panose="020B0603020202020204" pitchFamily="34" charset="0"/>
              </a:rPr>
              <a:t>ș</a:t>
            </a:r>
            <a:r>
              <a:rPr lang="en-US" sz="1800" dirty="0" err="1" smtClean="0">
                <a:latin typeface="Trebuchet MS" panose="020B0603020202020204" pitchFamily="34" charset="0"/>
              </a:rPr>
              <a:t>i</a:t>
            </a:r>
            <a:r>
              <a:rPr lang="en-US" sz="1800" dirty="0" smtClean="0">
                <a:latin typeface="Trebuchet MS" panose="020B0603020202020204" pitchFamily="34" charset="0"/>
              </a:rPr>
              <a:t> </a:t>
            </a:r>
            <a:r>
              <a:rPr lang="en-US" sz="1800" dirty="0" err="1">
                <a:latin typeface="Trebuchet MS" panose="020B0603020202020204" pitchFamily="34" charset="0"/>
              </a:rPr>
              <a:t>nivel</a:t>
            </a:r>
            <a:r>
              <a:rPr lang="en-US" sz="1800" dirty="0" smtClean="0">
                <a:latin typeface="Trebuchet MS" panose="020B0603020202020204" pitchFamily="34" charset="0"/>
              </a:rPr>
              <a:t>)</a:t>
            </a:r>
            <a:r>
              <a:rPr lang="ro-RO" sz="1800" dirty="0" smtClean="0">
                <a:latin typeface="Trebuchet MS" panose="020B0603020202020204" pitchFamily="34" charset="0"/>
              </a:rPr>
              <a:t>.</a:t>
            </a:r>
            <a:endParaRPr lang="en-US" sz="1800" dirty="0" smtClean="0">
              <a:latin typeface="Trebuchet MS" panose="020B0603020202020204" pitchFamily="34" charset="0"/>
            </a:endParaRPr>
          </a:p>
          <a:p>
            <a:pPr marL="0" indent="0" algn="just">
              <a:lnSpc>
                <a:spcPct val="110000"/>
              </a:lnSpc>
              <a:buNone/>
            </a:pPr>
            <a:r>
              <a:rPr lang="en-US" sz="1800" dirty="0" smtClean="0">
                <a:latin typeface="Trebuchet MS" panose="020B0603020202020204" pitchFamily="34" charset="0"/>
              </a:rPr>
              <a:t> </a:t>
            </a:r>
            <a:r>
              <a:rPr lang="ro-RO" sz="1800" u="sng" dirty="0">
                <a:latin typeface="Trebuchet MS" panose="020B0603020202020204" pitchFamily="34" charset="0"/>
              </a:rPr>
              <a:t>Î</a:t>
            </a:r>
            <a:r>
              <a:rPr lang="en-US" sz="1800" u="sng" dirty="0" err="1" smtClean="0">
                <a:latin typeface="Trebuchet MS" panose="020B0603020202020204" pitchFamily="34" charset="0"/>
              </a:rPr>
              <a:t>i</a:t>
            </a:r>
            <a:r>
              <a:rPr lang="en-US" sz="1800" u="sng" dirty="0" smtClean="0">
                <a:latin typeface="Trebuchet MS" panose="020B0603020202020204" pitchFamily="34" charset="0"/>
              </a:rPr>
              <a:t> </a:t>
            </a:r>
            <a:r>
              <a:rPr lang="en-US" sz="1800" u="sng" dirty="0" err="1">
                <a:latin typeface="Trebuchet MS" panose="020B0603020202020204" pitchFamily="34" charset="0"/>
              </a:rPr>
              <a:t>ajută</a:t>
            </a:r>
            <a:r>
              <a:rPr lang="en-US" sz="1800" u="sng" dirty="0">
                <a:latin typeface="Trebuchet MS" panose="020B0603020202020204" pitchFamily="34" charset="0"/>
              </a:rPr>
              <a:t> </a:t>
            </a:r>
            <a:r>
              <a:rPr lang="en-US" sz="1800" u="sng" dirty="0" err="1">
                <a:latin typeface="Trebuchet MS" panose="020B0603020202020204" pitchFamily="34" charset="0"/>
              </a:rPr>
              <a:t>pe</a:t>
            </a:r>
            <a:r>
              <a:rPr lang="en-US" sz="1800" u="sng" dirty="0">
                <a:latin typeface="Trebuchet MS" panose="020B0603020202020204" pitchFamily="34" charset="0"/>
              </a:rPr>
              <a:t> </a:t>
            </a:r>
            <a:r>
              <a:rPr lang="en-US" sz="1800" u="sng" dirty="0" err="1">
                <a:latin typeface="Trebuchet MS" panose="020B0603020202020204" pitchFamily="34" charset="0"/>
              </a:rPr>
              <a:t>cei</a:t>
            </a:r>
            <a:r>
              <a:rPr lang="en-US" sz="1800" u="sng" dirty="0">
                <a:latin typeface="Trebuchet MS" panose="020B0603020202020204" pitchFamily="34" charset="0"/>
              </a:rPr>
              <a:t> </a:t>
            </a:r>
            <a:r>
              <a:rPr lang="en-US" sz="1800" u="sng" dirty="0" err="1">
                <a:latin typeface="Trebuchet MS" panose="020B0603020202020204" pitchFamily="34" charset="0"/>
              </a:rPr>
              <a:t>ce</a:t>
            </a:r>
            <a:r>
              <a:rPr lang="en-US" sz="1800" u="sng" dirty="0">
                <a:latin typeface="Trebuchet MS" panose="020B0603020202020204" pitchFamily="34" charset="0"/>
              </a:rPr>
              <a:t> </a:t>
            </a:r>
            <a:r>
              <a:rPr lang="en-US" sz="1800" u="sng" dirty="0" err="1">
                <a:latin typeface="Trebuchet MS" panose="020B0603020202020204" pitchFamily="34" charset="0"/>
              </a:rPr>
              <a:t>învaţă</a:t>
            </a:r>
            <a:r>
              <a:rPr lang="en-US" sz="1800" u="sng" dirty="0">
                <a:latin typeface="Trebuchet MS" panose="020B0603020202020204" pitchFamily="34" charset="0"/>
              </a:rPr>
              <a:t> </a:t>
            </a:r>
            <a:r>
              <a:rPr lang="en-US" sz="1800" u="sng" dirty="0" err="1">
                <a:latin typeface="Trebuchet MS" panose="020B0603020202020204" pitchFamily="34" charset="0"/>
              </a:rPr>
              <a:t>să</a:t>
            </a:r>
            <a:r>
              <a:rPr lang="en-US" sz="1800" u="sng" dirty="0">
                <a:latin typeface="Trebuchet MS" panose="020B0603020202020204" pitchFamily="34" charset="0"/>
              </a:rPr>
              <a:t> </a:t>
            </a:r>
            <a:r>
              <a:rPr lang="en-US" sz="1800" u="sng" dirty="0" err="1">
                <a:latin typeface="Trebuchet MS" panose="020B0603020202020204" pitchFamily="34" charset="0"/>
              </a:rPr>
              <a:t>ia</a:t>
            </a:r>
            <a:r>
              <a:rPr lang="en-US" sz="1800" u="sng" dirty="0">
                <a:latin typeface="Trebuchet MS" panose="020B0603020202020204" pitchFamily="34" charset="0"/>
              </a:rPr>
              <a:t> </a:t>
            </a:r>
            <a:r>
              <a:rPr lang="en-US" sz="1800" u="sng" dirty="0" err="1">
                <a:latin typeface="Trebuchet MS" panose="020B0603020202020204" pitchFamily="34" charset="0"/>
              </a:rPr>
              <a:t>decizii</a:t>
            </a:r>
            <a:r>
              <a:rPr lang="en-US" sz="1800" u="sng" dirty="0">
                <a:latin typeface="Trebuchet MS" panose="020B0603020202020204" pitchFamily="34" charset="0"/>
              </a:rPr>
              <a:t> </a:t>
            </a:r>
            <a:r>
              <a:rPr lang="en-US" sz="1800" u="sng" dirty="0" err="1">
                <a:latin typeface="Trebuchet MS" panose="020B0603020202020204" pitchFamily="34" charset="0"/>
              </a:rPr>
              <a:t>în</a:t>
            </a:r>
            <a:r>
              <a:rPr lang="en-US" sz="1800" u="sng" dirty="0">
                <a:latin typeface="Trebuchet MS" panose="020B0603020202020204" pitchFamily="34" charset="0"/>
              </a:rPr>
              <a:t> </a:t>
            </a:r>
            <a:r>
              <a:rPr lang="en-US" sz="1800" u="sng" dirty="0" err="1">
                <a:latin typeface="Trebuchet MS" panose="020B0603020202020204" pitchFamily="34" charset="0"/>
              </a:rPr>
              <a:t>cunoştinţă</a:t>
            </a:r>
            <a:r>
              <a:rPr lang="en-US" sz="1800" u="sng" dirty="0">
                <a:latin typeface="Trebuchet MS" panose="020B0603020202020204" pitchFamily="34" charset="0"/>
              </a:rPr>
              <a:t> de </a:t>
            </a:r>
            <a:r>
              <a:rPr lang="en-US" sz="1800" u="sng" dirty="0" err="1">
                <a:latin typeface="Trebuchet MS" panose="020B0603020202020204" pitchFamily="34" charset="0"/>
              </a:rPr>
              <a:t>cauză</a:t>
            </a:r>
            <a:r>
              <a:rPr lang="en-US" sz="1800" u="sng" dirty="0">
                <a:latin typeface="Trebuchet MS" panose="020B0603020202020204" pitchFamily="34" charset="0"/>
              </a:rPr>
              <a:t> </a:t>
            </a:r>
            <a:r>
              <a:rPr lang="en-US" sz="1800" u="sng" dirty="0" err="1">
                <a:latin typeface="Trebuchet MS" panose="020B0603020202020204" pitchFamily="34" charset="0"/>
              </a:rPr>
              <a:t>privind</a:t>
            </a:r>
            <a:r>
              <a:rPr lang="en-US" sz="1800" u="sng" dirty="0">
                <a:latin typeface="Trebuchet MS" panose="020B0603020202020204" pitchFamily="34" charset="0"/>
              </a:rPr>
              <a:t> </a:t>
            </a:r>
            <a:r>
              <a:rPr lang="en-US" sz="1800" b="1" u="sng" dirty="0" err="1">
                <a:latin typeface="Trebuchet MS" panose="020B0603020202020204" pitchFamily="34" charset="0"/>
              </a:rPr>
              <a:t>planificarea</a:t>
            </a:r>
            <a:r>
              <a:rPr lang="en-US" sz="1800" b="1" u="sng" dirty="0">
                <a:latin typeface="Trebuchet MS" panose="020B0603020202020204" pitchFamily="34" charset="0"/>
              </a:rPr>
              <a:t> </a:t>
            </a:r>
            <a:r>
              <a:rPr lang="en-US" sz="1800" b="1" u="sng" dirty="0" err="1">
                <a:latin typeface="Trebuchet MS" panose="020B0603020202020204" pitchFamily="34" charset="0"/>
              </a:rPr>
              <a:t>carierei</a:t>
            </a:r>
            <a:r>
              <a:rPr lang="en-US" sz="1800" b="1" u="sng" dirty="0">
                <a:latin typeface="Trebuchet MS" panose="020B0603020202020204" pitchFamily="34" charset="0"/>
              </a:rPr>
              <a:t> </a:t>
            </a:r>
            <a:r>
              <a:rPr lang="en-US" sz="1800" b="1" dirty="0">
                <a:latin typeface="Trebuchet MS" panose="020B0603020202020204" pitchFamily="34" charset="0"/>
              </a:rPr>
              <a:t>(</a:t>
            </a:r>
            <a:r>
              <a:rPr lang="en-US" sz="1800" b="1" dirty="0" smtClean="0">
                <a:latin typeface="Trebuchet MS" panose="020B0603020202020204" pitchFamily="34" charset="0"/>
              </a:rPr>
              <a:t>s</a:t>
            </a:r>
            <a:r>
              <a:rPr lang="ro-RO" sz="1800" b="1" dirty="0" smtClean="0">
                <a:latin typeface="Trebuchet MS" panose="020B0603020202020204" pitchFamily="34" charset="0"/>
              </a:rPr>
              <a:t>ă</a:t>
            </a:r>
            <a:r>
              <a:rPr lang="en-US" sz="1800" b="1" dirty="0" smtClean="0">
                <a:latin typeface="Trebuchet MS" panose="020B0603020202020204" pitchFamily="34" charset="0"/>
              </a:rPr>
              <a:t> </a:t>
            </a:r>
            <a:r>
              <a:rPr lang="ro-RO" sz="1800" b="1" dirty="0" err="1" smtClean="0">
                <a:latin typeface="Trebuchet MS" panose="020B0603020202020204" pitchFamily="34" charset="0"/>
              </a:rPr>
              <a:t>îș</a:t>
            </a:r>
            <a:r>
              <a:rPr lang="en-US" sz="1800" b="1" dirty="0" err="1" smtClean="0">
                <a:latin typeface="Trebuchet MS" panose="020B0603020202020204" pitchFamily="34" charset="0"/>
              </a:rPr>
              <a:t>i</a:t>
            </a:r>
            <a:r>
              <a:rPr lang="en-US" sz="1800" b="1" dirty="0" smtClean="0">
                <a:latin typeface="Trebuchet MS" panose="020B0603020202020204" pitchFamily="34" charset="0"/>
              </a:rPr>
              <a:t> </a:t>
            </a:r>
            <a:r>
              <a:rPr lang="en-US" sz="1800" b="1" dirty="0" err="1" smtClean="0">
                <a:latin typeface="Trebuchet MS" panose="020B0603020202020204" pitchFamily="34" charset="0"/>
              </a:rPr>
              <a:t>creasc</a:t>
            </a:r>
            <a:r>
              <a:rPr lang="ro-RO" sz="1800" b="1" dirty="0" smtClean="0">
                <a:latin typeface="Trebuchet MS" panose="020B0603020202020204" pitchFamily="34" charset="0"/>
              </a:rPr>
              <a:t>ă</a:t>
            </a:r>
            <a:r>
              <a:rPr lang="en-US" sz="1800" b="1" dirty="0" smtClean="0">
                <a:latin typeface="Trebuchet MS" panose="020B0603020202020204" pitchFamily="34" charset="0"/>
              </a:rPr>
              <a:t> </a:t>
            </a:r>
            <a:r>
              <a:rPr lang="ro-RO" sz="1800" b="1" dirty="0" smtClean="0">
                <a:latin typeface="Trebuchet MS" panose="020B0603020202020204" pitchFamily="34" charset="0"/>
              </a:rPr>
              <a:t>î</a:t>
            </a:r>
            <a:r>
              <a:rPr lang="en-US" sz="1800" b="1" dirty="0" smtClean="0">
                <a:latin typeface="Trebuchet MS" panose="020B0603020202020204" pitchFamily="34" charset="0"/>
              </a:rPr>
              <a:t>n </a:t>
            </a:r>
            <a:r>
              <a:rPr lang="en-US" sz="1800" b="1" dirty="0" err="1">
                <a:latin typeface="Trebuchet MS" panose="020B0603020202020204" pitchFamily="34" charset="0"/>
              </a:rPr>
              <a:t>timp</a:t>
            </a:r>
            <a:r>
              <a:rPr lang="en-US" sz="1800" b="1" dirty="0">
                <a:latin typeface="Trebuchet MS" panose="020B0603020202020204" pitchFamily="34" charset="0"/>
              </a:rPr>
              <a:t> </a:t>
            </a:r>
            <a:r>
              <a:rPr lang="en-US" sz="1800" b="1" dirty="0" err="1">
                <a:latin typeface="Trebuchet MS" panose="020B0603020202020204" pitchFamily="34" charset="0"/>
              </a:rPr>
              <a:t>nivelul</a:t>
            </a:r>
            <a:r>
              <a:rPr lang="en-US" sz="1800" b="1" dirty="0">
                <a:latin typeface="Trebuchet MS" panose="020B0603020202020204" pitchFamily="34" charset="0"/>
              </a:rPr>
              <a:t> de </a:t>
            </a:r>
            <a:r>
              <a:rPr lang="en-US" sz="1800" b="1" dirty="0" err="1" smtClean="0">
                <a:latin typeface="Trebuchet MS" panose="020B0603020202020204" pitchFamily="34" charset="0"/>
              </a:rPr>
              <a:t>calificare</a:t>
            </a:r>
            <a:r>
              <a:rPr lang="en-US" sz="1800" b="1" dirty="0" smtClean="0">
                <a:latin typeface="Trebuchet MS" panose="020B0603020202020204" pitchFamily="34" charset="0"/>
              </a:rPr>
              <a:t>)</a:t>
            </a:r>
            <a:r>
              <a:rPr lang="ro-RO" sz="1800" b="1" dirty="0">
                <a:latin typeface="Trebuchet MS" panose="020B0603020202020204" pitchFamily="34" charset="0"/>
              </a:rPr>
              <a:t> </a:t>
            </a:r>
            <a:r>
              <a:rPr lang="en-US" sz="1800" u="sng" dirty="0" err="1" smtClean="0">
                <a:latin typeface="Trebuchet MS" panose="020B0603020202020204" pitchFamily="34" charset="0"/>
              </a:rPr>
              <a:t>şi</a:t>
            </a:r>
            <a:r>
              <a:rPr lang="en-US" sz="1800" u="sng" dirty="0" smtClean="0">
                <a:latin typeface="Trebuchet MS" panose="020B0603020202020204" pitchFamily="34" charset="0"/>
              </a:rPr>
              <a:t> </a:t>
            </a:r>
            <a:r>
              <a:rPr lang="en-US" sz="1800" u="sng" dirty="0" err="1">
                <a:latin typeface="Trebuchet MS" panose="020B0603020202020204" pitchFamily="34" charset="0"/>
              </a:rPr>
              <a:t>facilitează</a:t>
            </a:r>
            <a:r>
              <a:rPr lang="en-US" sz="1800" u="sng" dirty="0">
                <a:latin typeface="Trebuchet MS" panose="020B0603020202020204" pitchFamily="34" charset="0"/>
              </a:rPr>
              <a:t> </a:t>
            </a:r>
            <a:r>
              <a:rPr lang="en-US" sz="1800" u="sng" dirty="0" err="1">
                <a:latin typeface="Trebuchet MS" panose="020B0603020202020204" pitchFamily="34" charset="0"/>
              </a:rPr>
              <a:t>evoluţia</a:t>
            </a:r>
            <a:r>
              <a:rPr lang="en-US" sz="1800" u="sng" dirty="0">
                <a:latin typeface="Trebuchet MS" panose="020B0603020202020204" pitchFamily="34" charset="0"/>
              </a:rPr>
              <a:t> </a:t>
            </a:r>
            <a:r>
              <a:rPr lang="en-US" sz="1800" u="sng" dirty="0" err="1">
                <a:latin typeface="Trebuchet MS" panose="020B0603020202020204" pitchFamily="34" charset="0"/>
              </a:rPr>
              <a:t>profesională</a:t>
            </a:r>
            <a:r>
              <a:rPr lang="en-US" sz="1800" u="sng" dirty="0">
                <a:latin typeface="Trebuchet MS" panose="020B0603020202020204" pitchFamily="34" charset="0"/>
              </a:rPr>
              <a:t>, </a:t>
            </a:r>
            <a:r>
              <a:rPr lang="en-US" sz="1800" u="sng" dirty="0" err="1">
                <a:latin typeface="Trebuchet MS" panose="020B0603020202020204" pitchFamily="34" charset="0"/>
              </a:rPr>
              <a:t>în</a:t>
            </a:r>
            <a:r>
              <a:rPr lang="en-US" sz="1800" u="sng" dirty="0">
                <a:latin typeface="Trebuchet MS" panose="020B0603020202020204" pitchFamily="34" charset="0"/>
              </a:rPr>
              <a:t> </a:t>
            </a:r>
            <a:r>
              <a:rPr lang="en-US" sz="1800" u="sng" dirty="0" err="1">
                <a:latin typeface="Trebuchet MS" panose="020B0603020202020204" pitchFamily="34" charset="0"/>
              </a:rPr>
              <a:t>perspectiva</a:t>
            </a:r>
            <a:r>
              <a:rPr lang="en-US" sz="1800" u="sng" dirty="0">
                <a:latin typeface="Trebuchet MS" panose="020B0603020202020204" pitchFamily="34" charset="0"/>
              </a:rPr>
              <a:t> </a:t>
            </a:r>
            <a:r>
              <a:rPr lang="en-US" sz="1800" u="sng" dirty="0" err="1">
                <a:latin typeface="Trebuchet MS" panose="020B0603020202020204" pitchFamily="34" charset="0"/>
              </a:rPr>
              <a:t>învăţării</a:t>
            </a:r>
            <a:r>
              <a:rPr lang="en-US" sz="1800" u="sng" dirty="0">
                <a:latin typeface="Trebuchet MS" panose="020B0603020202020204" pitchFamily="34" charset="0"/>
              </a:rPr>
              <a:t> </a:t>
            </a:r>
            <a:r>
              <a:rPr lang="en-US" sz="1800" u="sng" dirty="0" err="1">
                <a:latin typeface="Trebuchet MS" panose="020B0603020202020204" pitchFamily="34" charset="0"/>
              </a:rPr>
              <a:t>pe</a:t>
            </a:r>
            <a:r>
              <a:rPr lang="en-US" sz="1800" u="sng" dirty="0">
                <a:latin typeface="Trebuchet MS" panose="020B0603020202020204" pitchFamily="34" charset="0"/>
              </a:rPr>
              <a:t> tot </a:t>
            </a:r>
            <a:r>
              <a:rPr lang="en-US" sz="1800" u="sng" dirty="0" err="1">
                <a:latin typeface="Trebuchet MS" panose="020B0603020202020204" pitchFamily="34" charset="0"/>
              </a:rPr>
              <a:t>parcursul</a:t>
            </a:r>
            <a:r>
              <a:rPr lang="en-US" sz="1800" u="sng" dirty="0">
                <a:latin typeface="Trebuchet MS" panose="020B0603020202020204" pitchFamily="34" charset="0"/>
              </a:rPr>
              <a:t> </a:t>
            </a:r>
            <a:r>
              <a:rPr lang="en-US" sz="1800" u="sng" dirty="0" err="1">
                <a:latin typeface="Trebuchet MS" panose="020B0603020202020204" pitchFamily="34" charset="0"/>
              </a:rPr>
              <a:t>vieţii</a:t>
            </a:r>
            <a:r>
              <a:rPr lang="en-US" sz="1800" dirty="0">
                <a:latin typeface="Trebuchet MS" panose="020B0603020202020204" pitchFamily="34" charset="0"/>
              </a:rPr>
              <a:t> (</a:t>
            </a:r>
            <a:r>
              <a:rPr lang="en-US" sz="1800" dirty="0" err="1" smtClean="0">
                <a:latin typeface="Trebuchet MS" panose="020B0603020202020204" pitchFamily="34" charset="0"/>
              </a:rPr>
              <a:t>cre</a:t>
            </a:r>
            <a:r>
              <a:rPr lang="ro-RO" sz="1800" dirty="0" smtClean="0">
                <a:latin typeface="Trebuchet MS" panose="020B0603020202020204" pitchFamily="34" charset="0"/>
              </a:rPr>
              <a:t>ș</a:t>
            </a:r>
            <a:r>
              <a:rPr lang="en-US" sz="1800" dirty="0" err="1" smtClean="0">
                <a:latin typeface="Trebuchet MS" panose="020B0603020202020204" pitchFamily="34" charset="0"/>
              </a:rPr>
              <a:t>terea</a:t>
            </a:r>
            <a:r>
              <a:rPr lang="en-US" sz="1800" dirty="0" smtClean="0">
                <a:latin typeface="Trebuchet MS" panose="020B0603020202020204" pitchFamily="34" charset="0"/>
              </a:rPr>
              <a:t> </a:t>
            </a:r>
            <a:r>
              <a:rPr lang="en-US" sz="1800" dirty="0" err="1">
                <a:latin typeface="Trebuchet MS" panose="020B0603020202020204" pitchFamily="34" charset="0"/>
              </a:rPr>
              <a:t>nivelului</a:t>
            </a:r>
            <a:r>
              <a:rPr lang="en-US" sz="1800" dirty="0">
                <a:latin typeface="Trebuchet MS" panose="020B0603020202020204" pitchFamily="34" charset="0"/>
              </a:rPr>
              <a:t> </a:t>
            </a:r>
            <a:r>
              <a:rPr lang="en-US" sz="1800" dirty="0" err="1">
                <a:latin typeface="Trebuchet MS" panose="020B0603020202020204" pitchFamily="34" charset="0"/>
              </a:rPr>
              <a:t>prin</a:t>
            </a:r>
            <a:r>
              <a:rPr lang="en-US" sz="1800" dirty="0">
                <a:latin typeface="Trebuchet MS" panose="020B0603020202020204" pitchFamily="34" charset="0"/>
              </a:rPr>
              <a:t> </a:t>
            </a:r>
            <a:r>
              <a:rPr lang="en-US" sz="1800" dirty="0" err="1">
                <a:latin typeface="Trebuchet MS" panose="020B0603020202020204" pitchFamily="34" charset="0"/>
              </a:rPr>
              <a:t>formare</a:t>
            </a:r>
            <a:r>
              <a:rPr lang="en-US" sz="1800" dirty="0">
                <a:latin typeface="Trebuchet MS" panose="020B0603020202020204" pitchFamily="34" charset="0"/>
              </a:rPr>
              <a:t> </a:t>
            </a:r>
            <a:r>
              <a:rPr lang="en-US" sz="1800" dirty="0" err="1" smtClean="0">
                <a:latin typeface="Trebuchet MS" panose="020B0603020202020204" pitchFamily="34" charset="0"/>
              </a:rPr>
              <a:t>continu</a:t>
            </a:r>
            <a:r>
              <a:rPr lang="ro-RO" sz="1800" dirty="0" smtClean="0">
                <a:latin typeface="Trebuchet MS" panose="020B0603020202020204" pitchFamily="34" charset="0"/>
              </a:rPr>
              <a:t>ă</a:t>
            </a:r>
            <a:r>
              <a:rPr lang="en-US" sz="1800" dirty="0" smtClean="0">
                <a:latin typeface="Trebuchet MS" panose="020B0603020202020204" pitchFamily="34" charset="0"/>
              </a:rPr>
              <a:t>).</a:t>
            </a:r>
            <a:endParaRPr lang="en-US" sz="1800" dirty="0">
              <a:latin typeface="Trebuchet MS" panose="020B0603020202020204" pitchFamily="34" charset="0"/>
            </a:endParaRPr>
          </a:p>
          <a:p>
            <a:pPr marL="0" indent="0" algn="just">
              <a:buNone/>
            </a:pPr>
            <a:r>
              <a:rPr lang="en-US" sz="1800" dirty="0" err="1">
                <a:solidFill>
                  <a:srgbClr val="FF0000"/>
                </a:solidFill>
                <a:latin typeface="Trebuchet MS" panose="020B0603020202020204" pitchFamily="34" charset="0"/>
              </a:rPr>
              <a:t>Spiritul</a:t>
            </a:r>
            <a:r>
              <a:rPr lang="en-US" sz="1800" dirty="0">
                <a:solidFill>
                  <a:srgbClr val="FF0000"/>
                </a:solidFill>
                <a:latin typeface="Trebuchet MS" panose="020B0603020202020204" pitchFamily="34" charset="0"/>
              </a:rPr>
              <a:t> </a:t>
            </a:r>
            <a:r>
              <a:rPr lang="ro-RO" sz="1800" dirty="0">
                <a:solidFill>
                  <a:srgbClr val="FF0000"/>
                </a:solidFill>
                <a:latin typeface="Trebuchet MS" panose="020B0603020202020204" pitchFamily="34" charset="0"/>
              </a:rPr>
              <a:t>e</a:t>
            </a:r>
            <a:r>
              <a:rPr lang="en-US" sz="1800" dirty="0" err="1">
                <a:solidFill>
                  <a:srgbClr val="FF0000"/>
                </a:solidFill>
                <a:latin typeface="Trebuchet MS" panose="020B0603020202020204" pitchFamily="34" charset="0"/>
              </a:rPr>
              <a:t>uropean</a:t>
            </a:r>
            <a:r>
              <a:rPr lang="en-US" sz="1800" dirty="0">
                <a:solidFill>
                  <a:srgbClr val="FF0000"/>
                </a:solidFill>
                <a:latin typeface="Trebuchet MS" panose="020B0603020202020204" pitchFamily="34" charset="0"/>
              </a:rPr>
              <a:t> </a:t>
            </a:r>
            <a:r>
              <a:rPr lang="ro-RO" sz="1800" dirty="0">
                <a:solidFill>
                  <a:srgbClr val="FF0000"/>
                </a:solidFill>
                <a:latin typeface="Trebuchet MS" panose="020B0603020202020204" pitchFamily="34" charset="0"/>
              </a:rPr>
              <a:t>susține </a:t>
            </a:r>
            <a:r>
              <a:rPr lang="ro-RO" sz="1800" u="sng" dirty="0">
                <a:solidFill>
                  <a:srgbClr val="FF0000"/>
                </a:solidFill>
                <a:latin typeface="Trebuchet MS" panose="020B0603020202020204" pitchFamily="34" charset="0"/>
              </a:rPr>
              <a:t>creșterea</a:t>
            </a:r>
            <a:r>
              <a:rPr lang="en-US" sz="1800" u="sng" dirty="0">
                <a:solidFill>
                  <a:srgbClr val="FF0000"/>
                </a:solidFill>
                <a:latin typeface="Trebuchet MS" panose="020B0603020202020204" pitchFamily="34" charset="0"/>
              </a:rPr>
              <a:t> </a:t>
            </a:r>
            <a:r>
              <a:rPr lang="en-US" sz="1800" u="sng" dirty="0" err="1">
                <a:solidFill>
                  <a:srgbClr val="FF0000"/>
                </a:solidFill>
                <a:latin typeface="Trebuchet MS" panose="020B0603020202020204" pitchFamily="34" charset="0"/>
              </a:rPr>
              <a:t>nivelului</a:t>
            </a:r>
            <a:r>
              <a:rPr lang="en-US" sz="1800" u="sng" dirty="0">
                <a:solidFill>
                  <a:srgbClr val="FF0000"/>
                </a:solidFill>
                <a:latin typeface="Trebuchet MS" panose="020B0603020202020204" pitchFamily="34" charset="0"/>
              </a:rPr>
              <a:t> </a:t>
            </a:r>
            <a:r>
              <a:rPr lang="en-US" sz="1800" dirty="0">
                <a:solidFill>
                  <a:srgbClr val="FF0000"/>
                </a:solidFill>
                <a:latin typeface="Trebuchet MS" panose="020B0603020202020204" pitchFamily="34" charset="0"/>
              </a:rPr>
              <a:t>de </a:t>
            </a:r>
            <a:r>
              <a:rPr lang="en-US" sz="1800" dirty="0" err="1" smtClean="0">
                <a:solidFill>
                  <a:srgbClr val="FF0000"/>
                </a:solidFill>
                <a:latin typeface="Trebuchet MS" panose="020B0603020202020204" pitchFamily="34" charset="0"/>
              </a:rPr>
              <a:t>calificare</a:t>
            </a:r>
            <a:r>
              <a:rPr lang="en-US" sz="1800" dirty="0" smtClean="0">
                <a:solidFill>
                  <a:srgbClr val="FF0000"/>
                </a:solidFill>
                <a:latin typeface="Trebuchet MS" panose="020B0603020202020204" pitchFamily="34" charset="0"/>
              </a:rPr>
              <a:t> </a:t>
            </a:r>
            <a:r>
              <a:rPr lang="en-US" sz="1800" dirty="0" err="1" smtClean="0">
                <a:solidFill>
                  <a:srgbClr val="FF0000"/>
                </a:solidFill>
                <a:latin typeface="Trebuchet MS" panose="020B0603020202020204" pitchFamily="34" charset="0"/>
              </a:rPr>
              <a:t>pe</a:t>
            </a:r>
            <a:r>
              <a:rPr lang="en-US" sz="1800" dirty="0" smtClean="0">
                <a:solidFill>
                  <a:srgbClr val="FF0000"/>
                </a:solidFill>
                <a:latin typeface="Trebuchet MS" panose="020B0603020202020204" pitchFamily="34" charset="0"/>
              </a:rPr>
              <a:t> </a:t>
            </a:r>
            <a:r>
              <a:rPr lang="en-US" sz="1800" dirty="0" err="1" smtClean="0">
                <a:solidFill>
                  <a:srgbClr val="FF0000"/>
                </a:solidFill>
                <a:latin typeface="Trebuchet MS" panose="020B0603020202020204" pitchFamily="34" charset="0"/>
              </a:rPr>
              <a:t>pia</a:t>
            </a:r>
            <a:r>
              <a:rPr lang="ro-RO" sz="1800" dirty="0" smtClean="0">
                <a:solidFill>
                  <a:srgbClr val="FF0000"/>
                </a:solidFill>
                <a:latin typeface="Trebuchet MS" panose="020B0603020202020204" pitchFamily="34" charset="0"/>
              </a:rPr>
              <a:t>ț</a:t>
            </a:r>
            <a:r>
              <a:rPr lang="en-US" sz="1800" dirty="0" smtClean="0">
                <a:solidFill>
                  <a:srgbClr val="FF0000"/>
                </a:solidFill>
                <a:latin typeface="Trebuchet MS" panose="020B0603020202020204" pitchFamily="34" charset="0"/>
              </a:rPr>
              <a:t>a </a:t>
            </a:r>
            <a:r>
              <a:rPr lang="en-US" sz="1800" dirty="0" err="1" smtClean="0">
                <a:solidFill>
                  <a:srgbClr val="FF0000"/>
                </a:solidFill>
                <a:latin typeface="Trebuchet MS" panose="020B0603020202020204" pitchFamily="34" charset="0"/>
              </a:rPr>
              <a:t>muncii</a:t>
            </a:r>
            <a:r>
              <a:rPr lang="en-US" sz="1800" dirty="0" smtClean="0">
                <a:solidFill>
                  <a:srgbClr val="FF0000"/>
                </a:solidFill>
                <a:latin typeface="Trebuchet MS" panose="020B0603020202020204" pitchFamily="34" charset="0"/>
              </a:rPr>
              <a:t> </a:t>
            </a:r>
            <a:r>
              <a:rPr lang="ro-RO" sz="1800" dirty="0" smtClean="0">
                <a:solidFill>
                  <a:srgbClr val="FF0000"/>
                </a:solidFill>
                <a:latin typeface="Trebuchet MS" panose="020B0603020202020204" pitchFamily="34" charset="0"/>
              </a:rPr>
              <a:t>ș</a:t>
            </a:r>
            <a:r>
              <a:rPr lang="en-US" sz="1800" dirty="0" err="1" smtClean="0">
                <a:solidFill>
                  <a:srgbClr val="FF0000"/>
                </a:solidFill>
                <a:latin typeface="Trebuchet MS" panose="020B0603020202020204" pitchFamily="34" charset="0"/>
              </a:rPr>
              <a:t>i</a:t>
            </a:r>
            <a:r>
              <a:rPr lang="en-US" sz="1800" dirty="0" smtClean="0">
                <a:solidFill>
                  <a:srgbClr val="FF0000"/>
                </a:solidFill>
                <a:latin typeface="Trebuchet MS" panose="020B0603020202020204" pitchFamily="34" charset="0"/>
              </a:rPr>
              <a:t> </a:t>
            </a:r>
            <a:r>
              <a:rPr lang="ro-RO" sz="1800" dirty="0" err="1">
                <a:solidFill>
                  <a:srgbClr val="FF0000"/>
                </a:solidFill>
                <a:latin typeface="Trebuchet MS" panose="020B0603020202020204" pitchFamily="34" charset="0"/>
              </a:rPr>
              <a:t>î</a:t>
            </a:r>
            <a:r>
              <a:rPr lang="en-US" sz="1800" dirty="0" err="1" smtClean="0">
                <a:solidFill>
                  <a:srgbClr val="FF0000"/>
                </a:solidFill>
                <a:latin typeface="Trebuchet MS" panose="020B0603020202020204" pitchFamily="34" charset="0"/>
              </a:rPr>
              <a:t>nlocuirea</a:t>
            </a:r>
            <a:r>
              <a:rPr lang="en-US" sz="1800" dirty="0" smtClean="0">
                <a:solidFill>
                  <a:srgbClr val="FF0000"/>
                </a:solidFill>
                <a:latin typeface="Trebuchet MS" panose="020B0603020202020204" pitchFamily="34" charset="0"/>
              </a:rPr>
              <a:t> </a:t>
            </a:r>
            <a:r>
              <a:rPr lang="en-US" sz="1800" dirty="0" err="1" smtClean="0">
                <a:solidFill>
                  <a:srgbClr val="FF0000"/>
                </a:solidFill>
                <a:latin typeface="Trebuchet MS" panose="020B0603020202020204" pitchFamily="34" charset="0"/>
              </a:rPr>
              <a:t>celor</a:t>
            </a:r>
            <a:r>
              <a:rPr lang="en-US" sz="1800" dirty="0" smtClean="0">
                <a:solidFill>
                  <a:srgbClr val="FF0000"/>
                </a:solidFill>
                <a:latin typeface="Trebuchet MS" panose="020B0603020202020204" pitchFamily="34" charset="0"/>
              </a:rPr>
              <a:t> </a:t>
            </a:r>
            <a:r>
              <a:rPr lang="en-US" sz="1800" dirty="0" err="1" smtClean="0">
                <a:solidFill>
                  <a:srgbClr val="FF0000"/>
                </a:solidFill>
                <a:latin typeface="Trebuchet MS" panose="020B0603020202020204" pitchFamily="34" charset="0"/>
              </a:rPr>
              <a:t>mici</a:t>
            </a:r>
            <a:r>
              <a:rPr lang="en-US" sz="1800" dirty="0" smtClean="0">
                <a:solidFill>
                  <a:srgbClr val="FF0000"/>
                </a:solidFill>
                <a:latin typeface="Trebuchet MS" panose="020B0603020202020204" pitchFamily="34" charset="0"/>
              </a:rPr>
              <a:t> cu ma</a:t>
            </a:r>
            <a:r>
              <a:rPr lang="ro-RO" sz="1800" dirty="0" smtClean="0">
                <a:solidFill>
                  <a:srgbClr val="FF0000"/>
                </a:solidFill>
                <a:latin typeface="Trebuchet MS" panose="020B0603020202020204" pitchFamily="34" charset="0"/>
              </a:rPr>
              <a:t>ș</a:t>
            </a:r>
            <a:r>
              <a:rPr lang="en-US" sz="1800" dirty="0" err="1" smtClean="0">
                <a:solidFill>
                  <a:srgbClr val="FF0000"/>
                </a:solidFill>
                <a:latin typeface="Trebuchet MS" panose="020B0603020202020204" pitchFamily="34" charset="0"/>
              </a:rPr>
              <a:t>ini</a:t>
            </a:r>
            <a:r>
              <a:rPr lang="ro-RO" sz="1800" dirty="0">
                <a:solidFill>
                  <a:srgbClr val="FF0000"/>
                </a:solidFill>
                <a:latin typeface="Trebuchet MS" panose="020B0603020202020204" pitchFamily="34" charset="0"/>
              </a:rPr>
              <a:t>.</a:t>
            </a:r>
            <a:endParaRPr lang="en-US" sz="1800" dirty="0">
              <a:solidFill>
                <a:srgbClr val="FF0000"/>
              </a:solidFill>
              <a:latin typeface="Trebuchet MS" panose="020B0603020202020204" pitchFamily="34" charset="0"/>
            </a:endParaRPr>
          </a:p>
          <a:p>
            <a:pPr marL="0" indent="0" algn="just">
              <a:buNone/>
            </a:pPr>
            <a:endParaRPr lang="en-US" sz="1800" b="1" i="1" dirty="0">
              <a:latin typeface="Trebuchet MS" panose="020B0603020202020204" pitchFamily="34" charset="0"/>
            </a:endParaRPr>
          </a:p>
        </p:txBody>
      </p:sp>
      <p:grpSp>
        <p:nvGrpSpPr>
          <p:cNvPr id="5" name="Group 4">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6" name="Picture 5">
              <a:extLst>
                <a:ext uri="{FF2B5EF4-FFF2-40B4-BE49-F238E27FC236}">
                  <a16:creationId xmlns:a16="http://schemas.microsoft.com/office/drawing/2014/main" xmlns="" id="{3D3FF3F3-709A-4A95-B0B2-FF255377E7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7" name="Rectangle 6">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8" name="Picture 7">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4789" y="5808289"/>
            <a:ext cx="1895386" cy="701854"/>
          </a:xfrm>
          <a:prstGeom prst="rect">
            <a:avLst/>
          </a:prstGeom>
        </p:spPr>
      </p:pic>
    </p:spTree>
    <p:extLst>
      <p:ext uri="{BB962C8B-B14F-4D97-AF65-F5344CB8AC3E}">
        <p14:creationId xmlns:p14="http://schemas.microsoft.com/office/powerpoint/2010/main" val="3768879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4394"/>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39" y="-164383"/>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754205"/>
            <a:ext cx="1895386" cy="701854"/>
          </a:xfrm>
          <a:prstGeom prst="rect">
            <a:avLst/>
          </a:prstGeom>
        </p:spPr>
      </p:pic>
      <p:sp>
        <p:nvSpPr>
          <p:cNvPr id="13" name="Content Placeholder 2">
            <a:extLst>
              <a:ext uri="{FF2B5EF4-FFF2-40B4-BE49-F238E27FC236}">
                <a16:creationId xmlns:a16="http://schemas.microsoft.com/office/drawing/2014/main" xmlns="" id="{F1B057AA-EC0B-50E4-B429-AE3ED429E89B}"/>
              </a:ext>
            </a:extLst>
          </p:cNvPr>
          <p:cNvSpPr txBox="1">
            <a:spLocks/>
          </p:cNvSpPr>
          <p:nvPr/>
        </p:nvSpPr>
        <p:spPr>
          <a:xfrm>
            <a:off x="137161" y="668210"/>
            <a:ext cx="9400031" cy="5381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800" b="1" i="0" u="none" strike="noStrike" kern="1200" cap="none" spc="0" normalizeH="0" noProof="0" dirty="0" smtClean="0">
                <a:ln>
                  <a:noFill/>
                </a:ln>
                <a:solidFill>
                  <a:srgbClr val="00319A"/>
                </a:solidFill>
                <a:effectLst/>
                <a:uLnTx/>
                <a:uFillTx/>
                <a:latin typeface="Trebuchet MS" panose="020B0603020202020204" pitchFamily="34" charset="0"/>
                <a:ea typeface="+mn-ea"/>
                <a:cs typeface="+mn-cs"/>
              </a:rPr>
              <a:t>   </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4. </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Bloom</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ș</a:t>
            </a:r>
            <a:r>
              <a:rPr kumimoji="0" lang="en-US"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i</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diferen</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ț</a:t>
            </a:r>
            <a:r>
              <a:rPr kumimoji="0" lang="en-US"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ele</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î</a:t>
            </a:r>
            <a:r>
              <a:rPr kumimoji="0" lang="en-US"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ntre</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nivelurile</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de calificare  </a:t>
            </a:r>
            <a:endPar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12" name="Picture 2" descr="Bloom's Rose: Taking one step at a time - WorkSMART WorkSMART: Tips for a  happier, more engaged workplace">
            <a:extLst>
              <a:ext uri="{FF2B5EF4-FFF2-40B4-BE49-F238E27FC236}">
                <a16:creationId xmlns:a16="http://schemas.microsoft.com/office/drawing/2014/main" xmlns="" id="{AD6D71D9-980D-1F3B-F132-62AAC5450F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013" y="1073620"/>
            <a:ext cx="8413974" cy="53149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2E1C91A1-9C4C-BD19-A542-AC29E057CD00}"/>
              </a:ext>
            </a:extLst>
          </p:cNvPr>
          <p:cNvSpPr txBox="1"/>
          <p:nvPr/>
        </p:nvSpPr>
        <p:spPr>
          <a:xfrm>
            <a:off x="707368" y="3075577"/>
            <a:ext cx="4140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6</a:t>
            </a:r>
          </a:p>
        </p:txBody>
      </p:sp>
      <p:sp>
        <p:nvSpPr>
          <p:cNvPr id="19" name="TextBox 18">
            <a:extLst>
              <a:ext uri="{FF2B5EF4-FFF2-40B4-BE49-F238E27FC236}">
                <a16:creationId xmlns:a16="http://schemas.microsoft.com/office/drawing/2014/main" xmlns="" id="{DB1B4CB0-A07E-1D7E-2279-9229C73F47B7}"/>
              </a:ext>
            </a:extLst>
          </p:cNvPr>
          <p:cNvSpPr txBox="1"/>
          <p:nvPr/>
        </p:nvSpPr>
        <p:spPr>
          <a:xfrm>
            <a:off x="838201" y="5025147"/>
            <a:ext cx="6282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2/1</a:t>
            </a:r>
          </a:p>
        </p:txBody>
      </p:sp>
      <p:sp>
        <p:nvSpPr>
          <p:cNvPr id="20" name="TextBox 19">
            <a:extLst>
              <a:ext uri="{FF2B5EF4-FFF2-40B4-BE49-F238E27FC236}">
                <a16:creationId xmlns:a16="http://schemas.microsoft.com/office/drawing/2014/main" xmlns="" id="{B6A2C5B8-C689-8D72-B334-6B6147CFCABF}"/>
              </a:ext>
            </a:extLst>
          </p:cNvPr>
          <p:cNvSpPr txBox="1"/>
          <p:nvPr/>
        </p:nvSpPr>
        <p:spPr>
          <a:xfrm>
            <a:off x="707369" y="4007230"/>
            <a:ext cx="5607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5/4/3</a:t>
            </a:r>
          </a:p>
        </p:txBody>
      </p:sp>
      <p:sp>
        <p:nvSpPr>
          <p:cNvPr id="21" name="TextBox 20">
            <a:extLst>
              <a:ext uri="{FF2B5EF4-FFF2-40B4-BE49-F238E27FC236}">
                <a16:creationId xmlns:a16="http://schemas.microsoft.com/office/drawing/2014/main" xmlns="" id="{1D10687D-4C95-00C7-DA37-C6955151E55A}"/>
              </a:ext>
            </a:extLst>
          </p:cNvPr>
          <p:cNvSpPr txBox="1"/>
          <p:nvPr/>
        </p:nvSpPr>
        <p:spPr>
          <a:xfrm>
            <a:off x="707368" y="2514860"/>
            <a:ext cx="4780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7</a:t>
            </a:r>
          </a:p>
        </p:txBody>
      </p:sp>
      <p:pic>
        <p:nvPicPr>
          <p:cNvPr id="15" name="Picture 2" descr="Bloom's Rose: Taking one step at a time - WorkSMART WorkSMART: Tips for a  happier, more engaged workplace">
            <a:extLst>
              <a:ext uri="{FF2B5EF4-FFF2-40B4-BE49-F238E27FC236}">
                <a16:creationId xmlns:a16="http://schemas.microsoft.com/office/drawing/2014/main" xmlns="" id="{AD6D71D9-980D-1F3B-F132-62AAC5450F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5095" y="1084524"/>
            <a:ext cx="8413974"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655501"/>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02" y="-174606"/>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6" y="5808289"/>
            <a:ext cx="1895386" cy="701854"/>
          </a:xfrm>
          <a:prstGeom prst="rect">
            <a:avLst/>
          </a:prstGeom>
        </p:spPr>
      </p:pic>
      <p:sp>
        <p:nvSpPr>
          <p:cNvPr id="8" name="Title 1">
            <a:extLst>
              <a:ext uri="{FF2B5EF4-FFF2-40B4-BE49-F238E27FC236}">
                <a16:creationId xmlns:a16="http://schemas.microsoft.com/office/drawing/2014/main" xmlns="" id="{648DD036-B88E-4C3E-A33F-C6EAFF4EE8AA}"/>
              </a:ext>
            </a:extLst>
          </p:cNvPr>
          <p:cNvSpPr txBox="1">
            <a:spLocks/>
          </p:cNvSpPr>
          <p:nvPr/>
        </p:nvSpPr>
        <p:spPr>
          <a:xfrm>
            <a:off x="566278" y="708937"/>
            <a:ext cx="2213498" cy="4785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5. </a:t>
            </a:r>
            <a:r>
              <a:rPr kumimoji="0" lang="en-US"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Exemplu</a:t>
            </a:r>
            <a:r>
              <a:rPr kumimoji="0" lang="en-US" sz="2800" b="1" i="0" u="none" strike="noStrike" kern="1200" cap="none" spc="0" normalizeH="0" noProof="0" dirty="0" smtClean="0">
                <a:ln>
                  <a:noFill/>
                </a:ln>
                <a:solidFill>
                  <a:srgbClr val="00319A"/>
                </a:solidFill>
                <a:effectLst/>
                <a:uLnTx/>
                <a:uFillTx/>
                <a:latin typeface="Trebuchet MS" panose="020B0603020202020204" pitchFamily="34" charset="0"/>
                <a:ea typeface="+mj-ea"/>
                <a:cs typeface="+mj-cs"/>
              </a:rPr>
              <a:t> </a:t>
            </a:r>
            <a:endPar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12" name="Content Placeholder 4">
            <a:extLst>
              <a:ext uri="{FF2B5EF4-FFF2-40B4-BE49-F238E27FC236}">
                <a16:creationId xmlns:a16="http://schemas.microsoft.com/office/drawing/2014/main" xmlns="" id="{1F56BB49-5593-4DF6-A18C-C769A10F6894}"/>
              </a:ext>
            </a:extLst>
          </p:cNvPr>
          <p:cNvSpPr txBox="1">
            <a:spLocks/>
          </p:cNvSpPr>
          <p:nvPr/>
        </p:nvSpPr>
        <p:spPr>
          <a:xfrm>
            <a:off x="566278" y="1213531"/>
            <a:ext cx="10515600" cy="47819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Ex:</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lang="en-US" b="1" dirty="0" err="1" smtClean="0">
                <a:solidFill>
                  <a:srgbClr val="00319A"/>
                </a:solidFill>
                <a:latin typeface="Trebuchet MS" panose="020B0603020202020204" pitchFamily="34" charset="0"/>
              </a:rPr>
              <a:t>ingineri</a:t>
            </a:r>
            <a:endPar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00319A"/>
                </a:solidFill>
                <a:latin typeface="Trebuchet MS" panose="020B0603020202020204" pitchFamily="34" charset="0"/>
              </a:rPr>
              <a:t>E</a:t>
            </a:r>
            <a:r>
              <a:rPr kumimoji="0" lang="en-US" sz="2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x</a:t>
            </a:r>
            <a:r>
              <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titlul</a:t>
            </a:r>
            <a:r>
              <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de </a:t>
            </a:r>
            <a:r>
              <a:rPr kumimoji="0" lang="en-US" sz="24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calificare</a:t>
            </a:r>
            <a:r>
              <a:rPr kumimoji="0" lang="en-US" sz="2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 </a:t>
            </a:r>
            <a:r>
              <a:rPr kumimoji="0" lang="en-US" sz="2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corelat</a:t>
            </a:r>
            <a:r>
              <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cu </a:t>
            </a:r>
            <a:r>
              <a:rPr kumimoji="0" lang="en-US" sz="2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nivelul</a:t>
            </a:r>
            <a:r>
              <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de </a:t>
            </a:r>
            <a:r>
              <a:rPr kumimoji="0" lang="en-US" sz="2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calificare</a:t>
            </a:r>
            <a:r>
              <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propuneri</a:t>
            </a:r>
            <a:r>
              <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p>
        </p:txBody>
      </p:sp>
      <p:graphicFrame>
        <p:nvGraphicFramePr>
          <p:cNvPr id="15" name="Table 14">
            <a:extLst>
              <a:ext uri="{FF2B5EF4-FFF2-40B4-BE49-F238E27FC236}">
                <a16:creationId xmlns:a16="http://schemas.microsoft.com/office/drawing/2014/main" xmlns="" id="{1D0A20AC-9A4F-4AAE-BC1D-968F1BF01E58}"/>
              </a:ext>
            </a:extLst>
          </p:cNvPr>
          <p:cNvGraphicFramePr>
            <a:graphicFrameLocks noGrp="1"/>
          </p:cNvGraphicFramePr>
          <p:nvPr>
            <p:extLst>
              <p:ext uri="{D42A27DB-BD31-4B8C-83A1-F6EECF244321}">
                <p14:modId xmlns:p14="http://schemas.microsoft.com/office/powerpoint/2010/main" val="4104072164"/>
              </p:ext>
            </p:extLst>
          </p:nvPr>
        </p:nvGraphicFramePr>
        <p:xfrm>
          <a:off x="646176" y="3913566"/>
          <a:ext cx="8046720" cy="1803708"/>
        </p:xfrm>
        <a:graphic>
          <a:graphicData uri="http://schemas.openxmlformats.org/drawingml/2006/table">
            <a:tbl>
              <a:tblPr>
                <a:tableStyleId>{5C22544A-7EE6-4342-B048-85BDC9FD1C3A}</a:tableStyleId>
              </a:tblPr>
              <a:tblGrid>
                <a:gridCol w="4501230">
                  <a:extLst>
                    <a:ext uri="{9D8B030D-6E8A-4147-A177-3AD203B41FA5}">
                      <a16:colId xmlns:a16="http://schemas.microsoft.com/office/drawing/2014/main" xmlns="" val="4240125979"/>
                    </a:ext>
                  </a:extLst>
                </a:gridCol>
                <a:gridCol w="3545490">
                  <a:extLst>
                    <a:ext uri="{9D8B030D-6E8A-4147-A177-3AD203B41FA5}">
                      <a16:colId xmlns:a16="http://schemas.microsoft.com/office/drawing/2014/main" xmlns="" val="3176482527"/>
                    </a:ext>
                  </a:extLst>
                </a:gridCol>
              </a:tblGrid>
              <a:tr h="200412">
                <a:tc>
                  <a:txBody>
                    <a:bodyPr/>
                    <a:lstStyle/>
                    <a:p>
                      <a:pPr algn="ctr" fontAlgn="ctr"/>
                      <a:r>
                        <a:rPr lang="en-US" sz="1200" b="1" u="none" strike="noStrike" dirty="0" err="1">
                          <a:effectLst/>
                          <a:latin typeface="Trebuchet MS" panose="020B0603020202020204" pitchFamily="34" charset="0"/>
                        </a:rPr>
                        <a:t>Subinginer</a:t>
                      </a:r>
                      <a:r>
                        <a:rPr lang="en-US" sz="1200" b="1" u="none" strike="noStrike" dirty="0">
                          <a:effectLst/>
                          <a:latin typeface="Trebuchet MS" panose="020B0603020202020204" pitchFamily="34" charset="0"/>
                        </a:rPr>
                        <a:t>/</a:t>
                      </a:r>
                      <a:r>
                        <a:rPr lang="en-US" sz="1200" b="1" u="none" strike="noStrike" dirty="0" err="1">
                          <a:effectLst/>
                          <a:latin typeface="Trebuchet MS" panose="020B0603020202020204" pitchFamily="34" charset="0"/>
                        </a:rPr>
                        <a:t>maistru</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Trebuchet MS" panose="020B0603020202020204" pitchFamily="34" charset="0"/>
                        </a:rPr>
                        <a:t>5s/5p</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79204482"/>
                  </a:ext>
                </a:extLst>
              </a:tr>
              <a:tr h="200412">
                <a:tc>
                  <a:txBody>
                    <a:bodyPr/>
                    <a:lstStyle/>
                    <a:p>
                      <a:pPr algn="ctr" fontAlgn="ctr"/>
                      <a:r>
                        <a:rPr lang="en-US" sz="1200" b="1" u="none" strike="noStrike" dirty="0" err="1">
                          <a:effectLst/>
                          <a:latin typeface="Trebuchet MS" panose="020B0603020202020204" pitchFamily="34" charset="0"/>
                        </a:rPr>
                        <a:t>proiectant</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Trebuchet MS" panose="020B0603020202020204" pitchFamily="34" charset="0"/>
                        </a:rPr>
                        <a:t>7</a:t>
                      </a:r>
                      <a:endParaRPr lang="en-US" sz="1200" b="1" i="0" u="none" strike="noStrike">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9076729"/>
                  </a:ext>
                </a:extLst>
              </a:tr>
              <a:tr h="200412">
                <a:tc>
                  <a:txBody>
                    <a:bodyPr/>
                    <a:lstStyle/>
                    <a:p>
                      <a:pPr algn="ctr" fontAlgn="ctr"/>
                      <a:r>
                        <a:rPr lang="en-US" sz="1200" b="1" u="none" strike="noStrike" dirty="0" err="1">
                          <a:effectLst/>
                          <a:latin typeface="Trebuchet MS" panose="020B0603020202020204" pitchFamily="34" charset="0"/>
                        </a:rPr>
                        <a:t>consilier</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Trebuchet MS" panose="020B0603020202020204" pitchFamily="34" charset="0"/>
                        </a:rPr>
                        <a:t>7</a:t>
                      </a:r>
                      <a:endParaRPr lang="en-US" sz="1200" b="1" i="0" u="none" strike="noStrike">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29143917"/>
                  </a:ext>
                </a:extLst>
              </a:tr>
              <a:tr h="200412">
                <a:tc>
                  <a:txBody>
                    <a:bodyPr/>
                    <a:lstStyle/>
                    <a:p>
                      <a:pPr algn="ctr" fontAlgn="ctr"/>
                      <a:r>
                        <a:rPr lang="en-US" sz="1200" b="1" u="none" strike="noStrike" dirty="0">
                          <a:effectLst/>
                          <a:latin typeface="Trebuchet MS" panose="020B0603020202020204" pitchFamily="34" charset="0"/>
                        </a:rPr>
                        <a:t>expert</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Trebuchet MS" panose="020B0603020202020204" pitchFamily="34" charset="0"/>
                        </a:rPr>
                        <a:t>7</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22477736"/>
                  </a:ext>
                </a:extLst>
              </a:tr>
              <a:tr h="200412">
                <a:tc>
                  <a:txBody>
                    <a:bodyPr/>
                    <a:lstStyle/>
                    <a:p>
                      <a:pPr algn="ctr" fontAlgn="ctr"/>
                      <a:r>
                        <a:rPr lang="en-US" sz="1200" b="1" u="none" strike="noStrike" dirty="0">
                          <a:effectLst/>
                          <a:latin typeface="Trebuchet MS" panose="020B0603020202020204" pitchFamily="34" charset="0"/>
                        </a:rPr>
                        <a:t>specialist</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Trebuchet MS" panose="020B0603020202020204" pitchFamily="34" charset="0"/>
                        </a:rPr>
                        <a:t>7</a:t>
                      </a:r>
                      <a:endParaRPr lang="en-US" sz="1200" b="1" i="0" u="none" strike="noStrike">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4504744"/>
                  </a:ext>
                </a:extLst>
              </a:tr>
              <a:tr h="200412">
                <a:tc>
                  <a:txBody>
                    <a:bodyPr/>
                    <a:lstStyle/>
                    <a:p>
                      <a:pPr algn="ctr" fontAlgn="ctr"/>
                      <a:r>
                        <a:rPr lang="en-US" sz="1200" b="1" u="none" strike="noStrike" dirty="0">
                          <a:effectLst/>
                          <a:latin typeface="Trebuchet MS" panose="020B0603020202020204" pitchFamily="34" charset="0"/>
                        </a:rPr>
                        <a:t>inspector</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Trebuchet MS" panose="020B0603020202020204" pitchFamily="34" charset="0"/>
                        </a:rPr>
                        <a:t>7</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36360187"/>
                  </a:ext>
                </a:extLst>
              </a:tr>
              <a:tr h="200412">
                <a:tc>
                  <a:txBody>
                    <a:bodyPr/>
                    <a:lstStyle/>
                    <a:p>
                      <a:pPr algn="ctr" fontAlgn="ctr"/>
                      <a:r>
                        <a:rPr lang="en-US" sz="1200" b="1" u="none" strike="noStrike" dirty="0" err="1">
                          <a:effectLst/>
                          <a:latin typeface="Trebuchet MS" panose="020B0603020202020204" pitchFamily="34" charset="0"/>
                        </a:rPr>
                        <a:t>cercet</a:t>
                      </a:r>
                      <a:r>
                        <a:rPr lang="ro-RO" sz="1200" b="1" u="none" strike="noStrike" dirty="0">
                          <a:effectLst/>
                          <a:latin typeface="Trebuchet MS" panose="020B0603020202020204" pitchFamily="34" charset="0"/>
                        </a:rPr>
                        <a:t>ă</a:t>
                      </a:r>
                      <a:r>
                        <a:rPr lang="en-US" sz="1200" b="1" u="none" strike="noStrike" dirty="0">
                          <a:effectLst/>
                          <a:latin typeface="Trebuchet MS" panose="020B0603020202020204" pitchFamily="34" charset="0"/>
                        </a:rPr>
                        <a:t>tor</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Trebuchet MS" panose="020B0603020202020204" pitchFamily="34" charset="0"/>
                        </a:rPr>
                        <a:t>8</a:t>
                      </a:r>
                      <a:endParaRPr lang="en-US" sz="1200" b="1" i="0" u="none" strike="noStrike">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15019774"/>
                  </a:ext>
                </a:extLst>
              </a:tr>
              <a:tr h="200412">
                <a:tc>
                  <a:txBody>
                    <a:bodyPr/>
                    <a:lstStyle/>
                    <a:p>
                      <a:pPr algn="ctr" fontAlgn="ctr"/>
                      <a:r>
                        <a:rPr lang="en-US" sz="1200" b="1" u="none" strike="noStrike" dirty="0" err="1">
                          <a:effectLst/>
                          <a:latin typeface="Trebuchet MS" panose="020B0603020202020204" pitchFamily="34" charset="0"/>
                        </a:rPr>
                        <a:t>inginer</a:t>
                      </a:r>
                      <a:r>
                        <a:rPr lang="en-US" sz="1200" b="1" u="none" strike="noStrike" dirty="0">
                          <a:effectLst/>
                          <a:latin typeface="Trebuchet MS" panose="020B0603020202020204" pitchFamily="34" charset="0"/>
                        </a:rPr>
                        <a:t> de </a:t>
                      </a:r>
                      <a:r>
                        <a:rPr lang="en-US" sz="1200" b="1" u="none" strike="noStrike" dirty="0" err="1">
                          <a:effectLst/>
                          <a:latin typeface="Trebuchet MS" panose="020B0603020202020204" pitchFamily="34" charset="0"/>
                        </a:rPr>
                        <a:t>cercetare</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a:effectLst/>
                          <a:latin typeface="Trebuchet MS" panose="020B0603020202020204" pitchFamily="34" charset="0"/>
                        </a:rPr>
                        <a:t>7</a:t>
                      </a:r>
                      <a:endParaRPr lang="en-US" sz="1200" b="1" i="0" u="none" strike="noStrike">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0647765"/>
                  </a:ext>
                </a:extLst>
              </a:tr>
              <a:tr h="200412">
                <a:tc>
                  <a:txBody>
                    <a:bodyPr/>
                    <a:lstStyle/>
                    <a:p>
                      <a:pPr algn="ctr" fontAlgn="ctr"/>
                      <a:r>
                        <a:rPr lang="en-US" sz="1200" b="1" u="none" strike="noStrike" dirty="0" err="1">
                          <a:effectLst/>
                          <a:latin typeface="Trebuchet MS" panose="020B0603020202020204" pitchFamily="34" charset="0"/>
                        </a:rPr>
                        <a:t>asistent</a:t>
                      </a:r>
                      <a:r>
                        <a:rPr lang="en-US" sz="1200" b="1" u="none" strike="noStrike" dirty="0">
                          <a:effectLst/>
                          <a:latin typeface="Trebuchet MS" panose="020B0603020202020204" pitchFamily="34" charset="0"/>
                        </a:rPr>
                        <a:t> de </a:t>
                      </a:r>
                      <a:r>
                        <a:rPr lang="en-US" sz="1200" b="1" u="none" strike="noStrike" dirty="0" err="1">
                          <a:effectLst/>
                          <a:latin typeface="Trebuchet MS" panose="020B0603020202020204" pitchFamily="34" charset="0"/>
                        </a:rPr>
                        <a:t>cercetare</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Trebuchet MS" panose="020B0603020202020204" pitchFamily="34" charset="0"/>
                        </a:rPr>
                        <a:t>7</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6989713"/>
                  </a:ext>
                </a:extLst>
              </a:tr>
            </a:tbl>
          </a:graphicData>
        </a:graphic>
      </p:graphicFrame>
      <p:graphicFrame>
        <p:nvGraphicFramePr>
          <p:cNvPr id="18" name="Table 17">
            <a:extLst>
              <a:ext uri="{FF2B5EF4-FFF2-40B4-BE49-F238E27FC236}">
                <a16:creationId xmlns:a16="http://schemas.microsoft.com/office/drawing/2014/main" xmlns="" id="{9D93AC25-2179-45E2-AFC9-EE355E6758D6}"/>
              </a:ext>
            </a:extLst>
          </p:cNvPr>
          <p:cNvGraphicFramePr>
            <a:graphicFrameLocks noGrp="1"/>
          </p:cNvGraphicFramePr>
          <p:nvPr>
            <p:extLst>
              <p:ext uri="{D42A27DB-BD31-4B8C-83A1-F6EECF244321}">
                <p14:modId xmlns:p14="http://schemas.microsoft.com/office/powerpoint/2010/main" val="2986699027"/>
              </p:ext>
            </p:extLst>
          </p:nvPr>
        </p:nvGraphicFramePr>
        <p:xfrm>
          <a:off x="644239" y="1617520"/>
          <a:ext cx="8801099" cy="1681571"/>
        </p:xfrm>
        <a:graphic>
          <a:graphicData uri="http://schemas.openxmlformats.org/drawingml/2006/table">
            <a:tbl>
              <a:tblPr/>
              <a:tblGrid>
                <a:gridCol w="2310566">
                  <a:extLst>
                    <a:ext uri="{9D8B030D-6E8A-4147-A177-3AD203B41FA5}">
                      <a16:colId xmlns:a16="http://schemas.microsoft.com/office/drawing/2014/main" xmlns="" val="3842701092"/>
                    </a:ext>
                  </a:extLst>
                </a:gridCol>
                <a:gridCol w="1818619">
                  <a:extLst>
                    <a:ext uri="{9D8B030D-6E8A-4147-A177-3AD203B41FA5}">
                      <a16:colId xmlns:a16="http://schemas.microsoft.com/office/drawing/2014/main" xmlns="" val="562189651"/>
                    </a:ext>
                  </a:extLst>
                </a:gridCol>
                <a:gridCol w="1358410">
                  <a:extLst>
                    <a:ext uri="{9D8B030D-6E8A-4147-A177-3AD203B41FA5}">
                      <a16:colId xmlns:a16="http://schemas.microsoft.com/office/drawing/2014/main" xmlns="" val="3496075571"/>
                    </a:ext>
                  </a:extLst>
                </a:gridCol>
                <a:gridCol w="1853531">
                  <a:extLst>
                    <a:ext uri="{9D8B030D-6E8A-4147-A177-3AD203B41FA5}">
                      <a16:colId xmlns:a16="http://schemas.microsoft.com/office/drawing/2014/main" xmlns="" val="481277717"/>
                    </a:ext>
                  </a:extLst>
                </a:gridCol>
                <a:gridCol w="1459973">
                  <a:extLst>
                    <a:ext uri="{9D8B030D-6E8A-4147-A177-3AD203B41FA5}">
                      <a16:colId xmlns:a16="http://schemas.microsoft.com/office/drawing/2014/main" xmlns="" val="1486278696"/>
                    </a:ext>
                  </a:extLst>
                </a:gridCol>
              </a:tblGrid>
              <a:tr h="757646">
                <a:tc>
                  <a:txBody>
                    <a:bodyPr/>
                    <a:lstStyle/>
                    <a:p>
                      <a:pPr algn="ctr" fontAlgn="ctr"/>
                      <a:r>
                        <a:rPr lang="en-US" sz="1200" b="1" i="0" u="none" strike="noStrike" dirty="0" err="1">
                          <a:solidFill>
                            <a:srgbClr val="000000"/>
                          </a:solidFill>
                          <a:effectLst/>
                          <a:latin typeface="Trebuchet MS" panose="020B0603020202020204" pitchFamily="34" charset="0"/>
                        </a:rPr>
                        <a:t>Grupa</a:t>
                      </a:r>
                      <a:r>
                        <a:rPr lang="en-US" sz="1200" b="1" i="0" u="none" strike="noStrike" dirty="0">
                          <a:solidFill>
                            <a:srgbClr val="000000"/>
                          </a:solidFill>
                          <a:effectLst/>
                          <a:latin typeface="Trebuchet MS" panose="020B0603020202020204" pitchFamily="34" charset="0"/>
                        </a:rPr>
                        <a:t> de </a:t>
                      </a:r>
                      <a:r>
                        <a:rPr lang="en-US" sz="1200" b="1" i="0" u="none" strike="noStrike" dirty="0" err="1">
                          <a:solidFill>
                            <a:srgbClr val="000000"/>
                          </a:solidFill>
                          <a:effectLst/>
                          <a:latin typeface="Trebuchet MS" panose="020B0603020202020204" pitchFamily="34" charset="0"/>
                        </a:rPr>
                        <a:t>bază</a:t>
                      </a:r>
                      <a:r>
                        <a:rPr lang="en-US" sz="1200" b="1" i="0" u="none" strike="noStrike" dirty="0">
                          <a:solidFill>
                            <a:srgbClr val="000000"/>
                          </a:solidFill>
                          <a:effectLst/>
                          <a:latin typeface="Trebuchet MS" panose="020B0603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Trebuchet MS" panose="020B0603020202020204" pitchFamily="34" charset="0"/>
                        </a:rPr>
                        <a:t>Titlul Calificării (2)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200" b="1" i="0" u="none" strike="noStrike" dirty="0">
                          <a:solidFill>
                            <a:srgbClr val="000000"/>
                          </a:solidFill>
                          <a:effectLst/>
                          <a:latin typeface="Trebuchet MS" panose="020B0603020202020204" pitchFamily="34" charset="0"/>
                        </a:rPr>
                        <a:t>Nivel de calificare CNC/EQF (2)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err="1">
                          <a:solidFill>
                            <a:srgbClr val="000000"/>
                          </a:solidFill>
                          <a:effectLst/>
                          <a:latin typeface="Trebuchet MS" panose="020B0603020202020204" pitchFamily="34" charset="0"/>
                        </a:rPr>
                        <a:t>Titlul</a:t>
                      </a:r>
                      <a:r>
                        <a:rPr lang="en-US" sz="1200" b="1" i="0" u="none" strike="noStrike" dirty="0">
                          <a:solidFill>
                            <a:srgbClr val="000000"/>
                          </a:solidFill>
                          <a:effectLst/>
                          <a:latin typeface="Trebuchet MS" panose="020B0603020202020204" pitchFamily="34" charset="0"/>
                        </a:rPr>
                        <a:t> </a:t>
                      </a:r>
                      <a:r>
                        <a:rPr lang="en-US" sz="1200" b="1" i="0" u="none" strike="noStrike" dirty="0" err="1">
                          <a:solidFill>
                            <a:srgbClr val="000000"/>
                          </a:solidFill>
                          <a:effectLst/>
                          <a:latin typeface="Trebuchet MS" panose="020B0603020202020204" pitchFamily="34" charset="0"/>
                        </a:rPr>
                        <a:t>specializ</a:t>
                      </a:r>
                      <a:r>
                        <a:rPr lang="ro-RO" sz="1200" b="1" i="0" u="none" strike="noStrike" dirty="0">
                          <a:solidFill>
                            <a:srgbClr val="000000"/>
                          </a:solidFill>
                          <a:effectLst/>
                          <a:latin typeface="Trebuchet MS" panose="020B0603020202020204" pitchFamily="34" charset="0"/>
                        </a:rPr>
                        <a:t>ă</a:t>
                      </a:r>
                      <a:r>
                        <a:rPr lang="en-US" sz="1200" b="1" i="0" u="none" strike="noStrike" dirty="0" err="1">
                          <a:solidFill>
                            <a:srgbClr val="000000"/>
                          </a:solidFill>
                          <a:effectLst/>
                          <a:latin typeface="Trebuchet MS" panose="020B0603020202020204" pitchFamily="34" charset="0"/>
                        </a:rPr>
                        <a:t>rii</a:t>
                      </a:r>
                      <a:r>
                        <a:rPr lang="en-US" sz="1200" b="1" i="0" u="none" strike="noStrike" dirty="0">
                          <a:solidFill>
                            <a:srgbClr val="000000"/>
                          </a:solidFill>
                          <a:effectLst/>
                          <a:latin typeface="Trebuchet MS" panose="020B0603020202020204" pitchFamily="34" charset="0"/>
                        </a:rPr>
                        <a:t> (3)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200" b="1" i="0" u="none" strike="noStrike" dirty="0">
                          <a:solidFill>
                            <a:srgbClr val="000000"/>
                          </a:solidFill>
                          <a:effectLst/>
                          <a:latin typeface="Trebuchet MS" panose="020B0603020202020204" pitchFamily="34" charset="0"/>
                        </a:rPr>
                        <a:t>Nivel de calificare </a:t>
                      </a:r>
                      <a:r>
                        <a:rPr lang="es-ES" sz="1200" b="1" i="0" u="none" strike="noStrike" dirty="0" err="1">
                          <a:solidFill>
                            <a:srgbClr val="000000"/>
                          </a:solidFill>
                          <a:effectLst/>
                          <a:latin typeface="Trebuchet MS" panose="020B0603020202020204" pitchFamily="34" charset="0"/>
                        </a:rPr>
                        <a:t>CNC</a:t>
                      </a:r>
                      <a:r>
                        <a:rPr lang="es-ES" sz="1200" b="1" i="0" u="none" strike="noStrike" dirty="0">
                          <a:solidFill>
                            <a:srgbClr val="000000"/>
                          </a:solidFill>
                          <a:effectLst/>
                          <a:latin typeface="Trebuchet MS" panose="020B0603020202020204" pitchFamily="34" charset="0"/>
                        </a:rPr>
                        <a:t>/</a:t>
                      </a:r>
                      <a:r>
                        <a:rPr lang="es-ES" sz="1200" b="1" i="0" u="none" strike="noStrike" dirty="0" err="1">
                          <a:solidFill>
                            <a:srgbClr val="000000"/>
                          </a:solidFill>
                          <a:effectLst/>
                          <a:latin typeface="Trebuchet MS" panose="020B0603020202020204" pitchFamily="34" charset="0"/>
                        </a:rPr>
                        <a:t>EQF</a:t>
                      </a:r>
                      <a:r>
                        <a:rPr lang="es-ES" sz="1200" b="1" i="0" u="none" strike="noStrike" dirty="0">
                          <a:solidFill>
                            <a:srgbClr val="000000"/>
                          </a:solidFill>
                          <a:effectLst/>
                          <a:latin typeface="Trebuchet MS" panose="020B0603020202020204" pitchFamily="34" charset="0"/>
                        </a:rPr>
                        <a:t> al </a:t>
                      </a:r>
                      <a:r>
                        <a:rPr lang="es-ES" sz="1200" b="1" i="0" u="none" strike="noStrike" dirty="0" err="1">
                          <a:solidFill>
                            <a:srgbClr val="000000"/>
                          </a:solidFill>
                          <a:effectLst/>
                          <a:latin typeface="Trebuchet MS" panose="020B0603020202020204" pitchFamily="34" charset="0"/>
                        </a:rPr>
                        <a:t>specializ</a:t>
                      </a:r>
                      <a:r>
                        <a:rPr lang="ro-RO" sz="1200" b="1" i="0" u="none" strike="noStrike" dirty="0">
                          <a:solidFill>
                            <a:srgbClr val="000000"/>
                          </a:solidFill>
                          <a:effectLst/>
                          <a:latin typeface="Trebuchet MS" panose="020B0603020202020204" pitchFamily="34" charset="0"/>
                        </a:rPr>
                        <a:t>ă</a:t>
                      </a:r>
                      <a:r>
                        <a:rPr lang="es-ES" sz="1200" b="1" i="0" u="none" strike="noStrike" dirty="0">
                          <a:solidFill>
                            <a:srgbClr val="000000"/>
                          </a:solidFill>
                          <a:effectLst/>
                          <a:latin typeface="Trebuchet MS" panose="020B0603020202020204" pitchFamily="34" charset="0"/>
                        </a:rPr>
                        <a:t>r</a:t>
                      </a:r>
                      <a:r>
                        <a:rPr lang="ro-RO" sz="1200" b="1" i="0" u="none" strike="noStrike" dirty="0">
                          <a:solidFill>
                            <a:srgbClr val="000000"/>
                          </a:solidFill>
                          <a:effectLst/>
                          <a:latin typeface="Trebuchet MS" panose="020B0603020202020204" pitchFamily="34" charset="0"/>
                        </a:rPr>
                        <a:t>i</a:t>
                      </a:r>
                      <a:r>
                        <a:rPr lang="es-ES" sz="1200" b="1" i="0" u="none" strike="noStrike" dirty="0">
                          <a:solidFill>
                            <a:srgbClr val="000000"/>
                          </a:solidFill>
                          <a:effectLst/>
                          <a:latin typeface="Trebuchet MS" panose="020B0603020202020204" pitchFamily="34" charset="0"/>
                        </a:rPr>
                        <a:t>i  (3)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8562858"/>
                  </a:ext>
                </a:extLst>
              </a:tr>
              <a:tr h="252549">
                <a:tc rowSpan="3">
                  <a:txBody>
                    <a:bodyPr/>
                    <a:lstStyle/>
                    <a:p>
                      <a:pPr algn="ctr" fontAlgn="ctr"/>
                      <a:r>
                        <a:rPr lang="en-US" sz="1200" b="1" i="0" u="none" strike="noStrike" dirty="0" smtClean="0">
                          <a:solidFill>
                            <a:srgbClr val="000000"/>
                          </a:solidFill>
                          <a:effectLst/>
                          <a:latin typeface="Trebuchet MS" panose="020B0603020202020204" pitchFamily="34" charset="0"/>
                        </a:rPr>
                        <a:t>2141</a:t>
                      </a:r>
                    </a:p>
                    <a:p>
                      <a:pPr algn="ctr" fontAlgn="ctr"/>
                      <a:r>
                        <a:rPr lang="en-US" sz="1200" b="1" i="0" u="none" strike="noStrike" dirty="0" smtClean="0">
                          <a:solidFill>
                            <a:srgbClr val="000000"/>
                          </a:solidFill>
                          <a:effectLst/>
                          <a:latin typeface="Trebuchet MS" panose="020B0603020202020204" pitchFamily="34" charset="0"/>
                        </a:rPr>
                        <a:t>2142</a:t>
                      </a:r>
                    </a:p>
                    <a:p>
                      <a:pPr algn="ctr" fontAlgn="ctr"/>
                      <a:r>
                        <a:rPr lang="en-US" sz="1200" b="1" i="0" u="none" strike="noStrike" dirty="0" smtClean="0">
                          <a:solidFill>
                            <a:srgbClr val="000000"/>
                          </a:solidFill>
                          <a:effectLst/>
                          <a:latin typeface="Trebuchet MS" panose="020B0603020202020204" pitchFamily="34" charset="0"/>
                        </a:rPr>
                        <a:t>2144</a:t>
                      </a:r>
                    </a:p>
                    <a:p>
                      <a:pPr algn="ctr" fontAlgn="ctr"/>
                      <a:r>
                        <a:rPr lang="en-US" sz="1200" b="1" i="0" u="none" strike="noStrike" dirty="0" smtClean="0">
                          <a:solidFill>
                            <a:srgbClr val="000000"/>
                          </a:solidFill>
                          <a:effectLst/>
                          <a:latin typeface="Trebuchet MS" panose="020B0603020202020204" pitchFamily="34" charset="0"/>
                        </a:rPr>
                        <a:t>2145</a:t>
                      </a:r>
                    </a:p>
                    <a:p>
                      <a:pPr algn="ctr" fontAlgn="ctr"/>
                      <a:r>
                        <a:rPr lang="en-US" sz="1200" b="1" i="0" u="none" strike="noStrike" dirty="0" smtClean="0">
                          <a:solidFill>
                            <a:srgbClr val="000000"/>
                          </a:solidFill>
                          <a:effectLst/>
                          <a:latin typeface="Trebuchet MS" panose="020B0603020202020204" pitchFamily="34" charset="0"/>
                        </a:rPr>
                        <a:t>2111</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en-US" sz="1200" b="1" i="0" u="none" strike="noStrike" dirty="0" err="1" smtClean="0">
                          <a:solidFill>
                            <a:srgbClr val="000000"/>
                          </a:solidFill>
                          <a:effectLst/>
                          <a:latin typeface="Trebuchet MS" panose="020B0603020202020204" pitchFamily="34" charset="0"/>
                        </a:rPr>
                        <a:t>inginer</a:t>
                      </a:r>
                      <a:r>
                        <a:rPr lang="en-US" sz="1200" b="1" i="0" u="none" strike="noStrike" dirty="0" smtClean="0">
                          <a:solidFill>
                            <a:srgbClr val="000000"/>
                          </a:solidFill>
                          <a:effectLst/>
                          <a:latin typeface="Trebuchet MS" panose="020B0603020202020204" pitchFamily="34" charset="0"/>
                        </a:rPr>
                        <a:t> </a:t>
                      </a:r>
                      <a:r>
                        <a:rPr lang="en-US" sz="1200" b="1" i="0" u="none" strike="noStrike" dirty="0" err="1" smtClean="0">
                          <a:solidFill>
                            <a:srgbClr val="000000"/>
                          </a:solidFill>
                          <a:effectLst/>
                          <a:latin typeface="Trebuchet MS" panose="020B0603020202020204" pitchFamily="34" charset="0"/>
                        </a:rPr>
                        <a:t>tehnolog</a:t>
                      </a:r>
                      <a:endParaRPr lang="en-US" sz="1200" b="1" i="0" u="none" strike="noStrike" dirty="0" smtClean="0">
                        <a:solidFill>
                          <a:srgbClr val="000000"/>
                        </a:solidFill>
                        <a:effectLst/>
                        <a:latin typeface="Trebuchet MS" panose="020B0603020202020204" pitchFamily="34" charset="0"/>
                      </a:endParaRPr>
                    </a:p>
                    <a:p>
                      <a:pPr algn="ctr" fontAlgn="ctr"/>
                      <a:r>
                        <a:rPr lang="en-US" sz="1200" b="1" i="0" u="none" strike="noStrike" dirty="0" err="1" smtClean="0">
                          <a:solidFill>
                            <a:srgbClr val="000000"/>
                          </a:solidFill>
                          <a:effectLst/>
                          <a:latin typeface="Trebuchet MS" panose="020B0603020202020204" pitchFamily="34" charset="0"/>
                        </a:rPr>
                        <a:t>Inginer</a:t>
                      </a:r>
                      <a:r>
                        <a:rPr lang="en-US" sz="1200" b="1" i="0" u="none" strike="noStrike" dirty="0" smtClean="0">
                          <a:solidFill>
                            <a:srgbClr val="000000"/>
                          </a:solidFill>
                          <a:effectLst/>
                          <a:latin typeface="Trebuchet MS" panose="020B0603020202020204" pitchFamily="34" charset="0"/>
                        </a:rPr>
                        <a:t> constructor </a:t>
                      </a:r>
                    </a:p>
                    <a:p>
                      <a:pPr algn="ctr" fontAlgn="ctr"/>
                      <a:r>
                        <a:rPr lang="en-US" sz="1200" b="1" i="0" u="none" strike="noStrike" dirty="0" err="1" smtClean="0">
                          <a:solidFill>
                            <a:srgbClr val="000000"/>
                          </a:solidFill>
                          <a:effectLst/>
                          <a:latin typeface="Trebuchet MS" panose="020B0603020202020204" pitchFamily="34" charset="0"/>
                        </a:rPr>
                        <a:t>Inginer</a:t>
                      </a:r>
                      <a:r>
                        <a:rPr lang="en-US" sz="1200" b="1" i="0" u="none" strike="noStrike" dirty="0" smtClean="0">
                          <a:solidFill>
                            <a:srgbClr val="000000"/>
                          </a:solidFill>
                          <a:effectLst/>
                          <a:latin typeface="Trebuchet MS" panose="020B0603020202020204" pitchFamily="34" charset="0"/>
                        </a:rPr>
                        <a:t> mechanic </a:t>
                      </a:r>
                    </a:p>
                    <a:p>
                      <a:pPr algn="ctr" fontAlgn="ctr"/>
                      <a:r>
                        <a:rPr lang="en-US" sz="1200" b="1" i="0" u="none" strike="noStrike" dirty="0" err="1" smtClean="0">
                          <a:solidFill>
                            <a:srgbClr val="000000"/>
                          </a:solidFill>
                          <a:effectLst/>
                          <a:latin typeface="Trebuchet MS" panose="020B0603020202020204" pitchFamily="34" charset="0"/>
                        </a:rPr>
                        <a:t>inginer</a:t>
                      </a:r>
                      <a:r>
                        <a:rPr lang="en-US" sz="1200" b="1" i="0" u="none" strike="noStrike" baseline="0" dirty="0" smtClean="0">
                          <a:solidFill>
                            <a:srgbClr val="000000"/>
                          </a:solidFill>
                          <a:effectLst/>
                          <a:latin typeface="Trebuchet MS" panose="020B0603020202020204" pitchFamily="34" charset="0"/>
                        </a:rPr>
                        <a:t> chemist </a:t>
                      </a:r>
                    </a:p>
                    <a:p>
                      <a:pPr algn="ctr" fontAlgn="ctr"/>
                      <a:r>
                        <a:rPr lang="en-US" sz="1200" b="1" i="0" u="none" strike="noStrike" baseline="0" dirty="0" err="1" smtClean="0">
                          <a:solidFill>
                            <a:srgbClr val="000000"/>
                          </a:solidFill>
                          <a:effectLst/>
                          <a:latin typeface="Trebuchet MS" panose="020B0603020202020204" pitchFamily="34" charset="0"/>
                        </a:rPr>
                        <a:t>Fizicieni</a:t>
                      </a:r>
                      <a:r>
                        <a:rPr lang="en-US" sz="1200" b="1" i="0" u="none" strike="noStrike" baseline="0" dirty="0" smtClean="0">
                          <a:solidFill>
                            <a:srgbClr val="000000"/>
                          </a:solidFill>
                          <a:effectLst/>
                          <a:latin typeface="Trebuchet MS" panose="020B0603020202020204" pitchFamily="34" charset="0"/>
                        </a:rPr>
                        <a:t> </a:t>
                      </a:r>
                      <a:r>
                        <a:rPr lang="ro-RO" sz="1200" b="1" i="0" u="none" strike="noStrike" baseline="0" dirty="0" smtClean="0">
                          <a:solidFill>
                            <a:srgbClr val="000000"/>
                          </a:solidFill>
                          <a:effectLst/>
                          <a:latin typeface="Trebuchet MS" panose="020B0603020202020204" pitchFamily="34" charset="0"/>
                        </a:rPr>
                        <a:t>ș</a:t>
                      </a:r>
                      <a:r>
                        <a:rPr lang="en-US" sz="1200" b="1" i="0" u="none" strike="noStrike" baseline="0" dirty="0" err="1" smtClean="0">
                          <a:solidFill>
                            <a:srgbClr val="000000"/>
                          </a:solidFill>
                          <a:effectLst/>
                          <a:latin typeface="Trebuchet MS" panose="020B0603020202020204" pitchFamily="34" charset="0"/>
                        </a:rPr>
                        <a:t>i</a:t>
                      </a:r>
                      <a:r>
                        <a:rPr lang="en-US" sz="1200" b="1" i="0" u="none" strike="noStrike" baseline="0" dirty="0" smtClean="0">
                          <a:solidFill>
                            <a:srgbClr val="000000"/>
                          </a:solidFill>
                          <a:effectLst/>
                          <a:latin typeface="Trebuchet MS" panose="020B0603020202020204" pitchFamily="34" charset="0"/>
                        </a:rPr>
                        <a:t> </a:t>
                      </a:r>
                      <a:r>
                        <a:rPr lang="en-US" sz="1200" b="1" i="0" u="none" strike="noStrike" baseline="0" dirty="0" err="1" smtClean="0">
                          <a:solidFill>
                            <a:srgbClr val="000000"/>
                          </a:solidFill>
                          <a:effectLst/>
                          <a:latin typeface="Trebuchet MS" panose="020B0603020202020204" pitchFamily="34" charset="0"/>
                        </a:rPr>
                        <a:t>astronomi</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en-US" sz="1200" b="1" i="0" u="none" strike="noStrike">
                          <a:solidFill>
                            <a:srgbClr val="000000"/>
                          </a:solidFill>
                          <a:effectLst/>
                          <a:latin typeface="Trebuchet MS" panose="020B0603020202020204" pitchFamily="34" charset="0"/>
                        </a:rPr>
                        <a:t>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err="1">
                          <a:solidFill>
                            <a:srgbClr val="000000"/>
                          </a:solidFill>
                          <a:effectLst/>
                          <a:latin typeface="Trebuchet MS" panose="020B0603020202020204" pitchFamily="34" charset="0"/>
                        </a:rPr>
                        <a:t>inginer</a:t>
                      </a:r>
                      <a:r>
                        <a:rPr lang="en-US" sz="1200" b="1" i="0" u="none" strike="noStrike" dirty="0">
                          <a:solidFill>
                            <a:srgbClr val="000000"/>
                          </a:solidFill>
                          <a:effectLst/>
                          <a:latin typeface="Trebuchet MS" panose="020B0603020202020204" pitchFamily="34" charset="0"/>
                        </a:rPr>
                        <a:t> de </a:t>
                      </a:r>
                      <a:r>
                        <a:rPr lang="en-US" sz="1200" b="1" i="0" u="none" strike="noStrike" dirty="0" err="1">
                          <a:solidFill>
                            <a:srgbClr val="000000"/>
                          </a:solidFill>
                          <a:effectLst/>
                          <a:latin typeface="Trebuchet MS" panose="020B0603020202020204" pitchFamily="34" charset="0"/>
                        </a:rPr>
                        <a:t>cercetare</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Trebuchet MS" panose="020B0603020202020204" pitchFamily="34" charset="0"/>
                        </a:rPr>
                        <a:t>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6325956"/>
                  </a:ext>
                </a:extLst>
              </a:tr>
              <a:tr h="2525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dirty="0" err="1">
                          <a:solidFill>
                            <a:srgbClr val="000000"/>
                          </a:solidFill>
                          <a:effectLst/>
                          <a:latin typeface="Trebuchet MS" panose="020B0603020202020204" pitchFamily="34" charset="0"/>
                        </a:rPr>
                        <a:t>asistent</a:t>
                      </a:r>
                      <a:r>
                        <a:rPr lang="en-US" sz="1200" b="1" i="0" u="none" strike="noStrike" dirty="0">
                          <a:solidFill>
                            <a:srgbClr val="000000"/>
                          </a:solidFill>
                          <a:effectLst/>
                          <a:latin typeface="Trebuchet MS" panose="020B0603020202020204" pitchFamily="34" charset="0"/>
                        </a:rPr>
                        <a:t> de </a:t>
                      </a:r>
                      <a:r>
                        <a:rPr lang="en-US" sz="1200" b="1" i="0" u="none" strike="noStrike" dirty="0" err="1">
                          <a:solidFill>
                            <a:srgbClr val="000000"/>
                          </a:solidFill>
                          <a:effectLst/>
                          <a:latin typeface="Trebuchet MS" panose="020B0603020202020204" pitchFamily="34" charset="0"/>
                        </a:rPr>
                        <a:t>cercetare</a:t>
                      </a:r>
                      <a:endParaRPr lang="en-US" sz="1200" b="1" i="0" u="none" strike="noStrike" dirty="0">
                        <a:solidFill>
                          <a:srgbClr val="000000"/>
                        </a:solidFill>
                        <a:effectLst/>
                        <a:latin typeface="Trebuchet MS" panose="020B0603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0000"/>
                          </a:solidFill>
                          <a:effectLst/>
                          <a:latin typeface="Trebuchet MS" panose="020B0603020202020204" pitchFamily="34" charset="0"/>
                        </a:rPr>
                        <a:t>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5251377"/>
                  </a:ext>
                </a:extLst>
              </a:tr>
              <a:tr h="25254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i="0" u="none" strike="noStrike" dirty="0" err="1">
                          <a:solidFill>
                            <a:srgbClr val="000000"/>
                          </a:solidFill>
                          <a:effectLst/>
                          <a:latin typeface="Trebuchet MS" panose="020B0603020202020204" pitchFamily="34" charset="0"/>
                        </a:rPr>
                        <a:t>cercet</a:t>
                      </a:r>
                      <a:r>
                        <a:rPr lang="ro-RO" sz="1200" b="1" i="0" u="none" strike="noStrike" dirty="0">
                          <a:solidFill>
                            <a:srgbClr val="000000"/>
                          </a:solidFill>
                          <a:effectLst/>
                          <a:latin typeface="Trebuchet MS" panose="020B0603020202020204" pitchFamily="34" charset="0"/>
                        </a:rPr>
                        <a:t>ă</a:t>
                      </a:r>
                      <a:r>
                        <a:rPr lang="en-US" sz="1200" b="1" i="0" u="none" strike="noStrike" dirty="0">
                          <a:solidFill>
                            <a:srgbClr val="000000"/>
                          </a:solidFill>
                          <a:effectLst/>
                          <a:latin typeface="Trebuchet MS" panose="020B0603020202020204" pitchFamily="34" charset="0"/>
                        </a:rPr>
                        <a:t>tor</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Trebuchet MS" panose="020B0603020202020204" pitchFamily="34" charset="0"/>
                        </a:rPr>
                        <a:t>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91361030"/>
                  </a:ext>
                </a:extLst>
              </a:tr>
            </a:tbl>
          </a:graphicData>
        </a:graphic>
      </p:graphicFrame>
    </p:spTree>
    <p:extLst>
      <p:ext uri="{BB962C8B-B14F-4D97-AF65-F5344CB8AC3E}">
        <p14:creationId xmlns:p14="http://schemas.microsoft.com/office/powerpoint/2010/main" val="3897099809"/>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15584"/>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4" name="Title 1">
            <a:extLst>
              <a:ext uri="{FF2B5EF4-FFF2-40B4-BE49-F238E27FC236}">
                <a16:creationId xmlns:a16="http://schemas.microsoft.com/office/drawing/2014/main" xmlns="" id="{A9DFAB2B-D35F-474E-BB06-85B5C679D7D5}"/>
              </a:ext>
            </a:extLst>
          </p:cNvPr>
          <p:cNvSpPr txBox="1">
            <a:spLocks/>
          </p:cNvSpPr>
          <p:nvPr/>
        </p:nvSpPr>
        <p:spPr>
          <a:xfrm>
            <a:off x="497974" y="1192270"/>
            <a:ext cx="11550770" cy="463648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sz="3100" b="1" dirty="0" smtClean="0">
              <a:solidFill>
                <a:srgbClr val="00319A"/>
              </a:solidFill>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3100" b="1" dirty="0">
              <a:solidFill>
                <a:srgbClr val="00319A"/>
              </a:solidFill>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3100" b="1" dirty="0" smtClean="0">
              <a:solidFill>
                <a:srgbClr val="00319A"/>
              </a:solidFill>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3100" b="1" dirty="0">
              <a:solidFill>
                <a:srgbClr val="00319A"/>
              </a:solidFill>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3100" b="1" dirty="0" smtClean="0">
              <a:solidFill>
                <a:srgbClr val="00319A"/>
              </a:solidFill>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3700" b="1" dirty="0" smtClean="0">
                <a:solidFill>
                  <a:srgbClr val="00319A"/>
                </a:solidFill>
                <a:latin typeface="Trebuchet MS" panose="020B0603020202020204" pitchFamily="34" charset="0"/>
              </a:rPr>
              <a:t>6. </a:t>
            </a:r>
            <a:r>
              <a:rPr lang="en-US" sz="3700" b="1" dirty="0" err="1" smtClean="0">
                <a:solidFill>
                  <a:srgbClr val="00319A"/>
                </a:solidFill>
                <a:latin typeface="Trebuchet MS" panose="020B0603020202020204" pitchFamily="34" charset="0"/>
              </a:rPr>
              <a:t>Concluzii</a:t>
            </a:r>
            <a:endParaRPr lang="en-US" sz="3700" b="1" dirty="0" smtClean="0">
              <a:solidFill>
                <a:srgbClr val="00319A"/>
              </a:solidFill>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3700" b="1" dirty="0" smtClean="0">
              <a:solidFill>
                <a:srgbClr val="00319A"/>
              </a:solidFill>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500" b="1" dirty="0" smtClean="0">
                <a:solidFill>
                  <a:srgbClr val="00319A"/>
                </a:solidFill>
                <a:latin typeface="Trebuchet MS" panose="020B0603020202020204" pitchFamily="34" charset="0"/>
              </a:rPr>
              <a:t>-</a:t>
            </a:r>
            <a:r>
              <a:rPr lang="ro-RO" sz="2500" b="1" dirty="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Avem</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nevoie</a:t>
            </a:r>
            <a:r>
              <a:rPr lang="en-US" sz="2500" b="1" dirty="0" smtClean="0">
                <a:solidFill>
                  <a:srgbClr val="00319A"/>
                </a:solidFill>
                <a:latin typeface="Trebuchet MS" panose="020B0603020202020204" pitchFamily="34" charset="0"/>
              </a:rPr>
              <a:t> de </a:t>
            </a:r>
            <a:r>
              <a:rPr lang="en-US" sz="2500" b="1" dirty="0" err="1" smtClean="0">
                <a:solidFill>
                  <a:srgbClr val="00319A"/>
                </a:solidFill>
                <a:latin typeface="Trebuchet MS" panose="020B0603020202020204" pitchFamily="34" charset="0"/>
              </a:rPr>
              <a:t>ocupa</a:t>
            </a:r>
            <a:r>
              <a:rPr lang="ro-RO" sz="2500" b="1" dirty="0" smtClean="0">
                <a:solidFill>
                  <a:srgbClr val="00319A"/>
                </a:solidFill>
                <a:latin typeface="Trebuchet MS" panose="020B0603020202020204" pitchFamily="34" charset="0"/>
              </a:rPr>
              <a:t>ț</a:t>
            </a:r>
            <a:r>
              <a:rPr lang="en-US" sz="2500" b="1" dirty="0" smtClean="0">
                <a:solidFill>
                  <a:srgbClr val="00319A"/>
                </a:solidFill>
                <a:latin typeface="Trebuchet MS" panose="020B0603020202020204" pitchFamily="34" charset="0"/>
              </a:rPr>
              <a:t>ii cu </a:t>
            </a:r>
            <a:r>
              <a:rPr lang="en-US" sz="2500" b="1" dirty="0" err="1" smtClean="0">
                <a:solidFill>
                  <a:srgbClr val="00319A"/>
                </a:solidFill>
                <a:latin typeface="Trebuchet MS" panose="020B0603020202020204" pitchFamily="34" charset="0"/>
              </a:rPr>
              <a:t>nivel</a:t>
            </a:r>
            <a:r>
              <a:rPr lang="en-US" sz="2500" b="1" dirty="0" smtClean="0">
                <a:solidFill>
                  <a:srgbClr val="00319A"/>
                </a:solidFill>
                <a:latin typeface="Trebuchet MS" panose="020B0603020202020204" pitchFamily="34" charset="0"/>
              </a:rPr>
              <a:t> de </a:t>
            </a:r>
            <a:r>
              <a:rPr lang="en-US" sz="2500" b="1" dirty="0" err="1" smtClean="0">
                <a:solidFill>
                  <a:srgbClr val="00319A"/>
                </a:solidFill>
                <a:latin typeface="Trebuchet MS" panose="020B0603020202020204" pitchFamily="34" charset="0"/>
              </a:rPr>
              <a:t>calificare</a:t>
            </a:r>
            <a:r>
              <a:rPr lang="en-US" sz="2500" b="1" dirty="0" smtClean="0">
                <a:solidFill>
                  <a:srgbClr val="00319A"/>
                </a:solidFill>
                <a:latin typeface="Trebuchet MS" panose="020B0603020202020204" pitchFamily="34" charset="0"/>
              </a:rPr>
              <a:t> 7 </a:t>
            </a:r>
            <a:r>
              <a:rPr lang="en-US" sz="2500" b="1" dirty="0" err="1" smtClean="0">
                <a:solidFill>
                  <a:srgbClr val="00319A"/>
                </a:solidFill>
                <a:latin typeface="Trebuchet MS" panose="020B0603020202020204" pitchFamily="34" charset="0"/>
              </a:rPr>
              <a:t>pentru</a:t>
            </a:r>
            <a:r>
              <a:rPr lang="en-US" sz="2500" b="1" dirty="0" smtClean="0">
                <a:solidFill>
                  <a:srgbClr val="00319A"/>
                </a:solidFill>
                <a:latin typeface="Trebuchet MS" panose="020B0603020202020204" pitchFamily="34" charset="0"/>
              </a:rPr>
              <a:t> a </a:t>
            </a:r>
            <a:r>
              <a:rPr lang="en-US" sz="2500" b="1" dirty="0" err="1" smtClean="0">
                <a:solidFill>
                  <a:srgbClr val="00319A"/>
                </a:solidFill>
                <a:latin typeface="Trebuchet MS" panose="020B0603020202020204" pitchFamily="34" charset="0"/>
              </a:rPr>
              <a:t>justifica</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masteratul</a:t>
            </a:r>
            <a:r>
              <a:rPr lang="ro-RO" sz="2500" b="1" dirty="0">
                <a:solidFill>
                  <a:srgbClr val="00319A"/>
                </a:solidFill>
                <a:latin typeface="Trebuchet MS" panose="020B0603020202020204" pitchFamily="34" charset="0"/>
              </a:rPr>
              <a:t>;</a:t>
            </a:r>
            <a:endParaRPr lang="en-US" sz="2500" b="1" dirty="0" smtClean="0">
              <a:solidFill>
                <a:srgbClr val="00319A"/>
              </a:solidFill>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500" b="1" dirty="0" smtClean="0">
                <a:solidFill>
                  <a:srgbClr val="00319A"/>
                </a:solidFill>
                <a:latin typeface="Trebuchet MS" panose="020B0603020202020204" pitchFamily="34" charset="0"/>
              </a:rPr>
              <a:t>-</a:t>
            </a:r>
            <a:r>
              <a:rPr lang="ro-RO" sz="2500" b="1" dirty="0" smtClean="0">
                <a:solidFill>
                  <a:srgbClr val="00319A"/>
                </a:solidFill>
                <a:latin typeface="Trebuchet MS" panose="020B0603020202020204" pitchFamily="34" charset="0"/>
              </a:rPr>
              <a:t> </a:t>
            </a:r>
            <a:r>
              <a:rPr lang="ro-RO" sz="2500" b="1" dirty="0">
                <a:solidFill>
                  <a:srgbClr val="00319A"/>
                </a:solidFill>
                <a:latin typeface="Trebuchet MS" panose="020B0603020202020204" pitchFamily="34" charset="0"/>
              </a:rPr>
              <a:t>A</a:t>
            </a:r>
            <a:r>
              <a:rPr lang="en-US" sz="2500" b="1" dirty="0" err="1" smtClean="0">
                <a:solidFill>
                  <a:srgbClr val="00319A"/>
                </a:solidFill>
                <a:latin typeface="Trebuchet MS" panose="020B0603020202020204" pitchFamily="34" charset="0"/>
              </a:rPr>
              <a:t>vem</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nevoie</a:t>
            </a:r>
            <a:r>
              <a:rPr lang="en-US" sz="2500" b="1" dirty="0" smtClean="0">
                <a:solidFill>
                  <a:srgbClr val="00319A"/>
                </a:solidFill>
                <a:latin typeface="Trebuchet MS" panose="020B0603020202020204" pitchFamily="34" charset="0"/>
              </a:rPr>
              <a:t> de </a:t>
            </a:r>
            <a:r>
              <a:rPr lang="en-US" sz="2500" b="1" dirty="0" err="1" smtClean="0">
                <a:solidFill>
                  <a:srgbClr val="00319A"/>
                </a:solidFill>
                <a:latin typeface="Trebuchet MS" panose="020B0603020202020204" pitchFamily="34" charset="0"/>
              </a:rPr>
              <a:t>titluri</a:t>
            </a:r>
            <a:r>
              <a:rPr lang="en-US" sz="2500" b="1" dirty="0" smtClean="0">
                <a:solidFill>
                  <a:srgbClr val="00319A"/>
                </a:solidFill>
                <a:latin typeface="Trebuchet MS" panose="020B0603020202020204" pitchFamily="34" charset="0"/>
              </a:rPr>
              <a:t> de </a:t>
            </a:r>
            <a:r>
              <a:rPr lang="en-US" sz="2500" b="1" dirty="0" err="1" smtClean="0">
                <a:solidFill>
                  <a:srgbClr val="00319A"/>
                </a:solidFill>
                <a:latin typeface="Trebuchet MS" panose="020B0603020202020204" pitchFamily="34" charset="0"/>
              </a:rPr>
              <a:t>ocupa</a:t>
            </a:r>
            <a:r>
              <a:rPr lang="ro-RO" sz="2500" b="1" dirty="0" smtClean="0">
                <a:solidFill>
                  <a:srgbClr val="00319A"/>
                </a:solidFill>
                <a:latin typeface="Trebuchet MS" panose="020B0603020202020204" pitchFamily="34" charset="0"/>
              </a:rPr>
              <a:t>ț</a:t>
            </a:r>
            <a:r>
              <a:rPr lang="en-US" sz="2500" b="1" dirty="0" smtClean="0">
                <a:solidFill>
                  <a:srgbClr val="00319A"/>
                </a:solidFill>
                <a:latin typeface="Trebuchet MS" panose="020B0603020202020204" pitchFamily="34" charset="0"/>
              </a:rPr>
              <a:t>ii </a:t>
            </a:r>
            <a:r>
              <a:rPr lang="en-US" sz="2500" b="1" dirty="0" err="1" smtClean="0">
                <a:solidFill>
                  <a:srgbClr val="00319A"/>
                </a:solidFill>
                <a:latin typeface="Trebuchet MS" panose="020B0603020202020204" pitchFamily="34" charset="0"/>
              </a:rPr>
              <a:t>separat</a:t>
            </a:r>
            <a:r>
              <a:rPr lang="en-US" sz="2500" b="1" dirty="0" smtClean="0">
                <a:solidFill>
                  <a:srgbClr val="00319A"/>
                </a:solidFill>
                <a:latin typeface="Trebuchet MS" panose="020B0603020202020204" pitchFamily="34" charset="0"/>
              </a:rPr>
              <a:t> de </a:t>
            </a:r>
            <a:r>
              <a:rPr lang="en-US" sz="2500" b="1" dirty="0" err="1" smtClean="0">
                <a:solidFill>
                  <a:srgbClr val="00319A"/>
                </a:solidFill>
                <a:latin typeface="Trebuchet MS" panose="020B0603020202020204" pitchFamily="34" charset="0"/>
              </a:rPr>
              <a:t>nivel</a:t>
            </a:r>
            <a:r>
              <a:rPr lang="en-US" sz="2500" b="1" dirty="0" smtClean="0">
                <a:solidFill>
                  <a:srgbClr val="00319A"/>
                </a:solidFill>
                <a:latin typeface="Trebuchet MS" panose="020B0603020202020204" pitchFamily="34" charset="0"/>
              </a:rPr>
              <a:t> 6 si 7 </a:t>
            </a:r>
            <a:r>
              <a:rPr lang="ro-RO" sz="2500" b="1" dirty="0" smtClean="0">
                <a:solidFill>
                  <a:srgbClr val="00319A"/>
                </a:solidFill>
                <a:latin typeface="Trebuchet MS" panose="020B0603020202020204" pitchFamily="34" charset="0"/>
              </a:rPr>
              <a:t>CNC;</a:t>
            </a:r>
            <a:endParaRPr lang="en-US" sz="2500" b="1" dirty="0" smtClean="0">
              <a:solidFill>
                <a:srgbClr val="00319A"/>
              </a:solidFill>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lang="ro-RO" sz="2500" b="1" dirty="0" err="1">
                <a:solidFill>
                  <a:srgbClr val="00319A"/>
                </a:solidFill>
                <a:latin typeface="Trebuchet MS" panose="020B0603020202020204" pitchFamily="34" charset="0"/>
              </a:rPr>
              <a:t>A</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vem</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nevoie</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de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titluri</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de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calificare</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care s</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ă</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corespund</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ă</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grupelor</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majore</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din ISCO-08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pentru</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arm</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o</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nizare</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european</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ă;</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lang="ro-RO" sz="2500" b="1" dirty="0">
                <a:solidFill>
                  <a:srgbClr val="00319A"/>
                </a:solidFill>
                <a:latin typeface="Trebuchet MS" panose="020B0603020202020204" pitchFamily="34" charset="0"/>
              </a:rPr>
              <a:t>M</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asteratul</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trebuie</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s</a:t>
            </a:r>
            <a:r>
              <a:rPr lang="ro-RO" sz="2500" b="1" dirty="0">
                <a:solidFill>
                  <a:srgbClr val="00319A"/>
                </a:solidFill>
                <a:latin typeface="Trebuchet MS" panose="020B0603020202020204" pitchFamily="34" charset="0"/>
              </a:rPr>
              <a:t>ă</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capete</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un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sens</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pe</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pia</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ț</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a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muncii</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ocupa</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ț</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ii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specifice</a:t>
            </a:r>
            <a:r>
              <a:rPr lang="ro-RO" sz="2500" b="1" dirty="0">
                <a:solidFill>
                  <a:srgbClr val="00319A"/>
                </a:solidFill>
                <a:latin typeface="Trebuchet MS" panose="020B0603020202020204" pitchFamily="34" charset="0"/>
              </a:rPr>
              <a:t>;</a:t>
            </a:r>
            <a:endPar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500" b="1" dirty="0" err="1" smtClean="0">
                <a:solidFill>
                  <a:srgbClr val="00319A"/>
                </a:solidFill>
                <a:latin typeface="Trebuchet MS" panose="020B0603020202020204" pitchFamily="34" charset="0"/>
              </a:rPr>
              <a:t>Calificarea</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este</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comun</a:t>
            </a:r>
            <a:r>
              <a:rPr lang="ro-RO" sz="2500" b="1" dirty="0" smtClean="0">
                <a:solidFill>
                  <a:srgbClr val="00319A"/>
                </a:solidFill>
                <a:latin typeface="Trebuchet MS" panose="020B0603020202020204" pitchFamily="34" charset="0"/>
              </a:rPr>
              <a:t>ă</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pentru</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mai</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multe</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ocupa</a:t>
            </a:r>
            <a:r>
              <a:rPr lang="ro-RO" sz="2500" b="1" dirty="0" smtClean="0">
                <a:solidFill>
                  <a:srgbClr val="00319A"/>
                </a:solidFill>
                <a:latin typeface="Trebuchet MS" panose="020B0603020202020204" pitchFamily="34" charset="0"/>
              </a:rPr>
              <a:t>ț</a:t>
            </a:r>
            <a:r>
              <a:rPr lang="en-US" sz="2500" b="1" dirty="0" smtClean="0">
                <a:solidFill>
                  <a:srgbClr val="00319A"/>
                </a:solidFill>
                <a:latin typeface="Trebuchet MS" panose="020B0603020202020204" pitchFamily="34" charset="0"/>
              </a:rPr>
              <a:t>ii,</a:t>
            </a:r>
            <a:r>
              <a:rPr lang="ro-RO" sz="2500" b="1" dirty="0" smtClean="0">
                <a:solidFill>
                  <a:srgbClr val="00319A"/>
                </a:solidFill>
                <a:latin typeface="Trebuchet MS" panose="020B0603020202020204" pitchFamily="34" charset="0"/>
              </a:rPr>
              <a:t> </a:t>
            </a:r>
            <a:r>
              <a:rPr lang="en-US" sz="2500" b="1" dirty="0" smtClean="0">
                <a:solidFill>
                  <a:srgbClr val="00319A"/>
                </a:solidFill>
                <a:latin typeface="Trebuchet MS" panose="020B0603020202020204" pitchFamily="34" charset="0"/>
              </a:rPr>
              <a:t>cu </a:t>
            </a:r>
            <a:r>
              <a:rPr lang="en-US" sz="2500" b="1" dirty="0" err="1" smtClean="0">
                <a:solidFill>
                  <a:srgbClr val="00319A"/>
                </a:solidFill>
                <a:latin typeface="Trebuchet MS" panose="020B0603020202020204" pitchFamily="34" charset="0"/>
              </a:rPr>
              <a:t>programul</a:t>
            </a:r>
            <a:r>
              <a:rPr lang="en-US" sz="2500" b="1" dirty="0" smtClean="0">
                <a:solidFill>
                  <a:srgbClr val="00319A"/>
                </a:solidFill>
                <a:latin typeface="Trebuchet MS" panose="020B0603020202020204" pitchFamily="34" charset="0"/>
              </a:rPr>
              <a:t> de </a:t>
            </a:r>
            <a:r>
              <a:rPr lang="en-US" sz="2500" b="1" dirty="0" err="1" smtClean="0">
                <a:solidFill>
                  <a:srgbClr val="00319A"/>
                </a:solidFill>
                <a:latin typeface="Trebuchet MS" panose="020B0603020202020204" pitchFamily="34" charset="0"/>
              </a:rPr>
              <a:t>studii</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aferent</a:t>
            </a:r>
            <a:r>
              <a:rPr lang="ro-RO" sz="2500" b="1" dirty="0" smtClean="0">
                <a:solidFill>
                  <a:srgbClr val="00319A"/>
                </a:solidFill>
                <a:latin typeface="Trebuchet MS" panose="020B0603020202020204" pitchFamily="34" charset="0"/>
              </a:rPr>
              <a:t>:</a:t>
            </a:r>
          </a:p>
          <a:p>
            <a:pPr marL="0" marR="0" lvl="0" indent="0" algn="l" defTabSz="914400" rtl="0" eaLnBrk="1" fontAlgn="auto" latinLnBrk="0" hangingPunct="1">
              <a:lnSpc>
                <a:spcPct val="90000"/>
              </a:lnSpc>
              <a:spcBef>
                <a:spcPct val="0"/>
              </a:spcBef>
              <a:spcAft>
                <a:spcPts val="0"/>
              </a:spcAft>
              <a:buClrTx/>
              <a:buSzTx/>
              <a:buFontTx/>
              <a:buNone/>
              <a:tabLst/>
              <a:defRPr/>
            </a:pPr>
            <a:r>
              <a:rPr lang="ro-RO" sz="2500" b="1" dirty="0" smtClean="0">
                <a:solidFill>
                  <a:srgbClr val="00319A"/>
                </a:solidFill>
                <a:latin typeface="Trebuchet MS" panose="020B0603020202020204" pitchFamily="34" charset="0"/>
              </a:rPr>
              <a:t>Ex.: </a:t>
            </a:r>
            <a:r>
              <a:rPr lang="en-US" sz="2500" b="1" dirty="0" err="1" smtClean="0">
                <a:solidFill>
                  <a:srgbClr val="00319A"/>
                </a:solidFill>
                <a:latin typeface="Trebuchet MS" panose="020B0603020202020204" pitchFamily="34" charset="0"/>
              </a:rPr>
              <a:t>primii</a:t>
            </a:r>
            <a:r>
              <a:rPr lang="en-US" sz="2500" b="1" dirty="0" smtClean="0">
                <a:solidFill>
                  <a:srgbClr val="00319A"/>
                </a:solidFill>
                <a:latin typeface="Trebuchet MS" panose="020B0603020202020204" pitchFamily="34" charset="0"/>
              </a:rPr>
              <a:t> 2 ½ -3 </a:t>
            </a:r>
            <a:r>
              <a:rPr lang="en-US" sz="2500" b="1" dirty="0" err="1" smtClean="0">
                <a:solidFill>
                  <a:srgbClr val="00319A"/>
                </a:solidFill>
                <a:latin typeface="Trebuchet MS" panose="020B0603020202020204" pitchFamily="34" charset="0"/>
              </a:rPr>
              <a:t>ani</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comuni</a:t>
            </a:r>
            <a:r>
              <a:rPr lang="ro-RO" sz="2500" b="1" dirty="0">
                <a:solidFill>
                  <a:srgbClr val="00319A"/>
                </a:solidFill>
                <a:latin typeface="Trebuchet MS" panose="020B0603020202020204" pitchFamily="34" charset="0"/>
              </a:rPr>
              <a:t>.</a:t>
            </a:r>
            <a:endParaRPr lang="en-US" sz="2500" b="1" dirty="0" smtClean="0">
              <a:solidFill>
                <a:srgbClr val="00319A"/>
              </a:solidFill>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500" b="1" dirty="0" err="1" smtClean="0">
                <a:solidFill>
                  <a:srgbClr val="00319A"/>
                </a:solidFill>
                <a:latin typeface="Trebuchet MS" panose="020B0603020202020204" pitchFamily="34" charset="0"/>
              </a:rPr>
              <a:t>Specializ</a:t>
            </a:r>
            <a:r>
              <a:rPr lang="ro-RO" sz="2500" b="1" dirty="0" smtClean="0">
                <a:solidFill>
                  <a:srgbClr val="00319A"/>
                </a:solidFill>
                <a:latin typeface="Trebuchet MS" panose="020B0603020202020204" pitchFamily="34" charset="0"/>
              </a:rPr>
              <a:t>ă</a:t>
            </a:r>
            <a:r>
              <a:rPr lang="en-US" sz="2500" b="1" dirty="0" smtClean="0">
                <a:solidFill>
                  <a:srgbClr val="00319A"/>
                </a:solidFill>
                <a:latin typeface="Trebuchet MS" panose="020B0603020202020204" pitchFamily="34" charset="0"/>
              </a:rPr>
              <a:t>rile se </a:t>
            </a:r>
            <a:r>
              <a:rPr lang="en-US" sz="2500" b="1" dirty="0" err="1" smtClean="0">
                <a:solidFill>
                  <a:srgbClr val="00319A"/>
                </a:solidFill>
                <a:latin typeface="Trebuchet MS" panose="020B0603020202020204" pitchFamily="34" charset="0"/>
              </a:rPr>
              <a:t>adrese</a:t>
            </a:r>
            <a:r>
              <a:rPr lang="ro-RO" sz="2500" b="1" dirty="0" smtClean="0">
                <a:solidFill>
                  <a:srgbClr val="00319A"/>
                </a:solidFill>
                <a:latin typeface="Trebuchet MS" panose="020B0603020202020204" pitchFamily="34" charset="0"/>
              </a:rPr>
              <a:t>a</a:t>
            </a:r>
            <a:r>
              <a:rPr lang="en-US" sz="2500" b="1" dirty="0" smtClean="0">
                <a:solidFill>
                  <a:srgbClr val="00319A"/>
                </a:solidFill>
                <a:latin typeface="Trebuchet MS" panose="020B0603020202020204" pitchFamily="34" charset="0"/>
              </a:rPr>
              <a:t>z</a:t>
            </a:r>
            <a:r>
              <a:rPr lang="ro-RO" sz="2500" b="1" dirty="0" smtClean="0">
                <a:solidFill>
                  <a:srgbClr val="00319A"/>
                </a:solidFill>
                <a:latin typeface="Trebuchet MS" panose="020B0603020202020204" pitchFamily="34" charset="0"/>
              </a:rPr>
              <a:t>ă</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ocupa</a:t>
            </a:r>
            <a:r>
              <a:rPr lang="ro-RO" sz="2500" b="1" dirty="0" smtClean="0">
                <a:solidFill>
                  <a:srgbClr val="00319A"/>
                </a:solidFill>
                <a:latin typeface="Trebuchet MS" panose="020B0603020202020204" pitchFamily="34" charset="0"/>
              </a:rPr>
              <a:t>ț</a:t>
            </a:r>
            <a:r>
              <a:rPr lang="en-US" sz="2500" b="1" dirty="0" err="1" smtClean="0">
                <a:solidFill>
                  <a:srgbClr val="00319A"/>
                </a:solidFill>
                <a:latin typeface="Trebuchet MS" panose="020B0603020202020204" pitchFamily="34" charset="0"/>
              </a:rPr>
              <a:t>ie</a:t>
            </a:r>
            <a:r>
              <a:rPr lang="ro-RO" sz="2500" b="1" dirty="0" smtClean="0">
                <a:solidFill>
                  <a:srgbClr val="00319A"/>
                </a:solidFill>
                <a:latin typeface="Trebuchet MS" panose="020B0603020202020204" pitchFamily="34" charset="0"/>
              </a:rPr>
              <a:t>i:</a:t>
            </a:r>
          </a:p>
          <a:p>
            <a:pPr marL="0" marR="0" lvl="0" indent="0" algn="l" defTabSz="914400" rtl="0" eaLnBrk="1" fontAlgn="auto" latinLnBrk="0" hangingPunct="1">
              <a:lnSpc>
                <a:spcPct val="90000"/>
              </a:lnSpc>
              <a:spcBef>
                <a:spcPct val="0"/>
              </a:spcBef>
              <a:spcAft>
                <a:spcPts val="0"/>
              </a:spcAft>
              <a:buClrTx/>
              <a:buSzTx/>
              <a:buFontTx/>
              <a:buNone/>
              <a:tabLst/>
              <a:defRPr/>
            </a:pPr>
            <a:r>
              <a:rPr lang="ro-RO" sz="2500" b="1" dirty="0">
                <a:solidFill>
                  <a:srgbClr val="00319A"/>
                </a:solidFill>
                <a:latin typeface="Trebuchet MS" panose="020B0603020202020204" pitchFamily="34" charset="0"/>
              </a:rPr>
              <a:t>E</a:t>
            </a:r>
            <a:r>
              <a:rPr lang="en-US" sz="2500" b="1" dirty="0" smtClean="0">
                <a:solidFill>
                  <a:srgbClr val="00319A"/>
                </a:solidFill>
                <a:latin typeface="Trebuchet MS" panose="020B0603020202020204" pitchFamily="34" charset="0"/>
              </a:rPr>
              <a:t>x</a:t>
            </a:r>
            <a:r>
              <a:rPr lang="ro-RO" sz="2500" b="1" dirty="0" smtClean="0">
                <a:solidFill>
                  <a:srgbClr val="00319A"/>
                </a:solidFill>
                <a:latin typeface="Trebuchet MS" panose="020B0603020202020204" pitchFamily="34" charset="0"/>
              </a:rPr>
              <a:t>: </a:t>
            </a:r>
            <a:r>
              <a:rPr lang="en-US" sz="2500" b="1" dirty="0" smtClean="0">
                <a:solidFill>
                  <a:srgbClr val="00319A"/>
                </a:solidFill>
                <a:latin typeface="Trebuchet MS" panose="020B0603020202020204" pitchFamily="34" charset="0"/>
              </a:rPr>
              <a:t>½</a:t>
            </a:r>
            <a:r>
              <a:rPr lang="ro-RO" sz="2500" b="1" dirty="0" smtClean="0">
                <a:solidFill>
                  <a:srgbClr val="00319A"/>
                </a:solidFill>
                <a:latin typeface="Trebuchet MS" panose="020B0603020202020204" pitchFamily="34" charset="0"/>
              </a:rPr>
              <a:t> </a:t>
            </a:r>
            <a:r>
              <a:rPr lang="en-US" sz="2500" b="1" dirty="0" smtClean="0">
                <a:solidFill>
                  <a:srgbClr val="00319A"/>
                </a:solidFill>
                <a:latin typeface="Trebuchet MS" panose="020B0603020202020204" pitchFamily="34" charset="0"/>
              </a:rPr>
              <a:t>-</a:t>
            </a:r>
            <a:r>
              <a:rPr lang="ro-RO" sz="2500" b="1" dirty="0" smtClean="0">
                <a:solidFill>
                  <a:srgbClr val="00319A"/>
                </a:solidFill>
                <a:latin typeface="Trebuchet MS" panose="020B0603020202020204" pitchFamily="34" charset="0"/>
              </a:rPr>
              <a:t> </a:t>
            </a:r>
            <a:r>
              <a:rPr lang="en-US" sz="2500" b="1" dirty="0" smtClean="0">
                <a:solidFill>
                  <a:srgbClr val="00319A"/>
                </a:solidFill>
                <a:latin typeface="Trebuchet MS" panose="020B0603020202020204" pitchFamily="34" charset="0"/>
              </a:rPr>
              <a:t>1 an </a:t>
            </a:r>
            <a:r>
              <a:rPr lang="en-US" sz="2500" b="1" dirty="0" err="1" smtClean="0">
                <a:solidFill>
                  <a:srgbClr val="00319A"/>
                </a:solidFill>
                <a:latin typeface="Trebuchet MS" panose="020B0603020202020204" pitchFamily="34" charset="0"/>
              </a:rPr>
              <a:t>sau</a:t>
            </a:r>
            <a:r>
              <a:rPr lang="en-US" sz="2500" b="1" dirty="0" smtClean="0">
                <a:solidFill>
                  <a:srgbClr val="00319A"/>
                </a:solidFill>
                <a:latin typeface="Trebuchet MS" panose="020B0603020202020204" pitchFamily="34" charset="0"/>
              </a:rPr>
              <a:t> </a:t>
            </a:r>
            <a:r>
              <a:rPr lang="en-US" sz="2500" b="1" dirty="0" err="1" smtClean="0">
                <a:solidFill>
                  <a:srgbClr val="00319A"/>
                </a:solidFill>
                <a:latin typeface="Trebuchet MS" panose="020B0603020202020204" pitchFamily="34" charset="0"/>
              </a:rPr>
              <a:t>postuniversitar</a:t>
            </a:r>
            <a:r>
              <a:rPr lang="ro-RO" sz="2500" b="1" dirty="0" smtClean="0">
                <a:solidFill>
                  <a:srgbClr val="00319A"/>
                </a:solidFill>
                <a:latin typeface="Trebuchet MS" panose="020B0603020202020204" pitchFamily="34" charset="0"/>
              </a:rPr>
              <a:t>.</a:t>
            </a:r>
            <a:endParaRPr lang="en-US" sz="2500" b="1" dirty="0" smtClean="0">
              <a:solidFill>
                <a:srgbClr val="00319A"/>
              </a:solidFill>
              <a:latin typeface="Trebuchet MS" panose="020B0603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500" b="1" dirty="0" smtClean="0">
                <a:solidFill>
                  <a:srgbClr val="00319A"/>
                </a:solidFill>
                <a:latin typeface="Trebuchet MS" panose="020B0603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Masteratul</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se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diferenti</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ea</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z</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ă</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de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licen</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ț</a:t>
            </a:r>
            <a:r>
              <a:rPr lang="ro-RO" sz="2500" b="1" dirty="0">
                <a:solidFill>
                  <a:srgbClr val="00319A"/>
                </a:solidFill>
                <a:latin typeface="Trebuchet MS" panose="020B0603020202020204" pitchFamily="34" charset="0"/>
              </a:rPr>
              <a:t>ă</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prin</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definirea</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deferit</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ă</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 </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rezultatelor</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lang="ro-RO" sz="2500" b="1" dirty="0">
                <a:solidFill>
                  <a:srgbClr val="00319A"/>
                </a:solidFill>
                <a:latin typeface="Trebuchet MS" panose="020B0603020202020204" pitchFamily="34" charset="0"/>
              </a:rPr>
              <a:t>î</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nv</a:t>
            </a:r>
            <a:r>
              <a:rPr kumimoji="0" lang="ro-RO" sz="2500" b="1" i="0" u="none" strike="noStrike" kern="1200" cap="none" spc="0" normalizeH="0" baseline="0" noProof="0" dirty="0" smtClean="0">
                <a:ln>
                  <a:noFill/>
                </a:ln>
                <a:solidFill>
                  <a:srgbClr val="00319A"/>
                </a:solidFill>
                <a:effectLst/>
                <a:uLnTx/>
                <a:uFillTx/>
                <a:latin typeface="Trebuchet MS" panose="020B0603020202020204" pitchFamily="34" charset="0"/>
              </a:rPr>
              <a:t>ăță</a:t>
            </a:r>
            <a:r>
              <a:rPr kumimoji="0" lang="en-US" sz="2500" b="1" i="0" u="none" strike="noStrike" kern="1200" cap="none" spc="0" normalizeH="0" baseline="0" noProof="0" dirty="0" err="1" smtClean="0">
                <a:ln>
                  <a:noFill/>
                </a:ln>
                <a:solidFill>
                  <a:srgbClr val="00319A"/>
                </a:solidFill>
                <a:effectLst/>
                <a:uLnTx/>
                <a:uFillTx/>
                <a:latin typeface="Trebuchet MS" panose="020B0603020202020204" pitchFamily="34" charset="0"/>
              </a:rPr>
              <a:t>rii</a:t>
            </a:r>
            <a:r>
              <a:rPr lang="ro-RO" sz="2500" b="1" dirty="0" smtClean="0">
                <a:solidFill>
                  <a:srgbClr val="00319A"/>
                </a:solidFill>
                <a:latin typeface="Trebuchet MS" panose="020B0603020202020204" pitchFamily="34" charset="0"/>
              </a:rPr>
              <a:t>, </a:t>
            </a:r>
            <a:r>
              <a:rPr kumimoji="0" lang="en-US" sz="2500" b="1" i="0" u="none" strike="noStrike" kern="1200" cap="none" spc="0" normalizeH="0" baseline="0" noProof="0" dirty="0" smtClean="0">
                <a:ln>
                  <a:noFill/>
                </a:ln>
                <a:solidFill>
                  <a:srgbClr val="00319A"/>
                </a:solidFill>
                <a:effectLst/>
                <a:uLnTx/>
                <a:uFillTx/>
                <a:latin typeface="Trebuchet MS" panose="020B0603020202020204" pitchFamily="34" charset="0"/>
              </a:rPr>
              <a:t>conform</a:t>
            </a:r>
            <a:r>
              <a:rPr kumimoji="0" lang="ro-RO" sz="2500" b="1" i="0" u="none" strike="noStrike" kern="1200" cap="none" spc="0" normalizeH="0" noProof="0" dirty="0" smtClean="0">
                <a:ln>
                  <a:noFill/>
                </a:ln>
                <a:solidFill>
                  <a:srgbClr val="00319A"/>
                </a:solidFill>
                <a:effectLst/>
                <a:uLnTx/>
                <a:uFillTx/>
                <a:latin typeface="Trebuchet MS" panose="020B0603020202020204" pitchFamily="34" charset="0"/>
              </a:rPr>
              <a:t> CNC.</a:t>
            </a:r>
            <a:r>
              <a:rPr kumimoji="0" lang="en-US" sz="2500" b="1" i="0" u="none" strike="noStrike" kern="1200" cap="none" spc="0" normalizeH="0" noProof="0" dirty="0" smtClean="0">
                <a:ln>
                  <a:noFill/>
                </a:ln>
                <a:solidFill>
                  <a:srgbClr val="00319A"/>
                </a:solidFill>
                <a:effectLst/>
                <a:uLnTx/>
                <a:uFillTx/>
                <a:latin typeface="Trebuchet MS" panose="020B0603020202020204" pitchFamily="34" charset="0"/>
              </a:rPr>
              <a:t> </a:t>
            </a:r>
            <a:endParaRPr kumimoji="0" lang="en-US" sz="2500" b="1" i="0" u="none" strike="noStrike" kern="1200" cap="none" spc="0" normalizeH="0" baseline="0" noProof="0" dirty="0">
              <a:ln>
                <a:noFill/>
              </a:ln>
              <a:solidFill>
                <a:srgbClr val="00319A"/>
              </a:solidFill>
              <a:effectLst/>
              <a:uLnTx/>
              <a:uFillTx/>
              <a:latin typeface="Trebuchet MS" panose="020B0603020202020204" pitchFamily="34" charset="0"/>
            </a:endParaRPr>
          </a:p>
        </p:txBody>
      </p:sp>
      <p:sp>
        <p:nvSpPr>
          <p:cNvPr id="25" name="Content Placeholder 2">
            <a:extLst>
              <a:ext uri="{FF2B5EF4-FFF2-40B4-BE49-F238E27FC236}">
                <a16:creationId xmlns:a16="http://schemas.microsoft.com/office/drawing/2014/main" xmlns="" id="{CABA16C6-2311-48F3-B25F-27FA4C2671F9}"/>
              </a:ext>
            </a:extLst>
          </p:cNvPr>
          <p:cNvSpPr txBox="1">
            <a:spLocks/>
          </p:cNvSpPr>
          <p:nvPr/>
        </p:nvSpPr>
        <p:spPr>
          <a:xfrm>
            <a:off x="137836" y="1731455"/>
            <a:ext cx="11767651" cy="45852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582336300"/>
              </p:ext>
            </p:extLst>
          </p:nvPr>
        </p:nvGraphicFramePr>
        <p:xfrm>
          <a:off x="1914305" y="1096721"/>
          <a:ext cx="8127999" cy="1381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3746650981"/>
                    </a:ext>
                  </a:extLst>
                </a:gridCol>
                <a:gridCol w="2709333">
                  <a:extLst>
                    <a:ext uri="{9D8B030D-6E8A-4147-A177-3AD203B41FA5}">
                      <a16:colId xmlns:a16="http://schemas.microsoft.com/office/drawing/2014/main" xmlns="" val="2123805446"/>
                    </a:ext>
                  </a:extLst>
                </a:gridCol>
                <a:gridCol w="2709333">
                  <a:extLst>
                    <a:ext uri="{9D8B030D-6E8A-4147-A177-3AD203B41FA5}">
                      <a16:colId xmlns:a16="http://schemas.microsoft.com/office/drawing/2014/main" xmlns="" val="2742719276"/>
                    </a:ext>
                  </a:extLst>
                </a:gridCol>
              </a:tblGrid>
              <a:tr h="370840">
                <a:tc>
                  <a:txBody>
                    <a:bodyPr/>
                    <a:lstStyle/>
                    <a:p>
                      <a:r>
                        <a:rPr lang="en-US" dirty="0" smtClean="0"/>
                        <a:t>ISCO-OCUPA</a:t>
                      </a:r>
                      <a:r>
                        <a:rPr lang="ro-RO" dirty="0" smtClean="0"/>
                        <a:t>Ț</a:t>
                      </a:r>
                      <a:r>
                        <a:rPr lang="en-US" dirty="0" smtClean="0"/>
                        <a:t>IA </a:t>
                      </a:r>
                      <a:endParaRPr lang="en-US" dirty="0"/>
                    </a:p>
                  </a:txBody>
                  <a:tcPr/>
                </a:tc>
                <a:tc>
                  <a:txBody>
                    <a:bodyPr/>
                    <a:lstStyle/>
                    <a:p>
                      <a:r>
                        <a:rPr lang="en-US" dirty="0" smtClean="0"/>
                        <a:t>CALIFICAREA </a:t>
                      </a:r>
                      <a:endParaRPr lang="en-US" dirty="0"/>
                    </a:p>
                  </a:txBody>
                  <a:tcPr/>
                </a:tc>
                <a:tc>
                  <a:txBody>
                    <a:bodyPr/>
                    <a:lstStyle/>
                    <a:p>
                      <a:r>
                        <a:rPr lang="en-US" dirty="0" smtClean="0"/>
                        <a:t>SPECIALIZAREA </a:t>
                      </a:r>
                      <a:endParaRPr lang="en-US" dirty="0"/>
                    </a:p>
                  </a:txBody>
                  <a:tcPr/>
                </a:tc>
                <a:extLst>
                  <a:ext uri="{0D108BD9-81ED-4DB2-BD59-A6C34878D82A}">
                    <a16:rowId xmlns:a16="http://schemas.microsoft.com/office/drawing/2014/main" xmlns="" val="119661536"/>
                  </a:ext>
                </a:extLst>
              </a:tr>
              <a:tr h="370840">
                <a:tc>
                  <a:txBody>
                    <a:bodyPr/>
                    <a:lstStyle/>
                    <a:p>
                      <a:r>
                        <a:rPr lang="en-US" dirty="0" smtClean="0"/>
                        <a:t>GRUPA DE BAZA </a:t>
                      </a:r>
                      <a:endParaRPr lang="en-US" dirty="0"/>
                    </a:p>
                  </a:txBody>
                  <a:tcPr/>
                </a:tc>
                <a:tc>
                  <a:txBody>
                    <a:bodyPr/>
                    <a:lstStyle/>
                    <a:p>
                      <a:r>
                        <a:rPr lang="en-US" dirty="0" smtClean="0"/>
                        <a:t>DA</a:t>
                      </a:r>
                      <a:endParaRPr lang="en-US" dirty="0"/>
                    </a:p>
                  </a:txBody>
                  <a:tcPr/>
                </a:tc>
                <a:tc>
                  <a:txBody>
                    <a:bodyPr/>
                    <a:lstStyle/>
                    <a:p>
                      <a:endParaRPr lang="en-US"/>
                    </a:p>
                  </a:txBody>
                  <a:tcPr/>
                </a:tc>
                <a:extLst>
                  <a:ext uri="{0D108BD9-81ED-4DB2-BD59-A6C34878D82A}">
                    <a16:rowId xmlns:a16="http://schemas.microsoft.com/office/drawing/2014/main" xmlns="" val="2593292333"/>
                  </a:ext>
                </a:extLst>
              </a:tr>
              <a:tr h="370840">
                <a:tc>
                  <a:txBody>
                    <a:bodyPr/>
                    <a:lstStyle/>
                    <a:p>
                      <a:r>
                        <a:rPr lang="en-US" dirty="0" smtClean="0"/>
                        <a:t>TITLU OCUPATIE  NIV 6 </a:t>
                      </a:r>
                    </a:p>
                    <a:p>
                      <a:r>
                        <a:rPr lang="en-US" dirty="0" smtClean="0"/>
                        <a:t>TITLU OCUPATIE NIV  7 </a:t>
                      </a:r>
                      <a:endParaRPr lang="en-US" dirty="0"/>
                    </a:p>
                  </a:txBody>
                  <a:tcPr/>
                </a:tc>
                <a:tc>
                  <a:txBody>
                    <a:bodyPr/>
                    <a:lstStyle/>
                    <a:p>
                      <a:endParaRPr lang="en-US"/>
                    </a:p>
                  </a:txBody>
                  <a:tcPr/>
                </a:tc>
                <a:tc>
                  <a:txBody>
                    <a:bodyPr/>
                    <a:lstStyle/>
                    <a:p>
                      <a:r>
                        <a:rPr lang="en-US" dirty="0" smtClean="0"/>
                        <a:t>SPECIALIZARE DE NIVEL 6</a:t>
                      </a:r>
                    </a:p>
                    <a:p>
                      <a:r>
                        <a:rPr lang="en-US" dirty="0" smtClean="0"/>
                        <a:t>MASTERAT NIVEL 7 </a:t>
                      </a:r>
                      <a:endParaRPr lang="en-US" dirty="0"/>
                    </a:p>
                  </a:txBody>
                  <a:tcPr/>
                </a:tc>
                <a:extLst>
                  <a:ext uri="{0D108BD9-81ED-4DB2-BD59-A6C34878D82A}">
                    <a16:rowId xmlns:a16="http://schemas.microsoft.com/office/drawing/2014/main" xmlns="" val="935888803"/>
                  </a:ext>
                </a:extLst>
              </a:tr>
            </a:tbl>
          </a:graphicData>
        </a:graphic>
      </p:graphicFrame>
    </p:spTree>
    <p:extLst>
      <p:ext uri="{BB962C8B-B14F-4D97-AF65-F5344CB8AC3E}">
        <p14:creationId xmlns:p14="http://schemas.microsoft.com/office/powerpoint/2010/main" val="147750941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0" y="6196942"/>
            <a:ext cx="12192000"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4" name="Title 1">
            <a:extLst>
              <a:ext uri="{FF2B5EF4-FFF2-40B4-BE49-F238E27FC236}">
                <a16:creationId xmlns:a16="http://schemas.microsoft.com/office/drawing/2014/main" xmlns="" id="{A9DFAB2B-D35F-474E-BB06-85B5C679D7D5}"/>
              </a:ext>
            </a:extLst>
          </p:cNvPr>
          <p:cNvSpPr txBox="1">
            <a:spLocks/>
          </p:cNvSpPr>
          <p:nvPr/>
        </p:nvSpPr>
        <p:spPr>
          <a:xfrm>
            <a:off x="585893" y="810716"/>
            <a:ext cx="8696868" cy="70223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SUMAR</a:t>
            </a:r>
            <a:endPar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25" name="Content Placeholder 2">
            <a:extLst>
              <a:ext uri="{FF2B5EF4-FFF2-40B4-BE49-F238E27FC236}">
                <a16:creationId xmlns:a16="http://schemas.microsoft.com/office/drawing/2014/main" xmlns="" id="{CABA16C6-2311-48F3-B25F-27FA4C2671F9}"/>
              </a:ext>
            </a:extLst>
          </p:cNvPr>
          <p:cNvSpPr txBox="1">
            <a:spLocks/>
          </p:cNvSpPr>
          <p:nvPr/>
        </p:nvSpPr>
        <p:spPr>
          <a:xfrm>
            <a:off x="211015" y="1744823"/>
            <a:ext cx="11502014" cy="458527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9</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:00</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-10</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:00</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 </a:t>
            </a:r>
            <a:r>
              <a:rPr lang="ro-RO" sz="1800" b="1" dirty="0" err="1">
                <a:solidFill>
                  <a:srgbClr val="00319A"/>
                </a:solidFill>
                <a:latin typeface="Trebuchet MS" panose="020B0603020202020204" pitchFamily="34" charset="0"/>
              </a:rPr>
              <a:t>P</a:t>
            </a:r>
            <a:r>
              <a:rPr kumimoji="0" lang="en-US" sz="1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rimirea</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1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invita</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ț</a:t>
            </a:r>
            <a:r>
              <a:rPr kumimoji="0" lang="en-US" sz="1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ilor</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endPar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1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Introducere</a:t>
            </a:r>
            <a:r>
              <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ANC – </a:t>
            </a:r>
            <a:r>
              <a:rPr kumimoji="0" lang="en-US" sz="18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atribu</a:t>
            </a: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ii;</a:t>
            </a: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18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defini</a:t>
            </a: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ii;</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10’</a:t>
            </a:r>
            <a:endPar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I.            </a:t>
            </a:r>
            <a:r>
              <a:rPr kumimoji="0" lang="en-US" sz="1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Proiectul</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„Creșterea </a:t>
            </a: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capacității administrative</a:t>
            </a:r>
            <a:r>
              <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ANC și MMJS prin sistematizare și simplificare </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legislativă </a:t>
            </a: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în domeniul </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calificărilor”</a:t>
            </a:r>
            <a:r>
              <a:rPr kumimoji="0" lang="ro-RO" sz="1800" b="1" i="0" u="none" strike="noStrike" kern="1200" cap="none" spc="0" normalizeH="0" noProof="0" dirty="0" smtClean="0">
                <a:ln>
                  <a:noFill/>
                </a:ln>
                <a:solidFill>
                  <a:srgbClr val="00319A"/>
                </a:solidFill>
                <a:effectLst/>
                <a:uLnTx/>
                <a:uFillTx/>
                <a:latin typeface="Trebuchet MS" panose="020B0603020202020204" pitchFamily="34" charset="0"/>
                <a:ea typeface="+mn-ea"/>
                <a:cs typeface="+mn-cs"/>
              </a:rPr>
              <a:t> </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dirty="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STUDII </a:t>
            </a:r>
            <a:r>
              <a:rPr lang="en-US" sz="1800" b="1" dirty="0" smtClean="0">
                <a:solidFill>
                  <a:srgbClr val="00319A"/>
                </a:solidFill>
                <a:latin typeface="Trebuchet MS" panose="020B0603020202020204" pitchFamily="34" charset="0"/>
              </a:rPr>
              <a:t>PRIVIND COMPETEN</a:t>
            </a:r>
            <a:r>
              <a:rPr lang="ro-RO" sz="1800" b="1" dirty="0" smtClean="0">
                <a:solidFill>
                  <a:srgbClr val="00319A"/>
                </a:solidFill>
                <a:latin typeface="Trebuchet MS" panose="020B0603020202020204" pitchFamily="34" charset="0"/>
              </a:rPr>
              <a:t>Ț</a:t>
            </a:r>
            <a:r>
              <a:rPr lang="en-US" sz="1800" b="1" dirty="0" smtClean="0">
                <a:solidFill>
                  <a:srgbClr val="00319A"/>
                </a:solidFill>
                <a:latin typeface="Trebuchet MS" panose="020B0603020202020204" pitchFamily="34" charset="0"/>
              </a:rPr>
              <a:t>ELE </a:t>
            </a:r>
            <a:r>
              <a:rPr lang="ro-RO" sz="1800" b="1" dirty="0" smtClean="0">
                <a:solidFill>
                  <a:srgbClr val="00319A"/>
                </a:solidFill>
                <a:latin typeface="Trebuchet MS" panose="020B0603020202020204" pitchFamily="34" charset="0"/>
              </a:rPr>
              <a:t>Ș</a:t>
            </a:r>
            <a:r>
              <a:rPr lang="en-US" sz="1800" b="1" dirty="0" smtClean="0">
                <a:solidFill>
                  <a:srgbClr val="00319A"/>
                </a:solidFill>
                <a:latin typeface="Trebuchet MS" panose="020B0603020202020204" pitchFamily="34" charset="0"/>
              </a:rPr>
              <a:t>I CALIFIC</a:t>
            </a:r>
            <a:r>
              <a:rPr lang="ro-RO" sz="1800" b="1" dirty="0" smtClean="0">
                <a:solidFill>
                  <a:srgbClr val="00319A"/>
                </a:solidFill>
                <a:latin typeface="Trebuchet MS" panose="020B0603020202020204" pitchFamily="34" charset="0"/>
              </a:rPr>
              <a:t>Ă</a:t>
            </a:r>
            <a:r>
              <a:rPr lang="en-US" sz="1800" b="1" dirty="0" smtClean="0">
                <a:solidFill>
                  <a:srgbClr val="00319A"/>
                </a:solidFill>
                <a:latin typeface="Trebuchet MS" panose="020B0603020202020204" pitchFamily="34" charset="0"/>
              </a:rPr>
              <a:t>RILE -</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15’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dirty="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ALOCAREA </a:t>
            </a:r>
            <a:r>
              <a:rPr lang="en-US" sz="1800" b="1" dirty="0" smtClean="0">
                <a:solidFill>
                  <a:srgbClr val="00319A"/>
                </a:solidFill>
                <a:latin typeface="Trebuchet MS" panose="020B0603020202020204" pitchFamily="34" charset="0"/>
              </a:rPr>
              <a:t>NIVELURILOR DE CALIFICARE 1-5 CNC -</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dirty="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TITLURI </a:t>
            </a:r>
            <a:r>
              <a:rPr lang="en-US" sz="1800" b="1" dirty="0" smtClean="0">
                <a:solidFill>
                  <a:srgbClr val="00319A"/>
                </a:solidFill>
                <a:latin typeface="Trebuchet MS" panose="020B0603020202020204" pitchFamily="34" charset="0"/>
              </a:rPr>
              <a:t>PENTRU NIVEL 6/7 CNC -</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15’</a:t>
            </a:r>
          </a:p>
          <a:p>
            <a:pPr algn="l">
              <a:defRPr/>
            </a:pPr>
            <a:r>
              <a:rPr lang="en-US" sz="1800" b="1" dirty="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REZULTATELE </a:t>
            </a:r>
            <a:r>
              <a:rPr lang="ro-RO" sz="1800" b="1" dirty="0" smtClean="0">
                <a:solidFill>
                  <a:srgbClr val="00319A"/>
                </a:solidFill>
                <a:latin typeface="Trebuchet MS" panose="020B0603020202020204" pitchFamily="34" charset="0"/>
              </a:rPr>
              <a:t>Î</a:t>
            </a:r>
            <a:r>
              <a:rPr lang="en-US" sz="1800" b="1" dirty="0" smtClean="0">
                <a:solidFill>
                  <a:srgbClr val="00319A"/>
                </a:solidFill>
                <a:latin typeface="Trebuchet MS" panose="020B0603020202020204" pitchFamily="34" charset="0"/>
              </a:rPr>
              <a:t>NV</a:t>
            </a:r>
            <a:r>
              <a:rPr lang="ro-RO" sz="1800" b="1" dirty="0" smtClean="0">
                <a:solidFill>
                  <a:srgbClr val="00319A"/>
                </a:solidFill>
                <a:latin typeface="Trebuchet MS" panose="020B0603020202020204" pitchFamily="34" charset="0"/>
              </a:rPr>
              <a:t>ĂȚĂ</a:t>
            </a:r>
            <a:r>
              <a:rPr lang="en-US" sz="1800" b="1" dirty="0" smtClean="0">
                <a:solidFill>
                  <a:srgbClr val="00319A"/>
                </a:solidFill>
                <a:latin typeface="Trebuchet MS" panose="020B0603020202020204" pitchFamily="34" charset="0"/>
              </a:rPr>
              <a:t>RII –</a:t>
            </a:r>
            <a:r>
              <a:rPr lang="ro-RO" sz="1800" b="1" dirty="0" smtClean="0">
                <a:solidFill>
                  <a:srgbClr val="00319A"/>
                </a:solidFill>
                <a:latin typeface="Trebuchet MS" panose="020B0603020202020204" pitchFamily="34" charset="0"/>
              </a:rPr>
              <a:t> </a:t>
            </a:r>
            <a:r>
              <a:rPr lang="en-US" sz="1800" b="1" dirty="0">
                <a:solidFill>
                  <a:srgbClr val="00319A"/>
                </a:solidFill>
                <a:latin typeface="Trebuchet MS" panose="020B0603020202020204" pitchFamily="34" charset="0"/>
              </a:rPr>
              <a:t>20</a:t>
            </a:r>
            <a:r>
              <a:rPr lang="en-US" sz="1800" b="1" dirty="0" smtClean="0">
                <a:solidFill>
                  <a:srgbClr val="00319A"/>
                </a:solidFill>
                <a:latin typeface="Trebuchet MS" panose="020B0603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dirty="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ECTS </a:t>
            </a:r>
            <a:r>
              <a:rPr lang="en-US" sz="1800" b="1" dirty="0" smtClean="0">
                <a:solidFill>
                  <a:srgbClr val="00319A"/>
                </a:solidFill>
                <a:latin typeface="Trebuchet MS" panose="020B0603020202020204" pitchFamily="34" charset="0"/>
              </a:rPr>
              <a:t>-10’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dirty="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t>
            </a:r>
            <a:r>
              <a:rPr lang="ro-RO" sz="1800" b="1" dirty="0" smtClean="0">
                <a:solidFill>
                  <a:srgbClr val="00319A"/>
                </a:solidFill>
                <a:latin typeface="Trebuchet MS" panose="020B0603020202020204" pitchFamily="34" charset="0"/>
              </a:rPr>
              <a:t> </a:t>
            </a:r>
            <a:r>
              <a:rPr lang="en-US" sz="1800" b="1" dirty="0" err="1" smtClean="0">
                <a:solidFill>
                  <a:srgbClr val="00319A"/>
                </a:solidFill>
                <a:latin typeface="Trebuchet MS" panose="020B0603020202020204" pitchFamily="34" charset="0"/>
              </a:rPr>
              <a:t>Programe</a:t>
            </a:r>
            <a:r>
              <a:rPr lang="en-US"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de Stud</a:t>
            </a:r>
            <a:r>
              <a:rPr lang="ro-RO" sz="1800" b="1" dirty="0" smtClean="0">
                <a:solidFill>
                  <a:srgbClr val="00319A"/>
                </a:solidFill>
                <a:latin typeface="Trebuchet MS" panose="020B0603020202020204" pitchFamily="34" charset="0"/>
              </a:rPr>
              <a:t>i</a:t>
            </a:r>
            <a:r>
              <a:rPr lang="en-US" sz="1800" b="1" dirty="0" err="1" smtClean="0">
                <a:solidFill>
                  <a:srgbClr val="00319A"/>
                </a:solidFill>
                <a:latin typeface="Trebuchet MS" panose="020B0603020202020204" pitchFamily="34" charset="0"/>
              </a:rPr>
              <a:t>i</a:t>
            </a:r>
            <a:r>
              <a:rPr lang="en-US" sz="1800" b="1" dirty="0" smtClean="0">
                <a:solidFill>
                  <a:srgbClr val="00319A"/>
                </a:solidFill>
                <a:latin typeface="Trebuchet MS" panose="020B0603020202020204" pitchFamily="34" charset="0"/>
              </a:rPr>
              <a:t> </a:t>
            </a:r>
            <a:r>
              <a:rPr lang="en-US" sz="1800" b="1" dirty="0" err="1" smtClean="0">
                <a:solidFill>
                  <a:srgbClr val="00319A"/>
                </a:solidFill>
                <a:latin typeface="Trebuchet MS" panose="020B0603020202020204" pitchFamily="34" charset="0"/>
              </a:rPr>
              <a:t>Postuniversitare</a:t>
            </a:r>
            <a:r>
              <a:rPr lang="en-US" sz="1800" b="1" dirty="0" smtClean="0">
                <a:solidFill>
                  <a:srgbClr val="00319A"/>
                </a:solidFill>
                <a:latin typeface="Trebuchet MS" panose="020B0603020202020204" pitchFamily="34" charset="0"/>
              </a:rPr>
              <a:t> -</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o-RO" sz="1800" b="1" dirty="0" smtClean="0">
                <a:solidFill>
                  <a:srgbClr val="00319A"/>
                </a:solidFill>
                <a:latin typeface="Trebuchet MS" panose="020B0603020202020204" pitchFamily="34" charset="0"/>
              </a:rPr>
              <a:t>Pauză</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20’</a:t>
            </a:r>
            <a:endPar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II.          </a:t>
            </a:r>
            <a:r>
              <a:rPr lang="en-US"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MODELE </a:t>
            </a:r>
            <a:r>
              <a:rPr lang="en-US" sz="1800" b="1" dirty="0" smtClean="0">
                <a:solidFill>
                  <a:srgbClr val="00319A"/>
                </a:solidFill>
                <a:latin typeface="Trebuchet MS" panose="020B0603020202020204" pitchFamily="34" charset="0"/>
              </a:rPr>
              <a:t>DE PROGRAME INGINERE</a:t>
            </a:r>
            <a:r>
              <a:rPr lang="ro-RO" sz="1800" b="1" dirty="0" smtClean="0">
                <a:solidFill>
                  <a:srgbClr val="00319A"/>
                </a:solidFill>
                <a:latin typeface="Trebuchet MS" panose="020B0603020202020204" pitchFamily="34" charset="0"/>
              </a:rPr>
              <a:t>Ș</a:t>
            </a:r>
            <a:r>
              <a:rPr lang="en-US" sz="1800" b="1" dirty="0" smtClean="0">
                <a:solidFill>
                  <a:srgbClr val="00319A"/>
                </a:solidFill>
                <a:latin typeface="Trebuchet MS" panose="020B0603020202020204" pitchFamily="34" charset="0"/>
              </a:rPr>
              <a:t>TI -</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20’ </a:t>
            </a:r>
            <a:r>
              <a:rPr lang="ro-RO" sz="1800" b="1" dirty="0" smtClean="0">
                <a:solidFill>
                  <a:srgbClr val="00319A"/>
                </a:solidFill>
                <a:latin typeface="Trebuchet MS" panose="020B0603020202020204" pitchFamily="34" charset="0"/>
              </a:rPr>
              <a:t>ș</a:t>
            </a:r>
            <a:r>
              <a:rPr lang="en-US" sz="1800" b="1" dirty="0" err="1" smtClean="0">
                <a:solidFill>
                  <a:srgbClr val="00319A"/>
                </a:solidFill>
                <a:latin typeface="Trebuchet MS" panose="020B0603020202020204" pitchFamily="34" charset="0"/>
              </a:rPr>
              <a:t>i</a:t>
            </a:r>
            <a:r>
              <a:rPr lang="en-US" sz="1800" b="1" dirty="0" smtClean="0">
                <a:solidFill>
                  <a:srgbClr val="00319A"/>
                </a:solidFill>
                <a:latin typeface="Trebuchet MS" panose="020B0603020202020204" pitchFamily="34" charset="0"/>
              </a:rPr>
              <a:t> </a:t>
            </a:r>
            <a:r>
              <a:rPr lang="en-US" sz="1800" b="1" dirty="0" err="1" smtClean="0">
                <a:solidFill>
                  <a:srgbClr val="00319A"/>
                </a:solidFill>
                <a:latin typeface="Trebuchet MS" panose="020B0603020202020204" pitchFamily="34" charset="0"/>
              </a:rPr>
              <a:t>exemplu</a:t>
            </a:r>
            <a:r>
              <a:rPr lang="en-US" sz="1800" b="1" dirty="0" smtClean="0">
                <a:solidFill>
                  <a:srgbClr val="00319A"/>
                </a:solidFill>
                <a:latin typeface="Trebuchet MS" panose="020B0603020202020204" pitchFamily="34" charset="0"/>
              </a:rPr>
              <a:t> -</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20’</a:t>
            </a:r>
          </a:p>
          <a:p>
            <a:pPr algn="l">
              <a:defRPr/>
            </a:pPr>
            <a:r>
              <a:rPr lang="en-US" sz="1800" b="1" dirty="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RNCIS</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DIPLOMA </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EUROPEAN</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Ă</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noProof="0" dirty="0" smtClean="0">
                <a:solidFill>
                  <a:srgbClr val="00319A"/>
                </a:solidFill>
                <a:latin typeface="Trebuchet MS" panose="020B0603020202020204" pitchFamily="34" charset="0"/>
              </a:rPr>
              <a:t>               </a:t>
            </a:r>
            <a:r>
              <a:rPr lang="en-US" sz="1800" b="1" noProof="0" dirty="0" smtClean="0">
                <a:solidFill>
                  <a:srgbClr val="00319A"/>
                </a:solidFill>
                <a:latin typeface="Trebuchet MS" panose="020B0603020202020204" pitchFamily="34" charset="0"/>
              </a:rPr>
              <a:t>-</a:t>
            </a:r>
            <a:r>
              <a:rPr lang="ro-RO" sz="1800" b="1" noProof="0" dirty="0" smtClean="0">
                <a:solidFill>
                  <a:srgbClr val="00319A"/>
                </a:solidFill>
                <a:latin typeface="Trebuchet MS" panose="020B0603020202020204" pitchFamily="34" charset="0"/>
              </a:rPr>
              <a:t> </a:t>
            </a:r>
            <a:r>
              <a:rPr lang="en-US" sz="1800" b="1" noProof="0" dirty="0" smtClean="0">
                <a:solidFill>
                  <a:srgbClr val="00319A"/>
                </a:solidFill>
                <a:latin typeface="Trebuchet MS" panose="020B0603020202020204" pitchFamily="34" charset="0"/>
              </a:rPr>
              <a:t>M.L</a:t>
            </a:r>
            <a:r>
              <a:rPr lang="en-US" sz="1800" b="1" noProof="0" dirty="0" smtClean="0">
                <a:solidFill>
                  <a:srgbClr val="00319A"/>
                </a:solidFill>
                <a:latin typeface="Trebuchet MS" panose="020B0603020202020204" pitchFamily="34" charset="0"/>
              </a:rPr>
              <a:t>.</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ro-RO"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1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dirty="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Q&amp;A</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a:t>
            </a:r>
            <a:r>
              <a:rPr lang="ro-RO" sz="1800" b="1" dirty="0" smtClean="0">
                <a:solidFill>
                  <a:srgbClr val="00319A"/>
                </a:solidFill>
                <a:latin typeface="Trebuchet MS" panose="020B0603020202020204" pitchFamily="34" charset="0"/>
              </a:rPr>
              <a:t> </a:t>
            </a:r>
            <a:r>
              <a:rPr lang="en-US" sz="1800" b="1" dirty="0" smtClean="0">
                <a:solidFill>
                  <a:srgbClr val="00319A"/>
                </a:solidFill>
                <a:latin typeface="Trebuchet MS" panose="020B0603020202020204" pitchFamily="34" charset="0"/>
              </a:rPr>
              <a:t>30’</a:t>
            </a:r>
            <a:endParaRPr kumimoji="0" lang="ro-RO"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170346575"/>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graphicFrame>
        <p:nvGraphicFramePr>
          <p:cNvPr id="8" name="Table 7">
            <a:extLst>
              <a:ext uri="{FF2B5EF4-FFF2-40B4-BE49-F238E27FC236}">
                <a16:creationId xmlns:a16="http://schemas.microsoft.com/office/drawing/2014/main" xmlns="" id="{09208264-6A62-4B58-9377-8F7920B0331E}"/>
              </a:ext>
            </a:extLst>
          </p:cNvPr>
          <p:cNvGraphicFramePr>
            <a:graphicFrameLocks noGrp="1"/>
          </p:cNvGraphicFramePr>
          <p:nvPr>
            <p:extLst>
              <p:ext uri="{D42A27DB-BD31-4B8C-83A1-F6EECF244321}">
                <p14:modId xmlns:p14="http://schemas.microsoft.com/office/powerpoint/2010/main" val="2504066809"/>
              </p:ext>
            </p:extLst>
          </p:nvPr>
        </p:nvGraphicFramePr>
        <p:xfrm>
          <a:off x="152400" y="876439"/>
          <a:ext cx="11887198" cy="5560079"/>
        </p:xfrm>
        <a:graphic>
          <a:graphicData uri="http://schemas.openxmlformats.org/drawingml/2006/table">
            <a:tbl>
              <a:tblPr>
                <a:tableStyleId>{5C22544A-7EE6-4342-B048-85BDC9FD1C3A}</a:tableStyleId>
              </a:tblPr>
              <a:tblGrid>
                <a:gridCol w="1112222">
                  <a:extLst>
                    <a:ext uri="{9D8B030D-6E8A-4147-A177-3AD203B41FA5}">
                      <a16:colId xmlns:a16="http://schemas.microsoft.com/office/drawing/2014/main" xmlns="" val="3796185111"/>
                    </a:ext>
                  </a:extLst>
                </a:gridCol>
                <a:gridCol w="385511">
                  <a:extLst>
                    <a:ext uri="{9D8B030D-6E8A-4147-A177-3AD203B41FA5}">
                      <a16:colId xmlns:a16="http://schemas.microsoft.com/office/drawing/2014/main" xmlns="" val="2752919310"/>
                    </a:ext>
                  </a:extLst>
                </a:gridCol>
                <a:gridCol w="1585270">
                  <a:extLst>
                    <a:ext uri="{9D8B030D-6E8A-4147-A177-3AD203B41FA5}">
                      <a16:colId xmlns:a16="http://schemas.microsoft.com/office/drawing/2014/main" xmlns="" val="2260580212"/>
                    </a:ext>
                  </a:extLst>
                </a:gridCol>
                <a:gridCol w="376106">
                  <a:extLst>
                    <a:ext uri="{9D8B030D-6E8A-4147-A177-3AD203B41FA5}">
                      <a16:colId xmlns:a16="http://schemas.microsoft.com/office/drawing/2014/main" xmlns="" val="1267257440"/>
                    </a:ext>
                  </a:extLst>
                </a:gridCol>
                <a:gridCol w="1837370">
                  <a:extLst>
                    <a:ext uri="{9D8B030D-6E8A-4147-A177-3AD203B41FA5}">
                      <a16:colId xmlns:a16="http://schemas.microsoft.com/office/drawing/2014/main" xmlns="" val="983160583"/>
                    </a:ext>
                  </a:extLst>
                </a:gridCol>
                <a:gridCol w="371955">
                  <a:extLst>
                    <a:ext uri="{9D8B030D-6E8A-4147-A177-3AD203B41FA5}">
                      <a16:colId xmlns:a16="http://schemas.microsoft.com/office/drawing/2014/main" xmlns="" val="3276360753"/>
                    </a:ext>
                  </a:extLst>
                </a:gridCol>
                <a:gridCol w="1473207">
                  <a:extLst>
                    <a:ext uri="{9D8B030D-6E8A-4147-A177-3AD203B41FA5}">
                      <a16:colId xmlns:a16="http://schemas.microsoft.com/office/drawing/2014/main" xmlns="" val="663143226"/>
                    </a:ext>
                  </a:extLst>
                </a:gridCol>
                <a:gridCol w="376156">
                  <a:extLst>
                    <a:ext uri="{9D8B030D-6E8A-4147-A177-3AD203B41FA5}">
                      <a16:colId xmlns:a16="http://schemas.microsoft.com/office/drawing/2014/main" xmlns="" val="1478499176"/>
                    </a:ext>
                  </a:extLst>
                </a:gridCol>
                <a:gridCol w="1159568">
                  <a:extLst>
                    <a:ext uri="{9D8B030D-6E8A-4147-A177-3AD203B41FA5}">
                      <a16:colId xmlns:a16="http://schemas.microsoft.com/office/drawing/2014/main" xmlns="" val="967994906"/>
                    </a:ext>
                  </a:extLst>
                </a:gridCol>
                <a:gridCol w="345447">
                  <a:extLst>
                    <a:ext uri="{9D8B030D-6E8A-4147-A177-3AD203B41FA5}">
                      <a16:colId xmlns:a16="http://schemas.microsoft.com/office/drawing/2014/main" xmlns="" val="68845072"/>
                    </a:ext>
                  </a:extLst>
                </a:gridCol>
                <a:gridCol w="1108247">
                  <a:extLst>
                    <a:ext uri="{9D8B030D-6E8A-4147-A177-3AD203B41FA5}">
                      <a16:colId xmlns:a16="http://schemas.microsoft.com/office/drawing/2014/main" xmlns="" val="1003918522"/>
                    </a:ext>
                  </a:extLst>
                </a:gridCol>
                <a:gridCol w="377349">
                  <a:extLst>
                    <a:ext uri="{9D8B030D-6E8A-4147-A177-3AD203B41FA5}">
                      <a16:colId xmlns:a16="http://schemas.microsoft.com/office/drawing/2014/main" xmlns="" val="2337782148"/>
                    </a:ext>
                  </a:extLst>
                </a:gridCol>
                <a:gridCol w="910486">
                  <a:extLst>
                    <a:ext uri="{9D8B030D-6E8A-4147-A177-3AD203B41FA5}">
                      <a16:colId xmlns:a16="http://schemas.microsoft.com/office/drawing/2014/main" xmlns="" val="3199941220"/>
                    </a:ext>
                  </a:extLst>
                </a:gridCol>
                <a:gridCol w="468304">
                  <a:extLst>
                    <a:ext uri="{9D8B030D-6E8A-4147-A177-3AD203B41FA5}">
                      <a16:colId xmlns:a16="http://schemas.microsoft.com/office/drawing/2014/main" xmlns="" val="2077992743"/>
                    </a:ext>
                  </a:extLst>
                </a:gridCol>
              </a:tblGrid>
              <a:tr h="354879">
                <a:tc>
                  <a:txBody>
                    <a:bodyPr/>
                    <a:lstStyle/>
                    <a:p>
                      <a:pPr algn="ctr" fontAlgn="b"/>
                      <a:r>
                        <a:rPr lang="en-GB" sz="1100" b="1" u="none" strike="noStrike" dirty="0" err="1">
                          <a:effectLst/>
                          <a:latin typeface="Trebuchet MS" panose="020B0603020202020204" pitchFamily="34" charset="0"/>
                          <a:cs typeface="Times New Roman" panose="02020603050405020304" pitchFamily="18" charset="0"/>
                        </a:rPr>
                        <a:t>Titlul</a:t>
                      </a:r>
                      <a:r>
                        <a:rPr lang="en-GB" sz="1100" b="1" u="none" strike="noStrike" dirty="0">
                          <a:effectLst/>
                          <a:latin typeface="Trebuchet MS" panose="020B0603020202020204" pitchFamily="34" charset="0"/>
                          <a:cs typeface="Times New Roman" panose="02020603050405020304" pitchFamily="18" charset="0"/>
                        </a:rPr>
                        <a:t> </a:t>
                      </a:r>
                      <a:r>
                        <a:rPr lang="en-GB" sz="1100" b="1" u="none" strike="noStrike" dirty="0" err="1">
                          <a:effectLst/>
                          <a:latin typeface="Trebuchet MS" panose="020B0603020202020204" pitchFamily="34" charset="0"/>
                          <a:cs typeface="Times New Roman" panose="02020603050405020304" pitchFamily="18" charset="0"/>
                        </a:rPr>
                        <a:t>calificării</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o-RO" sz="1100" b="1" i="0" u="none" strike="noStrike" dirty="0">
                          <a:solidFill>
                            <a:srgbClr val="000000"/>
                          </a:solidFill>
                          <a:effectLst/>
                          <a:latin typeface="Trebuchet MS" panose="020B0603020202020204" pitchFamily="34" charset="0"/>
                          <a:cs typeface="Times New Roman" panose="02020603050405020304" pitchFamily="18" charset="0"/>
                        </a:rPr>
                        <a:t>CNC</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u="none" strike="noStrike" dirty="0" err="1">
                          <a:effectLst/>
                          <a:latin typeface="Trebuchet MS" panose="020B0603020202020204" pitchFamily="34" charset="0"/>
                          <a:cs typeface="Times New Roman" panose="02020603050405020304" pitchFamily="18" charset="0"/>
                        </a:rPr>
                        <a:t>Titlul</a:t>
                      </a:r>
                      <a:r>
                        <a:rPr lang="en-GB" sz="1100" b="1" u="none" strike="noStrike" dirty="0">
                          <a:effectLst/>
                          <a:latin typeface="Trebuchet MS" panose="020B0603020202020204" pitchFamily="34" charset="0"/>
                          <a:cs typeface="Times New Roman" panose="02020603050405020304" pitchFamily="18" charset="0"/>
                        </a:rPr>
                        <a:t> </a:t>
                      </a:r>
                      <a:r>
                        <a:rPr lang="en-GB" sz="1100" b="1" u="none" strike="noStrike" dirty="0" err="1">
                          <a:effectLst/>
                          <a:latin typeface="Trebuchet MS" panose="020B0603020202020204" pitchFamily="34" charset="0"/>
                          <a:cs typeface="Times New Roman" panose="02020603050405020304" pitchFamily="18" charset="0"/>
                        </a:rPr>
                        <a:t>calificării</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o-RO" sz="1100" b="1" i="0" u="none" strike="noStrike" dirty="0">
                          <a:solidFill>
                            <a:srgbClr val="000000"/>
                          </a:solidFill>
                          <a:effectLst/>
                          <a:latin typeface="Trebuchet MS" panose="020B0603020202020204" pitchFamily="34" charset="0"/>
                          <a:cs typeface="Times New Roman" panose="02020603050405020304" pitchFamily="18" charset="0"/>
                        </a:rPr>
                        <a:t>CNC</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u="none" strike="noStrike" dirty="0" err="1">
                          <a:effectLst/>
                          <a:latin typeface="Trebuchet MS" panose="020B0603020202020204" pitchFamily="34" charset="0"/>
                          <a:cs typeface="Times New Roman" panose="02020603050405020304" pitchFamily="18" charset="0"/>
                        </a:rPr>
                        <a:t>Titlul</a:t>
                      </a:r>
                      <a:r>
                        <a:rPr lang="en-GB" sz="1100" b="1" u="none" strike="noStrike" dirty="0">
                          <a:effectLst/>
                          <a:latin typeface="Trebuchet MS" panose="020B0603020202020204" pitchFamily="34" charset="0"/>
                          <a:cs typeface="Times New Roman" panose="02020603050405020304" pitchFamily="18" charset="0"/>
                        </a:rPr>
                        <a:t> </a:t>
                      </a:r>
                      <a:r>
                        <a:rPr lang="en-GB" sz="1100" b="1" u="none" strike="noStrike" dirty="0" err="1">
                          <a:effectLst/>
                          <a:latin typeface="Trebuchet MS" panose="020B0603020202020204" pitchFamily="34" charset="0"/>
                          <a:cs typeface="Times New Roman" panose="02020603050405020304" pitchFamily="18" charset="0"/>
                        </a:rPr>
                        <a:t>calificării</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o-RO" sz="1100" b="1" u="none" strike="noStrike" dirty="0">
                          <a:effectLst/>
                          <a:latin typeface="Trebuchet MS" panose="020B0603020202020204" pitchFamily="34" charset="0"/>
                          <a:cs typeface="Times New Roman" panose="02020603050405020304" pitchFamily="18" charset="0"/>
                        </a:rPr>
                        <a:t>CNC</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u="none" strike="noStrike" dirty="0" err="1">
                          <a:effectLst/>
                          <a:latin typeface="Trebuchet MS" panose="020B0603020202020204" pitchFamily="34" charset="0"/>
                          <a:cs typeface="Times New Roman" panose="02020603050405020304" pitchFamily="18" charset="0"/>
                        </a:rPr>
                        <a:t>Titlul</a:t>
                      </a:r>
                      <a:r>
                        <a:rPr lang="en-GB" sz="1100" b="1" u="none" strike="noStrike" dirty="0">
                          <a:effectLst/>
                          <a:latin typeface="Trebuchet MS" panose="020B0603020202020204" pitchFamily="34" charset="0"/>
                          <a:cs typeface="Times New Roman" panose="02020603050405020304" pitchFamily="18" charset="0"/>
                        </a:rPr>
                        <a:t> </a:t>
                      </a:r>
                      <a:r>
                        <a:rPr lang="en-GB" sz="1100" b="1" u="none" strike="noStrike" dirty="0" err="1">
                          <a:effectLst/>
                          <a:latin typeface="Trebuchet MS" panose="020B0603020202020204" pitchFamily="34" charset="0"/>
                          <a:cs typeface="Times New Roman" panose="02020603050405020304" pitchFamily="18" charset="0"/>
                        </a:rPr>
                        <a:t>calificării</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o-RO" sz="1100" b="1" u="none" strike="noStrike" dirty="0">
                          <a:effectLst/>
                          <a:latin typeface="Trebuchet MS" panose="020B0603020202020204" pitchFamily="34" charset="0"/>
                          <a:cs typeface="Times New Roman" panose="02020603050405020304" pitchFamily="18" charset="0"/>
                        </a:rPr>
                        <a:t>CNC</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u="none" strike="noStrike" dirty="0" err="1">
                          <a:effectLst/>
                          <a:latin typeface="Trebuchet MS" panose="020B0603020202020204" pitchFamily="34" charset="0"/>
                          <a:cs typeface="Times New Roman" panose="02020603050405020304" pitchFamily="18" charset="0"/>
                        </a:rPr>
                        <a:t>Titlul</a:t>
                      </a:r>
                      <a:r>
                        <a:rPr lang="en-GB" sz="1100" b="1" u="none" strike="noStrike" dirty="0">
                          <a:effectLst/>
                          <a:latin typeface="Trebuchet MS" panose="020B0603020202020204" pitchFamily="34" charset="0"/>
                          <a:cs typeface="Times New Roman" panose="02020603050405020304" pitchFamily="18" charset="0"/>
                        </a:rPr>
                        <a:t> </a:t>
                      </a:r>
                      <a:r>
                        <a:rPr lang="en-GB" sz="1100" b="1" u="none" strike="noStrike" dirty="0" err="1">
                          <a:effectLst/>
                          <a:latin typeface="Trebuchet MS" panose="020B0603020202020204" pitchFamily="34" charset="0"/>
                          <a:cs typeface="Times New Roman" panose="02020603050405020304" pitchFamily="18" charset="0"/>
                        </a:rPr>
                        <a:t>calificării</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o-RO" sz="1100" b="1" u="none" strike="noStrike" dirty="0">
                          <a:effectLst/>
                          <a:latin typeface="Trebuchet MS" panose="020B0603020202020204" pitchFamily="34" charset="0"/>
                          <a:cs typeface="Times New Roman" panose="02020603050405020304" pitchFamily="18" charset="0"/>
                        </a:rPr>
                        <a:t>CNC</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u="none" strike="noStrike" dirty="0" err="1">
                          <a:effectLst/>
                          <a:latin typeface="Trebuchet MS" panose="020B0603020202020204" pitchFamily="34" charset="0"/>
                          <a:cs typeface="Times New Roman" panose="02020603050405020304" pitchFamily="18" charset="0"/>
                        </a:rPr>
                        <a:t>Titlul</a:t>
                      </a:r>
                      <a:r>
                        <a:rPr lang="en-GB" sz="1100" b="1" u="none" strike="noStrike" dirty="0">
                          <a:effectLst/>
                          <a:latin typeface="Trebuchet MS" panose="020B0603020202020204" pitchFamily="34" charset="0"/>
                          <a:cs typeface="Times New Roman" panose="02020603050405020304" pitchFamily="18" charset="0"/>
                        </a:rPr>
                        <a:t> </a:t>
                      </a:r>
                      <a:r>
                        <a:rPr lang="en-GB" sz="1100" b="1" u="none" strike="noStrike" dirty="0" err="1">
                          <a:effectLst/>
                          <a:latin typeface="Trebuchet MS" panose="020B0603020202020204" pitchFamily="34" charset="0"/>
                          <a:cs typeface="Times New Roman" panose="02020603050405020304" pitchFamily="18" charset="0"/>
                        </a:rPr>
                        <a:t>specializării</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o-RO" sz="1100" b="1" u="none" strike="noStrike" dirty="0">
                          <a:effectLst/>
                          <a:latin typeface="Trebuchet MS" panose="020B0603020202020204" pitchFamily="34" charset="0"/>
                          <a:cs typeface="Times New Roman" panose="02020603050405020304" pitchFamily="18" charset="0"/>
                        </a:rPr>
                        <a:t>CNC</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u="none" strike="noStrike" dirty="0" err="1">
                          <a:effectLst/>
                          <a:latin typeface="Trebuchet MS" panose="020B0603020202020204" pitchFamily="34" charset="0"/>
                          <a:cs typeface="Times New Roman" panose="02020603050405020304" pitchFamily="18" charset="0"/>
                        </a:rPr>
                        <a:t>Titlul</a:t>
                      </a:r>
                      <a:r>
                        <a:rPr lang="en-GB" sz="1100" b="1" u="none" strike="noStrike" dirty="0">
                          <a:effectLst/>
                          <a:latin typeface="Trebuchet MS" panose="020B0603020202020204" pitchFamily="34" charset="0"/>
                          <a:cs typeface="Times New Roman" panose="02020603050405020304" pitchFamily="18" charset="0"/>
                        </a:rPr>
                        <a:t> </a:t>
                      </a:r>
                      <a:r>
                        <a:rPr lang="en-GB" sz="1100" b="1" u="none" strike="noStrike" dirty="0" err="1">
                          <a:effectLst/>
                          <a:latin typeface="Trebuchet MS" panose="020B0603020202020204" pitchFamily="34" charset="0"/>
                          <a:cs typeface="Times New Roman" panose="02020603050405020304" pitchFamily="18" charset="0"/>
                        </a:rPr>
                        <a:t>specializării</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u="none" strike="noStrike" dirty="0">
                          <a:effectLst/>
                          <a:latin typeface="Trebuchet MS" panose="020B0603020202020204" pitchFamily="34" charset="0"/>
                          <a:cs typeface="Times New Roman" panose="02020603050405020304" pitchFamily="18" charset="0"/>
                        </a:rPr>
                        <a:t>Nivel</a:t>
                      </a:r>
                      <a:endParaRPr lang="en-GB" sz="1100" b="1"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98551323"/>
                  </a:ext>
                </a:extLst>
              </a:tr>
              <a:tr h="184848">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Fizician</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mecanic</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Analist</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finante</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si</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investitii</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Lingvist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Sociolog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Subinginer</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5</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Consultant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7</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39910549"/>
                  </a:ext>
                </a:extLst>
              </a:tr>
              <a:tr h="148305">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Meteorolog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chimist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Dezvoltator</a:t>
                      </a:r>
                      <a:r>
                        <a:rPr lang="en-GB" sz="900" u="none" strike="noStrike" dirty="0">
                          <a:effectLst/>
                          <a:latin typeface="Trebuchet MS" panose="020B0603020202020204" pitchFamily="34" charset="0"/>
                          <a:cs typeface="Times New Roman" panose="02020603050405020304" pitchFamily="18" charset="0"/>
                        </a:rPr>
                        <a:t> de software</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Traducător</a:t>
                      </a:r>
                      <a:r>
                        <a:rPr lang="en-GB" sz="900" u="none" strike="noStrike" dirty="0">
                          <a:effectLst/>
                          <a:latin typeface="Trebuchet MS" panose="020B0603020202020204" pitchFamily="34" charset="0"/>
                          <a:cs typeface="Times New Roman" panose="02020603050405020304" pitchFamily="18" charset="0"/>
                        </a:rPr>
                        <a:t>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Arhitect</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Maistru</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5</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Evaluator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6204175"/>
                  </a:ext>
                </a:extLst>
              </a:tr>
              <a:tr h="148305">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Chimist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in </a:t>
                      </a:r>
                      <a:r>
                        <a:rPr lang="en-GB" sz="900" u="none" strike="noStrike" dirty="0" err="1">
                          <a:effectLst/>
                          <a:latin typeface="Trebuchet MS" panose="020B0603020202020204" pitchFamily="34" charset="0"/>
                          <a:cs typeface="Times New Roman" panose="02020603050405020304" pitchFamily="18" charset="0"/>
                        </a:rPr>
                        <a:t>minerit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Consultant in informatica</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Grafolog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Urbanist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7</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Tehnician</a:t>
                      </a:r>
                      <a:r>
                        <a:rPr lang="en-GB" sz="900" u="none" strike="noStrike" dirty="0">
                          <a:effectLst/>
                          <a:latin typeface="Trebuchet MS" panose="020B0603020202020204" pitchFamily="34" charset="0"/>
                          <a:cs typeface="Times New Roman" panose="02020603050405020304" pitchFamily="18" charset="0"/>
                        </a:rPr>
                        <a:t> </a:t>
                      </a:r>
                      <a:r>
                        <a:rPr lang="ro-RO" sz="900" u="none" strike="noStrike" dirty="0">
                          <a:effectLst/>
                          <a:latin typeface="Trebuchet MS" panose="020B0603020202020204" pitchFamily="34" charset="0"/>
                          <a:cs typeface="Times New Roman" panose="02020603050405020304" pitchFamily="18" charset="0"/>
                        </a:rPr>
                        <a:t>s</a:t>
                      </a:r>
                      <a:r>
                        <a:rPr lang="en-GB" sz="900" u="none" strike="noStrike" dirty="0" err="1">
                          <a:effectLst/>
                          <a:latin typeface="Trebuchet MS" panose="020B0603020202020204" pitchFamily="34" charset="0"/>
                          <a:cs typeface="Times New Roman" panose="02020603050405020304" pitchFamily="18" charset="0"/>
                        </a:rPr>
                        <a:t>uperior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5</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Broker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57019975"/>
                  </a:ext>
                </a:extLst>
              </a:tr>
              <a:tr h="291318">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Geolog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petrolist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Administrator </a:t>
                      </a:r>
                      <a:r>
                        <a:rPr lang="en-GB" sz="900" u="none" strike="noStrike" dirty="0" err="1">
                          <a:effectLst/>
                          <a:latin typeface="Trebuchet MS" panose="020B0603020202020204" pitchFamily="34" charset="0"/>
                          <a:cs typeface="Times New Roman" panose="02020603050405020304" pitchFamily="18" charset="0"/>
                        </a:rPr>
                        <a:t>baze</a:t>
                      </a:r>
                      <a:r>
                        <a:rPr lang="en-GB" sz="900" u="none" strike="noStrike" dirty="0">
                          <a:effectLst/>
                          <a:latin typeface="Trebuchet MS" panose="020B0603020202020204" pitchFamily="34" charset="0"/>
                          <a:cs typeface="Times New Roman" panose="02020603050405020304" pitchFamily="18" charset="0"/>
                        </a:rPr>
                        <a:t> de date</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Artist </a:t>
                      </a:r>
                      <a:r>
                        <a:rPr lang="en-GB" sz="900" u="none" strike="noStrike" dirty="0" err="1">
                          <a:effectLst/>
                          <a:latin typeface="Trebuchet MS" panose="020B0603020202020204" pitchFamily="34" charset="0"/>
                          <a:cs typeface="Times New Roman" panose="02020603050405020304" pitchFamily="18" charset="0"/>
                        </a:rPr>
                        <a:t>vizual</a:t>
                      </a:r>
                      <a:r>
                        <a:rPr lang="en-GB" sz="900" u="none" strike="noStrike" dirty="0">
                          <a:effectLst/>
                          <a:latin typeface="Trebuchet MS" panose="020B0603020202020204" pitchFamily="34" charset="0"/>
                          <a:cs typeface="Times New Roman" panose="02020603050405020304" pitchFamily="18" charset="0"/>
                        </a:rPr>
                        <a:t>/plastic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Specialist </a:t>
                      </a:r>
                      <a:r>
                        <a:rPr lang="en-GB" sz="900" u="none" strike="noStrike" dirty="0" err="1">
                          <a:effectLst/>
                          <a:latin typeface="Trebuchet MS" panose="020B0603020202020204" pitchFamily="34" charset="0"/>
                          <a:cs typeface="Times New Roman" panose="02020603050405020304" pitchFamily="18" charset="0"/>
                        </a:rPr>
                        <a:t>metodologie</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didactica</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7</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Preparator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Gemolog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61560623"/>
                  </a:ext>
                </a:extLst>
              </a:tr>
              <a:tr h="291318">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Matematician</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metalurg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Administrator </a:t>
                      </a:r>
                      <a:r>
                        <a:rPr lang="en-GB" sz="900" u="none" strike="noStrike" dirty="0" err="1">
                          <a:effectLst/>
                          <a:latin typeface="Trebuchet MS" panose="020B0603020202020204" pitchFamily="34" charset="0"/>
                          <a:cs typeface="Times New Roman" panose="02020603050405020304" pitchFamily="18" charset="0"/>
                        </a:rPr>
                        <a:t>sistem</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Restaurator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opere</a:t>
                      </a:r>
                      <a:r>
                        <a:rPr lang="en-GB" sz="900" u="none" strike="noStrike" dirty="0">
                          <a:effectLst/>
                          <a:latin typeface="Trebuchet MS" panose="020B0603020202020204" pitchFamily="34" charset="0"/>
                          <a:cs typeface="Times New Roman" panose="02020603050405020304" pitchFamily="18" charset="0"/>
                        </a:rPr>
                        <a:t> de</a:t>
                      </a:r>
                      <a:br>
                        <a:rPr lang="en-GB" sz="900" u="none" strike="noStrike" dirty="0">
                          <a:effectLst/>
                          <a:latin typeface="Trebuchet MS" panose="020B0603020202020204" pitchFamily="34" charset="0"/>
                          <a:cs typeface="Times New Roman" panose="02020603050405020304" pitchFamily="18" charset="0"/>
                        </a:rPr>
                      </a:b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artă</a:t>
                      </a:r>
                      <a:r>
                        <a:rPr lang="en-GB" sz="900" u="none" strike="noStrike" dirty="0">
                          <a:effectLst/>
                          <a:latin typeface="Trebuchet MS" panose="020B0603020202020204" pitchFamily="34" charset="0"/>
                          <a:cs typeface="Times New Roman" panose="02020603050405020304" pitchFamily="18" charset="0"/>
                        </a:rPr>
                        <a:t>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Analist</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financiar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7</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a:t>
                      </a:r>
                      <a:r>
                        <a:rPr lang="ro-RO" sz="900" u="none" strike="noStrike" dirty="0">
                          <a:effectLst/>
                          <a:latin typeface="Trebuchet MS" panose="020B0603020202020204" pitchFamily="34" charset="0"/>
                          <a:cs typeface="Times New Roman" panose="02020603050405020304" pitchFamily="18" charset="0"/>
                        </a:rPr>
                        <a:t>d</a:t>
                      </a:r>
                      <a:r>
                        <a:rPr lang="en-GB" sz="900" u="none" strike="noStrike" dirty="0">
                          <a:effectLst/>
                          <a:latin typeface="Trebuchet MS" panose="020B0603020202020204" pitchFamily="34" charset="0"/>
                          <a:cs typeface="Times New Roman" panose="02020603050405020304" pitchFamily="18" charset="0"/>
                        </a:rPr>
                        <a:t>e </a:t>
                      </a:r>
                      <a:r>
                        <a:rPr lang="ro-RO" sz="900" u="none" strike="noStrike" dirty="0">
                          <a:effectLst/>
                          <a:latin typeface="Trebuchet MS" panose="020B0603020202020204" pitchFamily="34" charset="0"/>
                          <a:cs typeface="Times New Roman" panose="02020603050405020304" pitchFamily="18" charset="0"/>
                        </a:rPr>
                        <a:t>c</a:t>
                      </a:r>
                      <a:r>
                        <a:rPr lang="en-GB" sz="900" u="none" strike="noStrike" dirty="0" err="1">
                          <a:effectLst/>
                          <a:latin typeface="Trebuchet MS" panose="020B0603020202020204" pitchFamily="34" charset="0"/>
                          <a:cs typeface="Times New Roman" panose="02020603050405020304" pitchFamily="18" charset="0"/>
                        </a:rPr>
                        <a:t>ercetare</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7</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Manager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98373905"/>
                  </a:ext>
                </a:extLst>
              </a:tr>
              <a:tr h="434331">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Biolog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Inginer electrician</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Administrator </a:t>
                      </a:r>
                      <a:r>
                        <a:rPr lang="en-GB" sz="900" u="none" strike="noStrike" dirty="0" err="1">
                          <a:effectLst/>
                          <a:latin typeface="Trebuchet MS" panose="020B0603020202020204" pitchFamily="34" charset="0"/>
                          <a:cs typeface="Times New Roman" panose="02020603050405020304" pitchFamily="18" charset="0"/>
                        </a:rPr>
                        <a:t>retea</a:t>
                      </a:r>
                      <a:r>
                        <a:rPr lang="en-GB" sz="900" u="none" strike="noStrike" dirty="0">
                          <a:effectLst/>
                          <a:latin typeface="Trebuchet MS" panose="020B0603020202020204" pitchFamily="34" charset="0"/>
                          <a:cs typeface="Times New Roman" panose="02020603050405020304" pitchFamily="18" charset="0"/>
                        </a:rPr>
                        <a:t> de </a:t>
                      </a:r>
                      <a:r>
                        <a:rPr lang="en-GB" sz="900" u="none" strike="noStrike" dirty="0" err="1">
                          <a:effectLst/>
                          <a:latin typeface="Trebuchet MS" panose="020B0603020202020204" pitchFamily="34" charset="0"/>
                          <a:cs typeface="Times New Roman" panose="02020603050405020304" pitchFamily="18" charset="0"/>
                        </a:rPr>
                        <a:t>calculatoare</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Compozitor</a:t>
                      </a:r>
                      <a:r>
                        <a:rPr lang="en-GB" sz="900" u="none" strike="noStrike" dirty="0">
                          <a:effectLst/>
                          <a:latin typeface="Trebuchet MS" panose="020B0603020202020204" pitchFamily="34" charset="0"/>
                          <a:cs typeface="Times New Roman" panose="02020603050405020304" pitchFamily="18" charset="0"/>
                        </a:rPr>
                        <a:t>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Dezvoltator</a:t>
                      </a:r>
                      <a:r>
                        <a:rPr lang="en-GB" sz="900" u="none" strike="noStrike" dirty="0">
                          <a:effectLst/>
                          <a:latin typeface="Trebuchet MS" panose="020B0603020202020204" pitchFamily="34" charset="0"/>
                          <a:cs typeface="Times New Roman" panose="02020603050405020304" pitchFamily="18" charset="0"/>
                        </a:rPr>
                        <a:t> de </a:t>
                      </a:r>
                      <a:r>
                        <a:rPr lang="en-GB" sz="900" u="none" strike="noStrike" dirty="0" err="1">
                          <a:effectLst/>
                          <a:latin typeface="Trebuchet MS" panose="020B0603020202020204" pitchFamily="34" charset="0"/>
                          <a:cs typeface="Times New Roman" panose="02020603050405020304" pitchFamily="18" charset="0"/>
                        </a:rPr>
                        <a:t>sisteme</a:t>
                      </a:r>
                      <a:r>
                        <a:rPr lang="en-GB" sz="900" u="none" strike="noStrike" dirty="0">
                          <a:effectLst/>
                          <a:latin typeface="Trebuchet MS" panose="020B0603020202020204" pitchFamily="34" charset="0"/>
                          <a:cs typeface="Times New Roman" panose="02020603050405020304" pitchFamily="18" charset="0"/>
                        </a:rPr>
                        <a:t> web </a:t>
                      </a:r>
                      <a:r>
                        <a:rPr lang="en-GB" sz="900" u="none" strike="noStrike" dirty="0" err="1">
                          <a:effectLst/>
                          <a:latin typeface="Trebuchet MS" panose="020B0603020202020204" pitchFamily="34" charset="0"/>
                          <a:cs typeface="Times New Roman" panose="02020603050405020304" pitchFamily="18" charset="0"/>
                        </a:rPr>
                        <a:t>si</a:t>
                      </a:r>
                      <a:r>
                        <a:rPr lang="en-GB" sz="900" u="none" strike="noStrike" dirty="0">
                          <a:effectLst/>
                          <a:latin typeface="Trebuchet MS" panose="020B0603020202020204" pitchFamily="34" charset="0"/>
                          <a:cs typeface="Times New Roman" panose="02020603050405020304" pitchFamily="18" charset="0"/>
                        </a:rPr>
                        <a:t> multimedia</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Asistent</a:t>
                      </a:r>
                      <a:r>
                        <a:rPr lang="en-GB" sz="900" u="none" strike="noStrike" dirty="0">
                          <a:effectLst/>
                          <a:latin typeface="Trebuchet MS" panose="020B0603020202020204" pitchFamily="34" charset="0"/>
                          <a:cs typeface="Times New Roman" panose="02020603050405020304" pitchFamily="18" charset="0"/>
                        </a:rPr>
                        <a:t> </a:t>
                      </a:r>
                      <a:r>
                        <a:rPr lang="ro-RO" sz="900" u="none" strike="noStrike" dirty="0">
                          <a:effectLst/>
                          <a:latin typeface="Trebuchet MS" panose="020B0603020202020204" pitchFamily="34" charset="0"/>
                          <a:cs typeface="Times New Roman" panose="02020603050405020304" pitchFamily="18" charset="0"/>
                        </a:rPr>
                        <a:t>d</a:t>
                      </a:r>
                      <a:r>
                        <a:rPr lang="en-GB" sz="900" u="none" strike="noStrike" dirty="0">
                          <a:effectLst/>
                          <a:latin typeface="Trebuchet MS" panose="020B0603020202020204" pitchFamily="34" charset="0"/>
                          <a:cs typeface="Times New Roman" panose="02020603050405020304" pitchFamily="18" charset="0"/>
                        </a:rPr>
                        <a:t>e </a:t>
                      </a:r>
                      <a:r>
                        <a:rPr lang="ro-RO" sz="900" u="none" strike="noStrike" dirty="0">
                          <a:effectLst/>
                          <a:latin typeface="Trebuchet MS" panose="020B0603020202020204" pitchFamily="34" charset="0"/>
                          <a:cs typeface="Times New Roman" panose="02020603050405020304" pitchFamily="18" charset="0"/>
                        </a:rPr>
                        <a:t>c</a:t>
                      </a:r>
                      <a:r>
                        <a:rPr lang="en-GB" sz="900" u="none" strike="noStrike" dirty="0" err="1">
                          <a:effectLst/>
                          <a:latin typeface="Trebuchet MS" panose="020B0603020202020204" pitchFamily="34" charset="0"/>
                          <a:cs typeface="Times New Roman" panose="02020603050405020304" pitchFamily="18" charset="0"/>
                        </a:rPr>
                        <a:t>ercetare</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7</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Administrator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1917493"/>
                  </a:ext>
                </a:extLst>
              </a:tr>
              <a:tr h="148305">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Zoolog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energetician</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Avocat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Muzician</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Programator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aplicatii</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Consilier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Lichidator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33663281"/>
                  </a:ext>
                </a:extLst>
              </a:tr>
              <a:tr h="291318">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Farmacolog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 Ingineri electronişti</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Magistrat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Corepetitor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répétiteur</a:t>
                      </a:r>
                      <a:r>
                        <a:rPr lang="en-GB" sz="900" u="none" strike="noStrike" dirty="0">
                          <a:effectLst/>
                          <a:latin typeface="Trebuchet MS" panose="020B0603020202020204" pitchFamily="34" charset="0"/>
                          <a:cs typeface="Times New Roman" panose="02020603050405020304" pitchFamily="18" charset="0"/>
                        </a:rPr>
                        <a: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Specialist in </a:t>
                      </a:r>
                      <a:r>
                        <a:rPr lang="en-GB" sz="900" u="none" strike="noStrike" dirty="0" err="1">
                          <a:effectLst/>
                          <a:latin typeface="Trebuchet MS" panose="020B0603020202020204" pitchFamily="34" charset="0"/>
                          <a:cs typeface="Times New Roman" panose="02020603050405020304" pitchFamily="18" charset="0"/>
                        </a:rPr>
                        <a:t>retele</a:t>
                      </a:r>
                      <a:r>
                        <a:rPr lang="en-GB" sz="900" u="none" strike="noStrike" dirty="0">
                          <a:effectLst/>
                          <a:latin typeface="Trebuchet MS" panose="020B0603020202020204" pitchFamily="34" charset="0"/>
                          <a:cs typeface="Times New Roman" panose="02020603050405020304" pitchFamily="18" charset="0"/>
                        </a:rPr>
                        <a:t> de </a:t>
                      </a:r>
                      <a:r>
                        <a:rPr lang="en-GB" sz="900" u="none" strike="noStrike" dirty="0" err="1">
                          <a:effectLst/>
                          <a:latin typeface="Trebuchet MS" panose="020B0603020202020204" pitchFamily="34" charset="0"/>
                          <a:cs typeface="Times New Roman" panose="02020603050405020304" pitchFamily="18" charset="0"/>
                        </a:rPr>
                        <a:t>calculatoare</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Expert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7</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Cercetator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8</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70842474"/>
                  </a:ext>
                </a:extLst>
              </a:tr>
              <a:tr h="291318">
                <a:tc>
                  <a:txBody>
                    <a:bodyPr/>
                    <a:lstStyle/>
                    <a:p>
                      <a:pPr algn="ctr" fontAlgn="b"/>
                      <a:r>
                        <a:rPr lang="en-GB" sz="900" u="none" strike="noStrike">
                          <a:effectLst/>
                          <a:latin typeface="Trebuchet MS" panose="020B0603020202020204" pitchFamily="34" charset="0"/>
                          <a:cs typeface="Times New Roman" panose="02020603050405020304" pitchFamily="18" charset="0"/>
                        </a:rPr>
                        <a:t>Microbiolog</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telecomunicatii</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err="1">
                          <a:solidFill>
                            <a:schemeClr val="dk1"/>
                          </a:solidFill>
                          <a:effectLst/>
                          <a:latin typeface="Trebuchet MS" panose="020B0603020202020204" pitchFamily="34" charset="0"/>
                          <a:cs typeface="Times New Roman" panose="02020603050405020304" pitchFamily="18" charset="0"/>
                        </a:rPr>
                        <a:t>Juristi</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Dirijor</a:t>
                      </a:r>
                      <a:r>
                        <a:rPr lang="en-GB" sz="900" u="none" strike="noStrike" dirty="0">
                          <a:effectLst/>
                          <a:latin typeface="Trebuchet MS" panose="020B0603020202020204" pitchFamily="34" charset="0"/>
                          <a:cs typeface="Times New Roman" panose="02020603050405020304" pitchFamily="18" charset="0"/>
                        </a:rPr>
                        <a:t>/</a:t>
                      </a:r>
                      <a:r>
                        <a:rPr lang="en-GB" sz="900" u="none" strike="noStrike" dirty="0" err="1">
                          <a:effectLst/>
                          <a:latin typeface="Trebuchet MS" panose="020B0603020202020204" pitchFamily="34" charset="0"/>
                          <a:cs typeface="Times New Roman" panose="02020603050405020304" pitchFamily="18" charset="0"/>
                        </a:rPr>
                        <a:t>Regizor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muzical</a:t>
                      </a:r>
                      <a:r>
                        <a:rPr lang="en-GB" sz="900" u="none" strike="noStrike" dirty="0">
                          <a:effectLst/>
                          <a:latin typeface="Trebuchet MS" panose="020B0603020202020204" pitchFamily="34" charset="0"/>
                          <a:cs typeface="Times New Roman" panose="02020603050405020304" pitchFamily="18" charset="0"/>
                        </a:rPr>
                        <a:t> (music director)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Specialist IT</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Inspector</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7</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079597"/>
                  </a:ext>
                </a:extLst>
              </a:tr>
              <a:tr h="434331">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Bacteriolog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Peisagist</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Arhivist</a:t>
                      </a:r>
                      <a:r>
                        <a:rPr lang="en-GB" sz="900" u="none" strike="noStrike" dirty="0">
                          <a:effectLst/>
                          <a:latin typeface="Trebuchet MS" panose="020B0603020202020204" pitchFamily="34" charset="0"/>
                          <a:cs typeface="Times New Roman" panose="02020603050405020304" pitchFamily="18" charset="0"/>
                        </a:rPr>
                        <a:t/>
                      </a:r>
                      <a:br>
                        <a:rPr lang="en-GB" sz="900" u="none" strike="noStrike" dirty="0">
                          <a:effectLst/>
                          <a:latin typeface="Trebuchet MS" panose="020B0603020202020204" pitchFamily="34" charset="0"/>
                          <a:cs typeface="Times New Roman" panose="02020603050405020304" pitchFamily="18" charset="0"/>
                        </a:rPr>
                      </a:b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Dansator</a:t>
                      </a:r>
                      <a:r>
                        <a:rPr lang="en-GB" sz="900" u="none" strike="noStrike" dirty="0">
                          <a:effectLst/>
                          <a:latin typeface="Trebuchet MS" panose="020B0603020202020204" pitchFamily="34" charset="0"/>
                          <a:cs typeface="Times New Roman" panose="02020603050405020304" pitchFamily="18" charset="0"/>
                        </a:rPr>
                        <a:t>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Proiectant</a:t>
                      </a:r>
                      <a:r>
                        <a:rPr lang="en-GB" sz="900" u="none" strike="noStrike" dirty="0">
                          <a:effectLst/>
                          <a:latin typeface="Trebuchet MS" panose="020B0603020202020204" pitchFamily="34" charset="0"/>
                          <a:cs typeface="Times New Roman" panose="02020603050405020304" pitchFamily="18" charset="0"/>
                        </a:rPr>
                        <a:t> in </a:t>
                      </a:r>
                      <a:r>
                        <a:rPr lang="en-GB" sz="900" u="none" strike="noStrike" dirty="0" err="1">
                          <a:effectLst/>
                          <a:latin typeface="Trebuchet MS" panose="020B0603020202020204" pitchFamily="34" charset="0"/>
                          <a:cs typeface="Times New Roman" panose="02020603050405020304" pitchFamily="18" charset="0"/>
                        </a:rPr>
                        <a:t>domeniul</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urbanismului</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Proiectant</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7</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93635663"/>
                  </a:ext>
                </a:extLst>
              </a:tr>
              <a:tr h="291318">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Botanist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Designer </a:t>
                      </a:r>
                      <a:r>
                        <a:rPr lang="en-GB" sz="900" u="none" strike="noStrike" dirty="0" err="1">
                          <a:effectLst/>
                          <a:latin typeface="Trebuchet MS" panose="020B0603020202020204" pitchFamily="34" charset="0"/>
                          <a:cs typeface="Times New Roman" panose="02020603050405020304" pitchFamily="18" charset="0"/>
                        </a:rPr>
                        <a:t>produse</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si</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imbracaminte</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Muzeograf</a:t>
                      </a:r>
                      <a:r>
                        <a:rPr lang="en-GB" sz="900" u="none" strike="noStrike" dirty="0">
                          <a:effectLst/>
                          <a:latin typeface="Trebuchet MS" panose="020B0603020202020204" pitchFamily="34" charset="0"/>
                          <a:cs typeface="Times New Roman" panose="02020603050405020304" pitchFamily="18" charset="0"/>
                        </a:rPr>
                        <a:t>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Coregraf</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Conferentiar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universitar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8</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Specialist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91503626"/>
                  </a:ext>
                </a:extLst>
              </a:tr>
              <a:tr h="291318">
                <a:tc>
                  <a:txBody>
                    <a:bodyPr/>
                    <a:lstStyle/>
                    <a:p>
                      <a:pPr algn="ctr" fontAlgn="b"/>
                      <a:r>
                        <a:rPr lang="en-GB" sz="900" u="none" strike="noStrike">
                          <a:effectLst/>
                          <a:latin typeface="Trebuchet MS" panose="020B0603020202020204" pitchFamily="34" charset="0"/>
                          <a:cs typeface="Times New Roman" panose="02020603050405020304" pitchFamily="18" charset="0"/>
                        </a:rPr>
                        <a:t>Inginer agronom</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Cartograf</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Conservator </a:t>
                      </a:r>
                      <a:r>
                        <a:rPr lang="en-GB" sz="900" u="none" strike="noStrike" dirty="0" err="1">
                          <a:effectLst/>
                          <a:latin typeface="Trebuchet MS" panose="020B0603020202020204" pitchFamily="34" charset="0"/>
                          <a:cs typeface="Times New Roman" panose="02020603050405020304" pitchFamily="18" charset="0"/>
                        </a:rPr>
                        <a:t>bunuri</a:t>
                      </a:r>
                      <a:r>
                        <a:rPr lang="en-GB" sz="900" u="none" strike="noStrike" dirty="0">
                          <a:effectLst/>
                          <a:latin typeface="Trebuchet MS" panose="020B0603020202020204" pitchFamily="34" charset="0"/>
                          <a:cs typeface="Times New Roman" panose="02020603050405020304" pitchFamily="18" charset="0"/>
                        </a:rPr>
                        <a:t> </a:t>
                      </a:r>
                      <a:br>
                        <a:rPr lang="en-GB" sz="900" u="none" strike="noStrike" dirty="0">
                          <a:effectLst/>
                          <a:latin typeface="Trebuchet MS" panose="020B0603020202020204" pitchFamily="34" charset="0"/>
                          <a:cs typeface="Times New Roman" panose="02020603050405020304" pitchFamily="18" charset="0"/>
                        </a:rPr>
                      </a:br>
                      <a:r>
                        <a:rPr lang="en-GB" sz="900" u="none" strike="noStrike" dirty="0" err="1">
                          <a:effectLst/>
                          <a:latin typeface="Trebuchet MS" panose="020B0603020202020204" pitchFamily="34" charset="0"/>
                          <a:cs typeface="Times New Roman" panose="02020603050405020304" pitchFamily="18" charset="0"/>
                        </a:rPr>
                        <a:t>culturale</a:t>
                      </a:r>
                      <a:r>
                        <a:rPr lang="en-GB" sz="900" u="none" strike="noStrike" dirty="0">
                          <a:effectLst/>
                          <a:latin typeface="Trebuchet MS" panose="020B0603020202020204" pitchFamily="34" charset="0"/>
                          <a:cs typeface="Times New Roman" panose="02020603050405020304" pitchFamily="18" charset="0"/>
                        </a:rPr>
                        <a:t>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Regizor</a:t>
                      </a:r>
                      <a:r>
                        <a:rPr lang="en-GB" sz="900" u="none" strike="noStrike" dirty="0">
                          <a:effectLst/>
                          <a:latin typeface="Trebuchet MS" panose="020B0603020202020204" pitchFamily="34" charset="0"/>
                          <a:cs typeface="Times New Roman" panose="02020603050405020304" pitchFamily="18" charset="0"/>
                        </a:rPr>
                        <a:t> Artistic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Lector </a:t>
                      </a:r>
                      <a:r>
                        <a:rPr lang="en-GB" sz="900" u="none" strike="noStrike" dirty="0" err="1">
                          <a:effectLst/>
                          <a:latin typeface="Trebuchet MS" panose="020B0603020202020204" pitchFamily="34" charset="0"/>
                          <a:cs typeface="Times New Roman" panose="02020603050405020304" pitchFamily="18" charset="0"/>
                        </a:rPr>
                        <a:t>universitar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ebuchet MS" panose="020B0603020202020204" pitchFamily="34" charset="0"/>
                          <a:cs typeface="Times New Roman" panose="02020603050405020304" pitchFamily="18" charset="0"/>
                        </a:rPr>
                        <a:t>8</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Auditor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7</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21058434"/>
                  </a:ext>
                </a:extLst>
              </a:tr>
              <a:tr h="291318">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silvic</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topograf</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Bibliotecar</a:t>
                      </a:r>
                      <a:r>
                        <a:rPr lang="en-GB" sz="900" u="none" strike="noStrike" dirty="0">
                          <a:effectLst/>
                          <a:latin typeface="Trebuchet MS" panose="020B0603020202020204" pitchFamily="34" charset="0"/>
                          <a:cs typeface="Times New Roman" panose="02020603050405020304" pitchFamily="18" charset="0"/>
                        </a:rPr>
                        <a:t/>
                      </a:r>
                      <a:br>
                        <a:rPr lang="en-GB" sz="900" u="none" strike="noStrike" dirty="0">
                          <a:effectLst/>
                          <a:latin typeface="Trebuchet MS" panose="020B0603020202020204" pitchFamily="34" charset="0"/>
                          <a:cs typeface="Times New Roman" panose="02020603050405020304" pitchFamily="18" charset="0"/>
                        </a:rPr>
                      </a:br>
                      <a:r>
                        <a:rPr lang="en-GB" sz="900" u="none" strike="noStrike" dirty="0">
                          <a:effectLst/>
                          <a:latin typeface="Trebuchet MS" panose="020B0603020202020204" pitchFamily="34" charset="0"/>
                          <a:cs typeface="Times New Roman" panose="02020603050405020304" pitchFamily="18" charset="0"/>
                        </a:rPr>
                        <a:t>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Director imagine</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Profesor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universitar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Trebuchet MS" panose="020B0603020202020204" pitchFamily="34" charset="0"/>
                          <a:cs typeface="Times New Roman" panose="02020603050405020304" pitchFamily="18" charset="0"/>
                        </a:rPr>
                        <a:t>8</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Analist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7</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5455141"/>
                  </a:ext>
                </a:extLst>
              </a:tr>
              <a:tr h="275594">
                <a:tc>
                  <a:txBody>
                    <a:bodyPr/>
                    <a:lstStyle/>
                    <a:p>
                      <a:pPr algn="ctr" fontAlgn="b"/>
                      <a:r>
                        <a:rPr lang="en-GB" sz="900" u="none" strike="noStrike">
                          <a:effectLst/>
                          <a:latin typeface="Trebuchet MS" panose="020B0603020202020204" pitchFamily="34" charset="0"/>
                          <a:cs typeface="Times New Roman" panose="02020603050405020304" pitchFamily="18" charset="0"/>
                        </a:rPr>
                        <a:t>Inginer zootehnic-</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Geomatician</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Documentarist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Regizor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sunet</a:t>
                      </a:r>
                      <a:r>
                        <a:rPr lang="en-GB" sz="900" u="none" strike="noStrike" dirty="0">
                          <a:effectLst/>
                          <a:latin typeface="Trebuchet MS" panose="020B0603020202020204" pitchFamily="34" charset="0"/>
                          <a:cs typeface="Times New Roman" panose="02020603050405020304" pitchFamily="18" charset="0"/>
                        </a:rPr>
                        <a:t>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26801467"/>
                  </a:ext>
                </a:extLst>
              </a:tr>
              <a:tr h="148305">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horticol</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Designer grafica si multimedia</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Economist</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Scenograf</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2374117"/>
                  </a:ext>
                </a:extLst>
              </a:tr>
              <a:tr h="291318">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Ecolog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Profesor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invatamant</a:t>
                      </a:r>
                      <a:r>
                        <a:rPr lang="en-GB" sz="900" u="none" strike="noStrike" dirty="0">
                          <a:effectLst/>
                          <a:latin typeface="Trebuchet MS" panose="020B0603020202020204" pitchFamily="34" charset="0"/>
                          <a:cs typeface="Times New Roman" panose="02020603050405020304" pitchFamily="18" charset="0"/>
                        </a:rPr>
                        <a:t> vocational</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Geograf</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Producător</a:t>
                      </a:r>
                      <a:r>
                        <a:rPr lang="en-GB" sz="900" u="none" strike="noStrike" dirty="0">
                          <a:effectLst/>
                          <a:latin typeface="Trebuchet MS" panose="020B0603020202020204" pitchFamily="34" charset="0"/>
                          <a:cs typeface="Times New Roman" panose="02020603050405020304" pitchFamily="18" charset="0"/>
                        </a:rPr>
                        <a:t>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6</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9968913"/>
                  </a:ext>
                </a:extLst>
              </a:tr>
              <a:tr h="184848">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productie</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Profesor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invatamant</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secundar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Arheolog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Editor video </a:t>
                      </a:r>
                      <a:r>
                        <a:rPr lang="en-GB" sz="900" u="none" strike="noStrike" dirty="0" err="1">
                          <a:effectLst/>
                          <a:latin typeface="Trebuchet MS" panose="020B0603020202020204" pitchFamily="34" charset="0"/>
                          <a:cs typeface="Times New Roman" panose="02020603050405020304" pitchFamily="18" charset="0"/>
                        </a:rPr>
                        <a:t>si</a:t>
                      </a:r>
                      <a:r>
                        <a:rPr lang="en-GB" sz="900" u="none" strike="noStrike" dirty="0">
                          <a:effectLst/>
                          <a:latin typeface="Trebuchet MS" panose="020B0603020202020204" pitchFamily="34" charset="0"/>
                          <a:cs typeface="Times New Roman" panose="02020603050405020304" pitchFamily="18" charset="0"/>
                        </a:rPr>
                        <a:t> film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2811702"/>
                  </a:ext>
                </a:extLst>
              </a:tr>
              <a:tr h="291318">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procese</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industriale</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Profesor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invatamant</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primar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Scriitor</a:t>
                      </a:r>
                      <a:r>
                        <a:rPr lang="en-GB" sz="900" u="none" strike="noStrike" dirty="0">
                          <a:effectLst/>
                          <a:latin typeface="Trebuchet MS" panose="020B0603020202020204" pitchFamily="34" charset="0"/>
                          <a:cs typeface="Times New Roman" panose="02020603050405020304" pitchFamily="18" charset="0"/>
                        </a:rPr>
                        <a:t>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Actor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08281015"/>
                  </a:ext>
                </a:extLst>
              </a:tr>
              <a:tr h="184848">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constructor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Profesor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invatamant</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prescolar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Jurnalist</a:t>
                      </a:r>
                      <a:r>
                        <a:rPr lang="en-GB" sz="900" u="none" strike="noStrike" dirty="0">
                          <a:effectLst/>
                          <a:latin typeface="Trebuchet MS" panose="020B0603020202020204" pitchFamily="34" charset="0"/>
                          <a:cs typeface="Times New Roman" panose="02020603050405020304" pitchFamily="18" charset="0"/>
                        </a:rPr>
                        <a:t>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Prezentator</a:t>
                      </a:r>
                      <a:r>
                        <a:rPr lang="en-GB" sz="900" u="none" strike="noStrike" dirty="0">
                          <a:effectLst/>
                          <a:latin typeface="Trebuchet MS" panose="020B0603020202020204" pitchFamily="34" charset="0"/>
                          <a:cs typeface="Times New Roman" panose="02020603050405020304" pitchFamily="18" charset="0"/>
                        </a:rPr>
                        <a:t> </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8655516"/>
                  </a:ext>
                </a:extLst>
              </a:tr>
              <a:tr h="291318">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Inginer</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protectia</a:t>
                      </a:r>
                      <a:r>
                        <a:rPr lang="en-GB" sz="900" u="none" strike="noStrike" dirty="0">
                          <a:effectLst/>
                          <a:latin typeface="Trebuchet MS" panose="020B0603020202020204" pitchFamily="34" charset="0"/>
                          <a:cs typeface="Times New Roman" panose="02020603050405020304" pitchFamily="18" charset="0"/>
                        </a:rPr>
                        <a:t> </a:t>
                      </a:r>
                      <a:r>
                        <a:rPr lang="en-GB" sz="900" u="none" strike="noStrike" dirty="0" err="1">
                          <a:effectLst/>
                          <a:latin typeface="Trebuchet MS" panose="020B0603020202020204" pitchFamily="34" charset="0"/>
                          <a:cs typeface="Times New Roman" panose="02020603050405020304" pitchFamily="18" charset="0"/>
                        </a:rPr>
                        <a:t>mediului</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Instructor-formator</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err="1">
                          <a:effectLst/>
                          <a:latin typeface="Trebuchet MS" panose="020B0603020202020204" pitchFamily="34" charset="0"/>
                          <a:cs typeface="Times New Roman" panose="02020603050405020304" pitchFamily="18" charset="0"/>
                        </a:rPr>
                        <a:t>Filolog</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Artist de </a:t>
                      </a:r>
                      <a:r>
                        <a:rPr lang="en-GB" sz="900" u="none" strike="noStrike" dirty="0" err="1">
                          <a:effectLst/>
                          <a:latin typeface="Trebuchet MS" panose="020B0603020202020204" pitchFamily="34" charset="0"/>
                          <a:cs typeface="Times New Roman" panose="02020603050405020304" pitchFamily="18" charset="0"/>
                        </a:rPr>
                        <a:t>spectacol</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dirty="0">
                          <a:effectLst/>
                          <a:latin typeface="Trebuchet MS" panose="020B0603020202020204" pitchFamily="34" charset="0"/>
                          <a:cs typeface="Times New Roman" panose="02020603050405020304" pitchFamily="18" charset="0"/>
                        </a:rPr>
                        <a:t>6</a:t>
                      </a:r>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 </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u="none" strike="noStrike">
                          <a:effectLst/>
                          <a:latin typeface="Trebuchet MS" panose="020B0603020202020204" pitchFamily="34" charset="0"/>
                          <a:cs typeface="Times New Roman" panose="02020603050405020304" pitchFamily="18" charset="0"/>
                        </a:rPr>
                        <a:t> </a:t>
                      </a:r>
                      <a:endParaRPr lang="en-GB" sz="900" b="0" i="0" u="none" strike="noStrike">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900" b="0" i="0" u="none" strike="noStrike" dirty="0">
                        <a:solidFill>
                          <a:srgbClr val="000000"/>
                        </a:solidFill>
                        <a:effectLst/>
                        <a:latin typeface="Trebuchet MS" panose="020B0603020202020204" pitchFamily="34" charset="0"/>
                        <a:cs typeface="Times New Roman" panose="02020603050405020304" pitchFamily="18" charset="0"/>
                      </a:endParaRPr>
                    </a:p>
                  </a:txBody>
                  <a:tcPr marL="5076" marR="5076" marT="50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55406264"/>
                  </a:ext>
                </a:extLst>
              </a:tr>
            </a:tbl>
          </a:graphicData>
        </a:graphic>
      </p:graphicFrame>
    </p:spTree>
    <p:extLst>
      <p:ext uri="{BB962C8B-B14F-4D97-AF65-F5344CB8AC3E}">
        <p14:creationId xmlns:p14="http://schemas.microsoft.com/office/powerpoint/2010/main" val="558327361"/>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5869" y="5836485"/>
            <a:ext cx="1895386" cy="701854"/>
          </a:xfrm>
          <a:prstGeom prst="rect">
            <a:avLst/>
          </a:prstGeom>
        </p:spPr>
      </p:pic>
      <p:sp>
        <p:nvSpPr>
          <p:cNvPr id="24" name="Title 1">
            <a:extLst>
              <a:ext uri="{FF2B5EF4-FFF2-40B4-BE49-F238E27FC236}">
                <a16:creationId xmlns:a16="http://schemas.microsoft.com/office/drawing/2014/main" xmlns="" id="{A9DFAB2B-D35F-474E-BB06-85B5C679D7D5}"/>
              </a:ext>
            </a:extLst>
          </p:cNvPr>
          <p:cNvSpPr txBox="1">
            <a:spLocks/>
          </p:cNvSpPr>
          <p:nvPr/>
        </p:nvSpPr>
        <p:spPr>
          <a:xfrm>
            <a:off x="182389" y="887249"/>
            <a:ext cx="4983480" cy="702239"/>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A.3.6</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US" sz="28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Rezultatele</a:t>
            </a: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î</a:t>
            </a:r>
            <a:r>
              <a:rPr kumimoji="0" lang="en-US"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nv</a:t>
            </a:r>
            <a:r>
              <a:rPr kumimoji="0" lang="ro-RO"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ăță</a:t>
            </a:r>
            <a:r>
              <a:rPr kumimoji="0" lang="en-US"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rii</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endPar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1.</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Sistemul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de calificare </a:t>
            </a:r>
            <a:r>
              <a:rPr lang="en-US" sz="2800" b="1" dirty="0" smtClean="0">
                <a:solidFill>
                  <a:srgbClr val="00319A"/>
                </a:solidFill>
                <a:latin typeface="Trebuchet MS" panose="020B0603020202020204" pitchFamily="34" charset="0"/>
              </a:rPr>
              <a:t>ACTUAL</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endPar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grpSp>
        <p:nvGrpSpPr>
          <p:cNvPr id="12" name="Group 11"/>
          <p:cNvGrpSpPr/>
          <p:nvPr/>
        </p:nvGrpSpPr>
        <p:grpSpPr>
          <a:xfrm>
            <a:off x="2470842" y="1249363"/>
            <a:ext cx="7057390" cy="4749285"/>
            <a:chOff x="0" y="0"/>
            <a:chExt cx="10267830" cy="5834479"/>
          </a:xfrm>
        </p:grpSpPr>
        <p:sp>
          <p:nvSpPr>
            <p:cNvPr id="13" name="Rounded Rectangle 12"/>
            <p:cNvSpPr/>
            <p:nvPr/>
          </p:nvSpPr>
          <p:spPr>
            <a:xfrm>
              <a:off x="0" y="2244999"/>
              <a:ext cx="2240443" cy="10023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PIAȚA MUNCII – </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CERERE</a:t>
              </a:r>
              <a:r>
                <a:rPr kumimoji="0" lang="en-US"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o-RO"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 CALIFICĂRI </a:t>
              </a:r>
              <a:r>
                <a:rPr kumimoji="0" lang="en-US"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o-RO"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OCUPAȚII</a:t>
              </a:r>
              <a:r>
                <a:rPr kumimoji="0" lang="en-US"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-TITLURI </a:t>
              </a:r>
            </a:p>
          </p:txBody>
        </p:sp>
        <p:sp>
          <p:nvSpPr>
            <p:cNvPr id="15" name="Rounded Rectangle 14"/>
            <p:cNvSpPr/>
            <p:nvPr/>
          </p:nvSpPr>
          <p:spPr>
            <a:xfrm>
              <a:off x="19050" y="3695700"/>
              <a:ext cx="2774222" cy="988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PERFECȚIONARE / SPECIALIZARE/RECALIFICARE</a:t>
              </a:r>
              <a:endParaRPr kumimoji="0" lang="en-US"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FORMARE CONTINUA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ADAPTARE LA PIATA </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ro-RO"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18" name="Group 17"/>
            <p:cNvGrpSpPr/>
            <p:nvPr/>
          </p:nvGrpSpPr>
          <p:grpSpPr>
            <a:xfrm>
              <a:off x="828633" y="0"/>
              <a:ext cx="9439197" cy="5834479"/>
              <a:chOff x="-42" y="0"/>
              <a:chExt cx="9439197" cy="5834479"/>
            </a:xfrm>
          </p:grpSpPr>
          <p:grpSp>
            <p:nvGrpSpPr>
              <p:cNvPr id="19" name="Group 18"/>
              <p:cNvGrpSpPr/>
              <p:nvPr/>
            </p:nvGrpSpPr>
            <p:grpSpPr>
              <a:xfrm>
                <a:off x="1314450" y="361950"/>
                <a:ext cx="6192000" cy="4824000"/>
                <a:chOff x="0" y="0"/>
                <a:chExt cx="6233902" cy="5640977"/>
              </a:xfrm>
            </p:grpSpPr>
            <p:sp>
              <p:nvSpPr>
                <p:cNvPr id="38" name="Oval 37"/>
                <p:cNvSpPr/>
                <p:nvPr/>
              </p:nvSpPr>
              <p:spPr>
                <a:xfrm>
                  <a:off x="137160" y="121919"/>
                  <a:ext cx="5976000" cy="5388247"/>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lowchart: Connector 38"/>
                <p:cNvSpPr/>
                <p:nvPr/>
              </p:nvSpPr>
              <p:spPr>
                <a:xfrm>
                  <a:off x="2987040" y="0"/>
                  <a:ext cx="290302" cy="26125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lowchart: Connector 39"/>
                <p:cNvSpPr/>
                <p:nvPr/>
              </p:nvSpPr>
              <p:spPr>
                <a:xfrm>
                  <a:off x="1645920" y="274321"/>
                  <a:ext cx="290302" cy="26125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lowchart: Connector 40"/>
                <p:cNvSpPr/>
                <p:nvPr/>
              </p:nvSpPr>
              <p:spPr>
                <a:xfrm>
                  <a:off x="502920" y="1188720"/>
                  <a:ext cx="290302" cy="26125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lowchart: Connector 41"/>
                <p:cNvSpPr/>
                <p:nvPr/>
              </p:nvSpPr>
              <p:spPr>
                <a:xfrm>
                  <a:off x="1531620" y="5029200"/>
                  <a:ext cx="290302" cy="26125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lowchart: Connector 42"/>
                <p:cNvSpPr/>
                <p:nvPr/>
              </p:nvSpPr>
              <p:spPr>
                <a:xfrm>
                  <a:off x="350520" y="3970020"/>
                  <a:ext cx="290302" cy="26125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lowchart: Connector 43"/>
                <p:cNvSpPr/>
                <p:nvPr/>
              </p:nvSpPr>
              <p:spPr>
                <a:xfrm>
                  <a:off x="4655820" y="4876800"/>
                  <a:ext cx="290302" cy="26125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lowchart: Connector 44"/>
                <p:cNvSpPr/>
                <p:nvPr/>
              </p:nvSpPr>
              <p:spPr>
                <a:xfrm>
                  <a:off x="5669280" y="3855720"/>
                  <a:ext cx="290302" cy="26125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lowchart: Connector 45"/>
                <p:cNvSpPr/>
                <p:nvPr/>
              </p:nvSpPr>
              <p:spPr>
                <a:xfrm>
                  <a:off x="4389120" y="304800"/>
                  <a:ext cx="290302" cy="26125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lowchart: Connector 46"/>
                <p:cNvSpPr/>
                <p:nvPr/>
              </p:nvSpPr>
              <p:spPr>
                <a:xfrm>
                  <a:off x="5532120" y="1325880"/>
                  <a:ext cx="290302" cy="26125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lowchart: Connector 47"/>
                <p:cNvSpPr/>
                <p:nvPr/>
              </p:nvSpPr>
              <p:spPr>
                <a:xfrm>
                  <a:off x="0" y="2529840"/>
                  <a:ext cx="290302" cy="26125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lowchart: Connector 48"/>
                <p:cNvSpPr/>
                <p:nvPr/>
              </p:nvSpPr>
              <p:spPr>
                <a:xfrm>
                  <a:off x="5943600" y="2545080"/>
                  <a:ext cx="290302" cy="26125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lowchart: Connector 49"/>
                <p:cNvSpPr/>
                <p:nvPr/>
              </p:nvSpPr>
              <p:spPr>
                <a:xfrm>
                  <a:off x="2987040" y="5379720"/>
                  <a:ext cx="290302" cy="261257"/>
                </a:xfrm>
                <a:prstGeom prst="flowChartConnector">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p:cNvGrpSpPr/>
                <p:nvPr/>
              </p:nvGrpSpPr>
              <p:grpSpPr>
                <a:xfrm>
                  <a:off x="1440180" y="457200"/>
                  <a:ext cx="227693" cy="226786"/>
                  <a:chOff x="0" y="0"/>
                  <a:chExt cx="227693" cy="226786"/>
                </a:xfrm>
              </p:grpSpPr>
              <p:cxnSp>
                <p:nvCxnSpPr>
                  <p:cNvPr id="85" name="Straight Connector 84"/>
                  <p:cNvCxnSpPr/>
                  <p:nvPr/>
                </p:nvCxnSpPr>
                <p:spPr>
                  <a:xfrm flipV="1">
                    <a:off x="0" y="0"/>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19743" y="10886"/>
                    <a:ext cx="107950" cy="2159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rot="12424609">
                  <a:off x="3299460" y="5356860"/>
                  <a:ext cx="226695" cy="226695"/>
                  <a:chOff x="0" y="0"/>
                  <a:chExt cx="227693" cy="226786"/>
                </a:xfrm>
              </p:grpSpPr>
              <p:cxnSp>
                <p:nvCxnSpPr>
                  <p:cNvPr id="83" name="Straight Connector 82"/>
                  <p:cNvCxnSpPr/>
                  <p:nvPr/>
                </p:nvCxnSpPr>
                <p:spPr>
                  <a:xfrm flipV="1">
                    <a:off x="0" y="0"/>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19743" y="10886"/>
                    <a:ext cx="107950" cy="2159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rot="17125235" flipH="1">
                  <a:off x="4953000" y="4770120"/>
                  <a:ext cx="226800" cy="226800"/>
                  <a:chOff x="0" y="0"/>
                  <a:chExt cx="227693" cy="226786"/>
                </a:xfrm>
              </p:grpSpPr>
              <p:cxnSp>
                <p:nvCxnSpPr>
                  <p:cNvPr id="81" name="Straight Connector 80"/>
                  <p:cNvCxnSpPr/>
                  <p:nvPr/>
                </p:nvCxnSpPr>
                <p:spPr>
                  <a:xfrm flipV="1">
                    <a:off x="0" y="0"/>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19743" y="10886"/>
                    <a:ext cx="107950" cy="2159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rot="17470388">
                  <a:off x="80010" y="2823210"/>
                  <a:ext cx="226695" cy="226695"/>
                  <a:chOff x="0" y="0"/>
                  <a:chExt cx="227693" cy="226786"/>
                </a:xfrm>
              </p:grpSpPr>
              <p:cxnSp>
                <p:nvCxnSpPr>
                  <p:cNvPr id="79" name="Straight Connector 78"/>
                  <p:cNvCxnSpPr/>
                  <p:nvPr/>
                </p:nvCxnSpPr>
                <p:spPr>
                  <a:xfrm flipV="1">
                    <a:off x="0" y="0"/>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19743" y="10886"/>
                    <a:ext cx="107950" cy="2159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rot="19405233">
                  <a:off x="419100" y="1470660"/>
                  <a:ext cx="226695" cy="215900"/>
                  <a:chOff x="0" y="0"/>
                  <a:chExt cx="227693" cy="226786"/>
                </a:xfrm>
              </p:grpSpPr>
              <p:cxnSp>
                <p:nvCxnSpPr>
                  <p:cNvPr id="77" name="Straight Connector 76"/>
                  <p:cNvCxnSpPr/>
                  <p:nvPr/>
                </p:nvCxnSpPr>
                <p:spPr>
                  <a:xfrm flipV="1">
                    <a:off x="0" y="0"/>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19743" y="10886"/>
                    <a:ext cx="107950" cy="2159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rot="761794">
                  <a:off x="2743200" y="83820"/>
                  <a:ext cx="226695" cy="226695"/>
                  <a:chOff x="0" y="0"/>
                  <a:chExt cx="227693" cy="226786"/>
                </a:xfrm>
              </p:grpSpPr>
              <p:cxnSp>
                <p:nvCxnSpPr>
                  <p:cNvPr id="75" name="Straight Connector 74"/>
                  <p:cNvCxnSpPr/>
                  <p:nvPr/>
                </p:nvCxnSpPr>
                <p:spPr>
                  <a:xfrm flipV="1">
                    <a:off x="0" y="0"/>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19743" y="10886"/>
                    <a:ext cx="107950" cy="2159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rot="9172749">
                  <a:off x="5814060" y="3573780"/>
                  <a:ext cx="226695" cy="251460"/>
                  <a:chOff x="0" y="0"/>
                  <a:chExt cx="227693" cy="226786"/>
                </a:xfrm>
              </p:grpSpPr>
              <p:cxnSp>
                <p:nvCxnSpPr>
                  <p:cNvPr id="73" name="Straight Connector 72"/>
                  <p:cNvCxnSpPr/>
                  <p:nvPr/>
                </p:nvCxnSpPr>
                <p:spPr>
                  <a:xfrm flipV="1">
                    <a:off x="0" y="0"/>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19743" y="10886"/>
                    <a:ext cx="107950" cy="2159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rot="6020081">
                  <a:off x="5897880" y="2293620"/>
                  <a:ext cx="226695" cy="226695"/>
                  <a:chOff x="0" y="0"/>
                  <a:chExt cx="227693" cy="226786"/>
                </a:xfrm>
              </p:grpSpPr>
              <p:cxnSp>
                <p:nvCxnSpPr>
                  <p:cNvPr id="71" name="Straight Connector 70"/>
                  <p:cNvCxnSpPr/>
                  <p:nvPr/>
                </p:nvCxnSpPr>
                <p:spPr>
                  <a:xfrm flipV="1">
                    <a:off x="0" y="0"/>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19743" y="10886"/>
                    <a:ext cx="107950" cy="2159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rot="5400000">
                  <a:off x="5391150" y="1123950"/>
                  <a:ext cx="227693" cy="226786"/>
                  <a:chOff x="0" y="0"/>
                  <a:chExt cx="227693" cy="226786"/>
                </a:xfrm>
              </p:grpSpPr>
              <p:cxnSp>
                <p:nvCxnSpPr>
                  <p:cNvPr id="69" name="Straight Connector 68"/>
                  <p:cNvCxnSpPr/>
                  <p:nvPr/>
                </p:nvCxnSpPr>
                <p:spPr>
                  <a:xfrm flipV="1">
                    <a:off x="0" y="0"/>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19743" y="10886"/>
                    <a:ext cx="107950" cy="2159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flipV="1">
                  <a:off x="4183380" y="160020"/>
                  <a:ext cx="227693" cy="226786"/>
                  <a:chOff x="0" y="0"/>
                  <a:chExt cx="227693" cy="226786"/>
                </a:xfrm>
              </p:grpSpPr>
              <p:cxnSp>
                <p:nvCxnSpPr>
                  <p:cNvPr id="67" name="Straight Connector 66"/>
                  <p:cNvCxnSpPr/>
                  <p:nvPr/>
                </p:nvCxnSpPr>
                <p:spPr>
                  <a:xfrm flipV="1">
                    <a:off x="0" y="0"/>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19743" y="10886"/>
                    <a:ext cx="107950" cy="2159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rot="13521689">
                  <a:off x="1836420" y="5120640"/>
                  <a:ext cx="226695" cy="226695"/>
                  <a:chOff x="0" y="0"/>
                  <a:chExt cx="227693" cy="226786"/>
                </a:xfrm>
              </p:grpSpPr>
              <p:cxnSp>
                <p:nvCxnSpPr>
                  <p:cNvPr id="65" name="Straight Connector 64"/>
                  <p:cNvCxnSpPr/>
                  <p:nvPr/>
                </p:nvCxnSpPr>
                <p:spPr>
                  <a:xfrm flipV="1">
                    <a:off x="0" y="0"/>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19743" y="10886"/>
                    <a:ext cx="107950" cy="2159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15579539">
                  <a:off x="586740" y="4198620"/>
                  <a:ext cx="226695" cy="226695"/>
                  <a:chOff x="0" y="0"/>
                  <a:chExt cx="227693" cy="226786"/>
                </a:xfrm>
              </p:grpSpPr>
              <p:cxnSp>
                <p:nvCxnSpPr>
                  <p:cNvPr id="63" name="Straight Connector 62"/>
                  <p:cNvCxnSpPr/>
                  <p:nvPr/>
                </p:nvCxnSpPr>
                <p:spPr>
                  <a:xfrm flipV="1">
                    <a:off x="0" y="0"/>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119743" y="10886"/>
                    <a:ext cx="107950" cy="21590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0" name="Rounded Rectangle 19"/>
              <p:cNvSpPr/>
              <p:nvPr/>
            </p:nvSpPr>
            <p:spPr>
              <a:xfrm>
                <a:off x="2863887" y="0"/>
                <a:ext cx="3363437" cy="4637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CURRICULUM /DISCIPLINE</a:t>
                </a:r>
                <a:r>
                  <a:rPr kumimoji="0" lang="en-US"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 name="Rounded Rectangle 20"/>
              <p:cNvSpPr/>
              <p:nvPr/>
            </p:nvSpPr>
            <p:spPr>
              <a:xfrm>
                <a:off x="7000875" y="3629025"/>
                <a:ext cx="2438280" cy="4637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ASIG.PROCES -</a:t>
                </a:r>
                <a:r>
                  <a:rPr kumimoji="0" lang="ro-RO"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ÎNVĂȚARE </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2" name="Rounded Rectangle 21"/>
              <p:cNvSpPr/>
              <p:nvPr/>
            </p:nvSpPr>
            <p:spPr>
              <a:xfrm>
                <a:off x="6019457" y="4591050"/>
                <a:ext cx="2590713" cy="4637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EVALUARE SI VALIDARE </a:t>
                </a:r>
                <a:endPar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Rounded Rectangle 22"/>
              <p:cNvSpPr/>
              <p:nvPr/>
            </p:nvSpPr>
            <p:spPr>
              <a:xfrm>
                <a:off x="3000743" y="5022405"/>
                <a:ext cx="2961676" cy="8120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CERTIFICAREA CALIFICĂRII </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PRINTR-UN ACT FORMAL </a:t>
                </a: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6" name="Rounded Rectangle 25"/>
              <p:cNvSpPr/>
              <p:nvPr/>
            </p:nvSpPr>
            <p:spPr>
              <a:xfrm>
                <a:off x="7257644" y="2485797"/>
                <a:ext cx="1638192" cy="10471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ASIGURAREA CALITĂȚII</a:t>
                </a:r>
                <a:endPar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7" name="Rounded Rectangle 26"/>
              <p:cNvSpPr/>
              <p:nvPr/>
            </p:nvSpPr>
            <p:spPr>
              <a:xfrm>
                <a:off x="5848015" y="542875"/>
                <a:ext cx="2491673" cy="4637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PROGRAM DE ÎNVĂȚĂMÂNT</a:t>
                </a:r>
                <a:endPar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8" name="Rounded Rectangle 27"/>
              <p:cNvSpPr/>
              <p:nvPr/>
            </p:nvSpPr>
            <p:spPr>
              <a:xfrm>
                <a:off x="6945623" y="1400047"/>
                <a:ext cx="2103071" cy="4637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PREDARE-EDUCAȚIE</a:t>
                </a:r>
                <a:endPar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9" name="Rounded Rectangle 28"/>
              <p:cNvSpPr/>
              <p:nvPr/>
            </p:nvSpPr>
            <p:spPr>
              <a:xfrm>
                <a:off x="533332" y="447634"/>
                <a:ext cx="2484073" cy="4637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REZULTATE ALE ÎNVĂȚĂRII</a:t>
                </a:r>
                <a:endPar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0" name="Rounded Rectangle 29"/>
              <p:cNvSpPr/>
              <p:nvPr/>
            </p:nvSpPr>
            <p:spPr>
              <a:xfrm>
                <a:off x="-42" y="1191773"/>
                <a:ext cx="1903660" cy="68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COMPETENȚE</a:t>
                </a:r>
                <a:r>
                  <a:rPr kumimoji="0" lang="en-US"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NIVELE DE CALIFICARE </a:t>
                </a:r>
                <a:endParaRPr kumimoji="0" lang="en-US" sz="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1" name="Rounded Rectangle 30"/>
              <p:cNvSpPr/>
              <p:nvPr/>
            </p:nvSpPr>
            <p:spPr>
              <a:xfrm>
                <a:off x="-42" y="4666822"/>
                <a:ext cx="3049855" cy="6994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a:ln>
                      <a:noFill/>
                    </a:ln>
                    <a:solidFill>
                      <a:srgbClr val="00206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UTILIZAREA/RECUNOAȘTEREA  CALIFICĂRII ÎN SOCIETATE</a:t>
                </a:r>
                <a:endParaRPr kumimoji="0" lang="en-US" sz="11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32" name="Straight Arrow Connector 31"/>
              <p:cNvCxnSpPr/>
              <p:nvPr/>
            </p:nvCxnSpPr>
            <p:spPr>
              <a:xfrm>
                <a:off x="4419600" y="581025"/>
                <a:ext cx="7620" cy="4400128"/>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628900"/>
                <a:ext cx="5615193" cy="5334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123927" y="1371474"/>
                <a:ext cx="2295526" cy="1036776"/>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COMUNICARE, COLABORARE ȘI CREATIVITATE</a:t>
                </a:r>
                <a:endParaRPr kumimoji="0" lang="en-US" sz="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Î</a:t>
                </a:r>
                <a:r>
                  <a:rPr kumimoji="0" lang="en-US" sz="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NTRE PIA</a:t>
                </a:r>
                <a:r>
                  <a:rPr kumimoji="0" lang="ro-RO" sz="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Ț</a:t>
                </a:r>
                <a:r>
                  <a:rPr kumimoji="0" lang="en-US" sz="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MUNCII-EDUCA</a:t>
                </a:r>
                <a:r>
                  <a:rPr kumimoji="0" lang="ro-RO" sz="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Ț</a:t>
                </a:r>
                <a:r>
                  <a:rPr kumimoji="0" lang="en-US" sz="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IE</a:t>
                </a:r>
                <a:endParaRPr kumimoji="0" lang="en-US" sz="11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5" name="Rectangle 34"/>
              <p:cNvSpPr/>
              <p:nvPr/>
            </p:nvSpPr>
            <p:spPr>
              <a:xfrm>
                <a:off x="4619352" y="1523859"/>
                <a:ext cx="2049145" cy="592854"/>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dirty="0">
                    <a:ln>
                      <a:noFill/>
                    </a:ln>
                    <a:solidFill>
                      <a:srgbClr val="70AD47"/>
                    </a:solidFill>
                    <a:effectLst/>
                    <a:uLnTx/>
                    <a:uFillTx/>
                    <a:latin typeface="Times New Roman" panose="02020603050405020304" pitchFamily="18" charset="0"/>
                    <a:ea typeface="Calibri" panose="020F0502020204030204" pitchFamily="34" charset="0"/>
                    <a:cs typeface="Times New Roman" panose="02020603050405020304" pitchFamily="18" charset="0"/>
                  </a:rPr>
                  <a:t>PREDARE ȘI INSTRUIRE</a:t>
                </a:r>
                <a:endParaRPr kumimoji="0" lang="en-US" sz="800" b="1" i="0" u="none" strike="noStrike" kern="1200" cap="none" spc="0" normalizeH="0" baseline="0" noProof="0" dirty="0">
                  <a:ln>
                    <a:noFill/>
                  </a:ln>
                  <a:solidFill>
                    <a:srgbClr val="70AD47"/>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srgbClr val="70AD47"/>
                    </a:solidFill>
                    <a:effectLst/>
                    <a:uLnTx/>
                    <a:uFillTx/>
                    <a:latin typeface="Times New Roman" panose="02020603050405020304" pitchFamily="18" charset="0"/>
                    <a:ea typeface="Calibri" panose="020F0502020204030204" pitchFamily="34" charset="0"/>
                    <a:cs typeface="Times New Roman" panose="02020603050405020304" pitchFamily="18" charset="0"/>
                  </a:rPr>
                  <a:t>CADRE DIDACTICE </a:t>
                </a:r>
                <a:endParaRPr kumimoji="0" lang="en-US" sz="1100" b="0"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6" name="Rectangle 35"/>
              <p:cNvSpPr/>
              <p:nvPr/>
            </p:nvSpPr>
            <p:spPr>
              <a:xfrm>
                <a:off x="2314417" y="3304872"/>
                <a:ext cx="1790700" cy="552450"/>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APLICARE ÎN PIAȚA MUNCII</a:t>
                </a:r>
                <a:endParaRPr kumimoji="0" lang="en-US" sz="1100" b="0" i="0" u="none" strike="noStrike" kern="1200" cap="none" spc="0" normalizeH="0" baseline="0" noProof="0" dirty="0">
                  <a:ln>
                    <a:noFill/>
                  </a:ln>
                  <a:solidFill>
                    <a:srgbClr val="ED7D31"/>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7" name="Rectangle 36"/>
              <p:cNvSpPr/>
              <p:nvPr/>
            </p:nvSpPr>
            <p:spPr>
              <a:xfrm>
                <a:off x="4708856" y="3146415"/>
                <a:ext cx="1759585" cy="482610"/>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ADMINISTRAȚIE</a:t>
                </a:r>
                <a:r>
                  <a:rPr kumimoji="0" lang="en-US" sz="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UNIVERSITATE</a:t>
                </a:r>
                <a:endParaRPr kumimoji="0" lang="en-US" sz="1100" b="0" i="0" u="none" strike="noStrike" kern="1200" cap="none" spc="0" normalizeH="0" baseline="0" noProof="0" dirty="0">
                  <a:ln>
                    <a:noFill/>
                  </a:ln>
                  <a:solidFill>
                    <a:srgbClr val="4472C4"/>
                  </a:solidFill>
                  <a:effectLst/>
                  <a:uLnTx/>
                  <a:uFillTx/>
                  <a:latin typeface="Calibri" panose="020F0502020204030204"/>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4178562231"/>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4" name="Title 1">
            <a:extLst>
              <a:ext uri="{FF2B5EF4-FFF2-40B4-BE49-F238E27FC236}">
                <a16:creationId xmlns:a16="http://schemas.microsoft.com/office/drawing/2014/main" xmlns="" id="{A9DFAB2B-D35F-474E-BB06-85B5C679D7D5}"/>
              </a:ext>
            </a:extLst>
          </p:cNvPr>
          <p:cNvSpPr txBox="1">
            <a:spLocks/>
          </p:cNvSpPr>
          <p:nvPr/>
        </p:nvSpPr>
        <p:spPr>
          <a:xfrm>
            <a:off x="448056" y="1009787"/>
            <a:ext cx="9996378" cy="1878522"/>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2.</a:t>
            </a:r>
            <a:r>
              <a:rPr kumimoji="0" lang="ro-RO" sz="41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Ciclul </a:t>
            </a:r>
            <a:r>
              <a:rPr kumimoji="0" lang="ro-RO" sz="4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de viață al </a:t>
            </a:r>
            <a:r>
              <a:rPr kumimoji="0" lang="ro-RO" sz="41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calificării</a:t>
            </a:r>
            <a:endParaRPr kumimoji="0" lang="ro-RO"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a:p>
            <a:pPr marL="0" marR="0" lvl="0" indent="0" algn="l" defTabSz="914400" rtl="0" eaLnBrk="1" fontAlgn="auto" latinLnBrk="0" hangingPunct="1">
              <a:lnSpc>
                <a:spcPct val="170000"/>
              </a:lnSpc>
              <a:spcBef>
                <a:spcPct val="0"/>
              </a:spcBef>
              <a:spcAft>
                <a:spcPts val="0"/>
              </a:spcAft>
              <a:buClrTx/>
              <a:buSzTx/>
              <a:buFontTx/>
              <a:buNone/>
              <a:tabLst/>
              <a:defRPr/>
            </a:pPr>
            <a:r>
              <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ORICE CALIFICARE APARE </a:t>
            </a:r>
            <a:r>
              <a:rPr kumimoji="0" lang="ro-RO"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Ș</a:t>
            </a:r>
            <a:r>
              <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I DISPARE –</a:t>
            </a:r>
            <a:r>
              <a:rPr kumimoji="0" lang="ro-RO"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S</a:t>
            </a:r>
            <a:r>
              <a:rPr kumimoji="0" lang="ro-RO"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Ă</a:t>
            </a:r>
            <a:r>
              <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NE ADAPT</a:t>
            </a:r>
            <a:r>
              <a:rPr kumimoji="0" lang="ro-RO"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Ă</a:t>
            </a:r>
            <a:r>
              <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M LA </a:t>
            </a:r>
            <a:r>
              <a:rPr kumimoji="0" lang="it-IT" sz="33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NOU</a:t>
            </a:r>
            <a:r>
              <a:rPr kumimoji="0" lang="ro-RO" sz="33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a:t>
            </a:r>
            <a:endPar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a:p>
            <a:pPr marL="0" marR="0" lvl="0" indent="0" algn="l" defTabSz="914400" rtl="0" eaLnBrk="1" fontAlgn="auto" latinLnBrk="0" hangingPunct="1">
              <a:lnSpc>
                <a:spcPct val="170000"/>
              </a:lnSpc>
              <a:spcBef>
                <a:spcPct val="0"/>
              </a:spcBef>
              <a:spcAft>
                <a:spcPts val="0"/>
              </a:spcAft>
              <a:buClrTx/>
              <a:buSzTx/>
              <a:buFontTx/>
              <a:buNone/>
              <a:tabLst/>
              <a:defRPr/>
            </a:pPr>
            <a:r>
              <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C</a:t>
            </a:r>
            <a:r>
              <a:rPr kumimoji="0" lang="ro-RO"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Â</a:t>
            </a:r>
            <a:r>
              <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TE CALIFIC</a:t>
            </a:r>
            <a:r>
              <a:rPr kumimoji="0" lang="ro-RO"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Ă</a:t>
            </a:r>
            <a:r>
              <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RI AVEM </a:t>
            </a:r>
            <a:r>
              <a:rPr kumimoji="0" lang="ro-RO"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Î</a:t>
            </a:r>
            <a:r>
              <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N UNIVERSITATE</a:t>
            </a:r>
            <a:r>
              <a:rPr kumimoji="0" lang="ro-RO"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VERZI/ALBASTRE?RO</a:t>
            </a:r>
            <a:r>
              <a:rPr kumimoji="0" lang="ro-RO"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Ș</a:t>
            </a:r>
            <a:r>
              <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I</a:t>
            </a:r>
            <a:r>
              <a:rPr kumimoji="0" lang="ro-RO"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I</a:t>
            </a:r>
            <a:r>
              <a:rPr kumimoji="0" lang="it-IT" sz="33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grpSp>
        <p:nvGrpSpPr>
          <p:cNvPr id="87" name="Group 86"/>
          <p:cNvGrpSpPr/>
          <p:nvPr/>
        </p:nvGrpSpPr>
        <p:grpSpPr>
          <a:xfrm>
            <a:off x="3615055" y="2672009"/>
            <a:ext cx="4961890" cy="2811742"/>
            <a:chOff x="0" y="0"/>
            <a:chExt cx="4962158" cy="2812211"/>
          </a:xfrm>
        </p:grpSpPr>
        <p:cxnSp>
          <p:nvCxnSpPr>
            <p:cNvPr id="88" name="Straight Arrow Connector 87"/>
            <p:cNvCxnSpPr/>
            <p:nvPr/>
          </p:nvCxnSpPr>
          <p:spPr>
            <a:xfrm flipV="1">
              <a:off x="966158" y="2812211"/>
              <a:ext cx="3996000"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flipV="1">
              <a:off x="966158" y="0"/>
              <a:ext cx="0" cy="28080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nvGrpSpPr>
            <p:cNvPr id="90" name="Group 89"/>
            <p:cNvGrpSpPr/>
            <p:nvPr/>
          </p:nvGrpSpPr>
          <p:grpSpPr>
            <a:xfrm>
              <a:off x="0" y="1354347"/>
              <a:ext cx="4806063" cy="1455049"/>
              <a:chOff x="0" y="0"/>
              <a:chExt cx="4806063" cy="1455049"/>
            </a:xfrm>
          </p:grpSpPr>
          <p:sp>
            <p:nvSpPr>
              <p:cNvPr id="91" name="Rounded Rectangle 90"/>
              <p:cNvSpPr/>
              <p:nvPr/>
            </p:nvSpPr>
            <p:spPr>
              <a:xfrm>
                <a:off x="2053086" y="0"/>
                <a:ext cx="1394460" cy="35052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MATURITATE</a:t>
                </a:r>
                <a:endParaRPr kumimoji="0" lang="en-US" sz="1100" b="0" i="0" u="none" strike="noStrike" kern="1200" cap="none" spc="0" normalizeH="0" baseline="0" noProof="0" dirty="0">
                  <a:ln>
                    <a:noFill/>
                  </a:ln>
                  <a:solidFill>
                    <a:srgbClr val="4472C4"/>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92" name="Rounded Rectangle 91"/>
              <p:cNvSpPr/>
              <p:nvPr/>
            </p:nvSpPr>
            <p:spPr>
              <a:xfrm>
                <a:off x="3769743" y="327804"/>
                <a:ext cx="1036320" cy="35052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DECLIN</a:t>
                </a:r>
                <a:endParaRPr kumimoji="0" lang="en-US" sz="1100" b="0"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93" name="Straight Connector 92"/>
              <p:cNvCxnSpPr/>
              <p:nvPr/>
            </p:nvCxnSpPr>
            <p:spPr>
              <a:xfrm flipH="1">
                <a:off x="2501660" y="215660"/>
                <a:ext cx="483235" cy="952"/>
              </a:xfrm>
              <a:prstGeom prst="line">
                <a:avLst/>
              </a:prstGeom>
            </p:spPr>
            <p:style>
              <a:lnRef idx="1">
                <a:schemeClr val="accent1"/>
              </a:lnRef>
              <a:fillRef idx="0">
                <a:schemeClr val="accent1"/>
              </a:fillRef>
              <a:effectRef idx="0">
                <a:schemeClr val="accent1"/>
              </a:effectRef>
              <a:fontRef idx="minor">
                <a:schemeClr val="tx1"/>
              </a:fontRef>
            </p:style>
          </p:cxnSp>
          <p:sp>
            <p:nvSpPr>
              <p:cNvPr id="94" name="Arc 19"/>
              <p:cNvSpPr/>
              <p:nvPr/>
            </p:nvSpPr>
            <p:spPr>
              <a:xfrm rot="16200000">
                <a:off x="1181818" y="8626"/>
                <a:ext cx="1236130" cy="1656715"/>
              </a:xfrm>
              <a:custGeom>
                <a:avLst/>
                <a:gdLst>
                  <a:gd name="connsiteX0" fmla="*/ 970597 w 1941195"/>
                  <a:gd name="connsiteY0" fmla="*/ 0 h 3314065"/>
                  <a:gd name="connsiteX1" fmla="*/ 1941192 w 1941195"/>
                  <a:gd name="connsiteY1" fmla="*/ 1653074 h 3314065"/>
                  <a:gd name="connsiteX2" fmla="*/ 970598 w 1941195"/>
                  <a:gd name="connsiteY2" fmla="*/ 1657033 h 3314065"/>
                  <a:gd name="connsiteX3" fmla="*/ 970597 w 1941195"/>
                  <a:gd name="connsiteY3" fmla="*/ 0 h 3314065"/>
                  <a:gd name="connsiteX0" fmla="*/ 970597 w 1941195"/>
                  <a:gd name="connsiteY0" fmla="*/ 0 h 3314065"/>
                  <a:gd name="connsiteX1" fmla="*/ 1941192 w 1941195"/>
                  <a:gd name="connsiteY1" fmla="*/ 1653074 h 3314065"/>
                  <a:gd name="connsiteX0" fmla="*/ 0 w 1233097"/>
                  <a:gd name="connsiteY0" fmla="*/ 0 h 1657033"/>
                  <a:gd name="connsiteX1" fmla="*/ 970595 w 1233097"/>
                  <a:gd name="connsiteY1" fmla="*/ 1653074 h 1657033"/>
                  <a:gd name="connsiteX2" fmla="*/ 1 w 1233097"/>
                  <a:gd name="connsiteY2" fmla="*/ 1657033 h 1657033"/>
                  <a:gd name="connsiteX3" fmla="*/ 0 w 1233097"/>
                  <a:gd name="connsiteY3" fmla="*/ 0 h 1657033"/>
                  <a:gd name="connsiteX0" fmla="*/ 0 w 1233097"/>
                  <a:gd name="connsiteY0" fmla="*/ 0 h 1657033"/>
                  <a:gd name="connsiteX1" fmla="*/ 1233097 w 1233097"/>
                  <a:gd name="connsiteY1" fmla="*/ 1538054 h 1657033"/>
                  <a:gd name="connsiteX0" fmla="*/ 0 w 1236694"/>
                  <a:gd name="connsiteY0" fmla="*/ 0 h 1657033"/>
                  <a:gd name="connsiteX1" fmla="*/ 970595 w 1236694"/>
                  <a:gd name="connsiteY1" fmla="*/ 1653074 h 1657033"/>
                  <a:gd name="connsiteX2" fmla="*/ 1 w 1236694"/>
                  <a:gd name="connsiteY2" fmla="*/ 1657033 h 1657033"/>
                  <a:gd name="connsiteX3" fmla="*/ 0 w 1236694"/>
                  <a:gd name="connsiteY3" fmla="*/ 0 h 1657033"/>
                  <a:gd name="connsiteX0" fmla="*/ 0 w 1236694"/>
                  <a:gd name="connsiteY0" fmla="*/ 0 h 1657033"/>
                  <a:gd name="connsiteX1" fmla="*/ 1236694 w 1236694"/>
                  <a:gd name="connsiteY1" fmla="*/ 1540797 h 1657033"/>
                </a:gdLst>
                <a:ahLst/>
                <a:cxnLst>
                  <a:cxn ang="0">
                    <a:pos x="connsiteX0" y="connsiteY0"/>
                  </a:cxn>
                  <a:cxn ang="0">
                    <a:pos x="connsiteX1" y="connsiteY1"/>
                  </a:cxn>
                </a:cxnLst>
                <a:rect l="l" t="t" r="r" b="b"/>
                <a:pathLst>
                  <a:path w="1236694" h="1657033" stroke="0" extrusionOk="0">
                    <a:moveTo>
                      <a:pt x="0" y="0"/>
                    </a:moveTo>
                    <a:cubicBezTo>
                      <a:pt x="535141" y="0"/>
                      <a:pt x="969317" y="739468"/>
                      <a:pt x="970595" y="1653074"/>
                    </a:cubicBezTo>
                    <a:lnTo>
                      <a:pt x="1" y="1657033"/>
                    </a:lnTo>
                    <a:cubicBezTo>
                      <a:pt x="1" y="1104689"/>
                      <a:pt x="0" y="552344"/>
                      <a:pt x="0" y="0"/>
                    </a:cubicBezTo>
                    <a:close/>
                  </a:path>
                  <a:path w="1236694" h="1657033" fill="none">
                    <a:moveTo>
                      <a:pt x="0" y="0"/>
                    </a:moveTo>
                    <a:cubicBezTo>
                      <a:pt x="535141" y="0"/>
                      <a:pt x="1235416" y="627191"/>
                      <a:pt x="1236694" y="1540797"/>
                    </a:cubicBezTo>
                  </a:path>
                </a:pathLst>
              </a:cu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Arc 19"/>
              <p:cNvSpPr/>
              <p:nvPr/>
            </p:nvSpPr>
            <p:spPr>
              <a:xfrm rot="5400000" flipH="1">
                <a:off x="3062377" y="8626"/>
                <a:ext cx="1236130" cy="1656715"/>
              </a:xfrm>
              <a:custGeom>
                <a:avLst/>
                <a:gdLst>
                  <a:gd name="connsiteX0" fmla="*/ 970597 w 1941195"/>
                  <a:gd name="connsiteY0" fmla="*/ 0 h 3314065"/>
                  <a:gd name="connsiteX1" fmla="*/ 1941192 w 1941195"/>
                  <a:gd name="connsiteY1" fmla="*/ 1653074 h 3314065"/>
                  <a:gd name="connsiteX2" fmla="*/ 970598 w 1941195"/>
                  <a:gd name="connsiteY2" fmla="*/ 1657033 h 3314065"/>
                  <a:gd name="connsiteX3" fmla="*/ 970597 w 1941195"/>
                  <a:gd name="connsiteY3" fmla="*/ 0 h 3314065"/>
                  <a:gd name="connsiteX0" fmla="*/ 970597 w 1941195"/>
                  <a:gd name="connsiteY0" fmla="*/ 0 h 3314065"/>
                  <a:gd name="connsiteX1" fmla="*/ 1941192 w 1941195"/>
                  <a:gd name="connsiteY1" fmla="*/ 1653074 h 3314065"/>
                  <a:gd name="connsiteX0" fmla="*/ 0 w 1233097"/>
                  <a:gd name="connsiteY0" fmla="*/ 0 h 1657033"/>
                  <a:gd name="connsiteX1" fmla="*/ 970595 w 1233097"/>
                  <a:gd name="connsiteY1" fmla="*/ 1653074 h 1657033"/>
                  <a:gd name="connsiteX2" fmla="*/ 1 w 1233097"/>
                  <a:gd name="connsiteY2" fmla="*/ 1657033 h 1657033"/>
                  <a:gd name="connsiteX3" fmla="*/ 0 w 1233097"/>
                  <a:gd name="connsiteY3" fmla="*/ 0 h 1657033"/>
                  <a:gd name="connsiteX0" fmla="*/ 0 w 1233097"/>
                  <a:gd name="connsiteY0" fmla="*/ 0 h 1657033"/>
                  <a:gd name="connsiteX1" fmla="*/ 1233097 w 1233097"/>
                  <a:gd name="connsiteY1" fmla="*/ 1538054 h 1657033"/>
                  <a:gd name="connsiteX0" fmla="*/ 0 w 1236694"/>
                  <a:gd name="connsiteY0" fmla="*/ 0 h 1657033"/>
                  <a:gd name="connsiteX1" fmla="*/ 970595 w 1236694"/>
                  <a:gd name="connsiteY1" fmla="*/ 1653074 h 1657033"/>
                  <a:gd name="connsiteX2" fmla="*/ 1 w 1236694"/>
                  <a:gd name="connsiteY2" fmla="*/ 1657033 h 1657033"/>
                  <a:gd name="connsiteX3" fmla="*/ 0 w 1236694"/>
                  <a:gd name="connsiteY3" fmla="*/ 0 h 1657033"/>
                  <a:gd name="connsiteX0" fmla="*/ 0 w 1236694"/>
                  <a:gd name="connsiteY0" fmla="*/ 0 h 1657033"/>
                  <a:gd name="connsiteX1" fmla="*/ 1236694 w 1236694"/>
                  <a:gd name="connsiteY1" fmla="*/ 1540797 h 1657033"/>
                </a:gdLst>
                <a:ahLst/>
                <a:cxnLst>
                  <a:cxn ang="0">
                    <a:pos x="connsiteX0" y="connsiteY0"/>
                  </a:cxn>
                  <a:cxn ang="0">
                    <a:pos x="connsiteX1" y="connsiteY1"/>
                  </a:cxn>
                </a:cxnLst>
                <a:rect l="l" t="t" r="r" b="b"/>
                <a:pathLst>
                  <a:path w="1236694" h="1657033" stroke="0" extrusionOk="0">
                    <a:moveTo>
                      <a:pt x="0" y="0"/>
                    </a:moveTo>
                    <a:cubicBezTo>
                      <a:pt x="535141" y="0"/>
                      <a:pt x="969317" y="739468"/>
                      <a:pt x="970595" y="1653074"/>
                    </a:cubicBezTo>
                    <a:lnTo>
                      <a:pt x="1" y="1657033"/>
                    </a:lnTo>
                    <a:cubicBezTo>
                      <a:pt x="1" y="1104689"/>
                      <a:pt x="0" y="552344"/>
                      <a:pt x="0" y="0"/>
                    </a:cubicBezTo>
                    <a:close/>
                  </a:path>
                  <a:path w="1236694" h="1657033" fill="none">
                    <a:moveTo>
                      <a:pt x="0" y="0"/>
                    </a:moveTo>
                    <a:cubicBezTo>
                      <a:pt x="535141" y="0"/>
                      <a:pt x="1235416" y="627191"/>
                      <a:pt x="1236694" y="1540797"/>
                    </a:cubicBezTo>
                  </a:path>
                </a:pathLst>
              </a:cu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Text Box 2"/>
              <p:cNvSpPr txBox="1">
                <a:spLocks noChangeArrowheads="1"/>
              </p:cNvSpPr>
              <p:nvPr/>
            </p:nvSpPr>
            <p:spPr bwMode="auto">
              <a:xfrm>
                <a:off x="0" y="353683"/>
                <a:ext cx="2555875" cy="264604"/>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dirty="0">
                    <a:ln>
                      <a:noFill/>
                    </a:ln>
                    <a:solidFill>
                      <a:srgbClr val="70AD47"/>
                    </a:solidFill>
                    <a:effectLst/>
                    <a:uLnTx/>
                    <a:uFillTx/>
                    <a:latin typeface="Times New Roman" panose="02020603050405020304" pitchFamily="18" charset="0"/>
                    <a:ea typeface="Calibri" panose="020F0502020204030204" pitchFamily="34" charset="0"/>
                    <a:cs typeface="Times New Roman" panose="02020603050405020304" pitchFamily="18" charset="0"/>
                  </a:rPr>
                  <a:t>CERERE</a:t>
                </a:r>
                <a:endParaRPr kumimoji="0" lang="en-US" sz="1100" b="0" i="0" u="none" strike="noStrike" kern="1200" cap="none" spc="0" normalizeH="0" baseline="0" noProof="0" dirty="0">
                  <a:ln>
                    <a:noFill/>
                  </a:ln>
                  <a:solidFill>
                    <a:srgbClr val="70AD47"/>
                  </a:solidFill>
                  <a:effectLst/>
                  <a:uLnTx/>
                  <a:uFillTx/>
                  <a:latin typeface="Calibri" panose="020F0502020204030204"/>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983147970"/>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8" name="Title 1">
            <a:extLst>
              <a:ext uri="{FF2B5EF4-FFF2-40B4-BE49-F238E27FC236}">
                <a16:creationId xmlns:a16="http://schemas.microsoft.com/office/drawing/2014/main" xmlns="" id="{F2BB2049-3BDA-4296-8582-FEE073A3108F}"/>
              </a:ext>
            </a:extLst>
          </p:cNvPr>
          <p:cNvSpPr txBox="1">
            <a:spLocks/>
          </p:cNvSpPr>
          <p:nvPr/>
        </p:nvSpPr>
        <p:spPr>
          <a:xfrm>
            <a:off x="677332" y="959484"/>
            <a:ext cx="11399521" cy="4876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rPr>
              <a:t>3.</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800" b="1" i="0" u="none" strike="noStrike" kern="1200" cap="none" spc="0" normalizeH="0" baseline="0" noProof="0" dirty="0" err="1" smtClean="0">
                <a:ln>
                  <a:noFill/>
                </a:ln>
                <a:solidFill>
                  <a:srgbClr val="00319A"/>
                </a:solidFill>
                <a:effectLst/>
                <a:uLnTx/>
                <a:uFillTx/>
                <a:latin typeface="Trebuchet MS" panose="020B0603020202020204" pitchFamily="34" charset="0"/>
              </a:rPr>
              <a:t>Rezultatele</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rPr>
              <a:t>î</a:t>
            </a:r>
            <a:r>
              <a:rPr kumimoji="0" lang="en-US" sz="2800" b="1" i="0" u="none" strike="noStrike" kern="1200" cap="none" spc="0" normalizeH="0" baseline="0" noProof="0" dirty="0" err="1">
                <a:ln>
                  <a:noFill/>
                </a:ln>
                <a:solidFill>
                  <a:srgbClr val="00319A"/>
                </a:solidFill>
                <a:effectLst/>
                <a:uLnTx/>
                <a:uFillTx/>
                <a:latin typeface="Trebuchet MS" panose="020B0603020202020204" pitchFamily="34" charset="0"/>
              </a:rPr>
              <a:t>nv</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rPr>
              <a:t>ăță</a:t>
            </a:r>
            <a:r>
              <a:rPr kumimoji="0" lang="en-US" sz="2800" b="1" i="0" u="none" strike="noStrike" kern="1200" cap="none" spc="0" normalizeH="0" baseline="0" noProof="0" dirty="0" err="1">
                <a:ln>
                  <a:noFill/>
                </a:ln>
                <a:solidFill>
                  <a:srgbClr val="00319A"/>
                </a:solidFill>
                <a:effectLst/>
                <a:uLnTx/>
                <a:uFillTx/>
                <a:latin typeface="Trebuchet MS" panose="020B0603020202020204" pitchFamily="34" charset="0"/>
              </a:rPr>
              <a:t>ri</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rPr>
              <a:t>i </a:t>
            </a: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800" b="1" i="0" u="none" strike="noStrike" kern="1200" cap="none" spc="0" normalizeH="0" baseline="0" noProof="0" dirty="0" err="1">
                <a:ln>
                  <a:noFill/>
                </a:ln>
                <a:solidFill>
                  <a:srgbClr val="00319A"/>
                </a:solidFill>
                <a:effectLst/>
                <a:uLnTx/>
                <a:uFillTx/>
                <a:latin typeface="Trebuchet MS" panose="020B0603020202020204" pitchFamily="34" charset="0"/>
              </a:rPr>
              <a:t>metodologie</a:t>
            </a: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rPr>
              <a:t> </a:t>
            </a:r>
            <a:r>
              <a:rPr lang="en-US" sz="2800" b="1" dirty="0" smtClean="0">
                <a:solidFill>
                  <a:srgbClr val="00319A"/>
                </a:solidFill>
                <a:latin typeface="Trebuchet MS" panose="020B0603020202020204" pitchFamily="34" charset="0"/>
              </a:rPr>
              <a:t>de </a:t>
            </a:r>
            <a:r>
              <a:rPr lang="en-US" sz="2800" b="1" dirty="0" err="1" smtClean="0">
                <a:solidFill>
                  <a:srgbClr val="00319A"/>
                </a:solidFill>
                <a:latin typeface="Trebuchet MS" panose="020B0603020202020204" pitchFamily="34" charset="0"/>
              </a:rPr>
              <a:t>scriere</a:t>
            </a:r>
            <a:r>
              <a:rPr lang="en-US" sz="2800" b="1" dirty="0" smtClean="0">
                <a:solidFill>
                  <a:srgbClr val="00319A"/>
                </a:solidFill>
                <a:latin typeface="Trebuchet MS" panose="020B0603020202020204" pitchFamily="34" charset="0"/>
              </a:rPr>
              <a:t> </a:t>
            </a:r>
            <a:r>
              <a:rPr lang="ro-RO" sz="2800" b="1" dirty="0" smtClean="0">
                <a:solidFill>
                  <a:srgbClr val="00319A"/>
                </a:solidFill>
                <a:latin typeface="Trebuchet MS" panose="020B0603020202020204" pitchFamily="34" charset="0"/>
              </a:rPr>
              <a:t>(</a:t>
            </a:r>
            <a:r>
              <a:rPr lang="en-US" sz="2800" b="1" dirty="0" err="1" smtClean="0">
                <a:solidFill>
                  <a:srgbClr val="00319A"/>
                </a:solidFill>
                <a:latin typeface="Trebuchet MS" panose="020B0603020202020204" pitchFamily="34" charset="0"/>
              </a:rPr>
              <a:t>vezi</a:t>
            </a:r>
            <a:r>
              <a:rPr lang="en-US" sz="2800" b="1" dirty="0" smtClean="0">
                <a:solidFill>
                  <a:srgbClr val="00319A"/>
                </a:solidFill>
                <a:latin typeface="Trebuchet MS" panose="020B0603020202020204" pitchFamily="34" charset="0"/>
              </a:rPr>
              <a:t> </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rPr>
              <a:t>site </a:t>
            </a:r>
            <a:r>
              <a:rPr lang="en-US" sz="2800" b="1" dirty="0" err="1" smtClean="0">
                <a:solidFill>
                  <a:srgbClr val="00319A"/>
                </a:solidFill>
                <a:latin typeface="Trebuchet MS" panose="020B0603020202020204" pitchFamily="34" charset="0"/>
              </a:rPr>
              <a:t>proiect</a:t>
            </a:r>
            <a:r>
              <a:rPr lang="ro-RO" sz="2800" b="1" dirty="0" smtClean="0">
                <a:solidFill>
                  <a:srgbClr val="00319A"/>
                </a:solidFill>
                <a:latin typeface="Trebuchet MS" panose="020B0603020202020204" pitchFamily="34" charset="0"/>
              </a:rPr>
              <a:t>)</a:t>
            </a:r>
            <a:r>
              <a:rPr lang="en-US" sz="2800" b="1" dirty="0" smtClean="0">
                <a:solidFill>
                  <a:srgbClr val="00319A"/>
                </a:solidFill>
                <a:latin typeface="Trebuchet MS" panose="020B0603020202020204" pitchFamily="34" charset="0"/>
              </a:rPr>
              <a:t> </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rPr>
              <a:t>   </a:t>
            </a:r>
            <a:endPar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ndParaRPr>
          </a:p>
        </p:txBody>
      </p:sp>
      <p:sp>
        <p:nvSpPr>
          <p:cNvPr id="12" name="Content Placeholder 2">
            <a:extLst>
              <a:ext uri="{FF2B5EF4-FFF2-40B4-BE49-F238E27FC236}">
                <a16:creationId xmlns:a16="http://schemas.microsoft.com/office/drawing/2014/main" xmlns="" id="{36667363-5E10-4761-A828-816FD5A0F946}"/>
              </a:ext>
            </a:extLst>
          </p:cNvPr>
          <p:cNvSpPr txBox="1">
            <a:spLocks/>
          </p:cNvSpPr>
          <p:nvPr/>
        </p:nvSpPr>
        <p:spPr>
          <a:xfrm>
            <a:off x="677334" y="1644965"/>
            <a:ext cx="11399520" cy="4063821"/>
          </a:xfrm>
          <a:prstGeom prst="rect">
            <a:avLst/>
          </a:prstGeom>
        </p:spPr>
        <p:txBody>
          <a:bodyPr vert="horz" lIns="91440" tIns="45720" rIns="91440" bIns="45720" numCol="1"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00319A"/>
                </a:solidFill>
                <a:latin typeface="Trebuchet MS" panose="020B0603020202020204" pitchFamily="34" charset="0"/>
              </a:rPr>
              <a:t>3.1 DEFINI</a:t>
            </a:r>
            <a:r>
              <a:rPr lang="ro-RO" b="1" dirty="0">
                <a:solidFill>
                  <a:srgbClr val="00319A"/>
                </a:solidFill>
                <a:latin typeface="Trebuchet MS" panose="020B0603020202020204" pitchFamily="34" charset="0"/>
              </a:rPr>
              <a:t>ȚII</a:t>
            </a:r>
            <a:r>
              <a:rPr lang="en-US" b="1" dirty="0">
                <a:solidFill>
                  <a:srgbClr val="00319A"/>
                </a:solidFill>
                <a:latin typeface="Trebuchet MS" panose="020B0603020202020204" pitchFamily="34" charset="0"/>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rezultatele învățării</a:t>
            </a:r>
            <a:r>
              <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înseamnă enunțuri care se referă la ceea ce cunoaște, înțelege și este capabil să facă un cursant la terminarea unui proces de învățare și care sunt definite sub formă de cunoștințe, aptitudini, responsabilitate și </a:t>
            </a:r>
            <a:r>
              <a:rPr kumimoji="0" lang="ro-RO" sz="24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autonomie.</a:t>
            </a:r>
            <a:endParaRPr kumimoji="0" lang="en-US"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Enun</a:t>
            </a: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2800" b="1" i="1"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uri</a:t>
            </a:r>
            <a:r>
              <a:rPr lang="ro-RO" sz="2800" b="1" i="1" dirty="0" smtClean="0">
                <a:solidFill>
                  <a:srgbClr val="00319A"/>
                </a:solidFill>
                <a:latin typeface="Trebuchet MS" panose="020B0603020202020204" pitchFamily="34" charset="0"/>
              </a:rPr>
              <a:t>;</a:t>
            </a:r>
            <a:endPar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Cunoa</a:t>
            </a: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ș</a:t>
            </a:r>
            <a:r>
              <a:rPr kumimoji="0" lang="en-US" sz="2800" b="1" i="1"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te</a:t>
            </a:r>
            <a:r>
              <a:rPr kumimoji="0" lang="ro-RO" sz="2800" b="1" i="1"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r>
              <a:rPr kumimoji="0" lang="en-US" sz="2800" b="1" i="1"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endPar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n</a:t>
            </a: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2800" b="1" i="1"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elege</a:t>
            </a:r>
            <a:r>
              <a:rPr lang="ro-RO" sz="2800" b="1" i="1" dirty="0">
                <a:solidFill>
                  <a:srgbClr val="00319A"/>
                </a:solidFill>
                <a:latin typeface="Trebuchet MS" panose="020B0603020202020204" pitchFamily="34" charset="0"/>
              </a:rPr>
              <a:t>;</a:t>
            </a:r>
            <a:endPar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Capabil</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s</a:t>
            </a: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fac</a:t>
            </a:r>
            <a:r>
              <a:rPr kumimoji="0" lang="ro-RO" sz="2800" b="1" i="1"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ă;</a:t>
            </a:r>
            <a:r>
              <a:rPr kumimoji="0" lang="en-US" sz="2800" b="1" i="1"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endPar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Proces</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de </a:t>
            </a: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a:t>
            </a: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nv</a:t>
            </a: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ăț</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are </a:t>
            </a:r>
            <a:r>
              <a:rPr kumimoji="0" lang="en-US" sz="2800" b="1" i="1"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terminat</a:t>
            </a:r>
            <a:r>
              <a:rPr kumimoji="0" lang="ro-RO" sz="2800" b="1" i="1"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r>
              <a:rPr kumimoji="0" lang="en-US" sz="2800" b="1" i="1"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endPar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ro-RO" sz="2800" b="1" i="1" dirty="0">
                <a:solidFill>
                  <a:srgbClr val="FF0000"/>
                </a:solidFill>
                <a:latin typeface="Trebuchet MS" panose="020B0603020202020204" pitchFamily="34" charset="0"/>
              </a:rPr>
              <a:t>C</a:t>
            </a:r>
            <a:r>
              <a:rPr kumimoji="0" lang="ro-RO" sz="2800" b="1" i="1"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unoștințe</a:t>
            </a:r>
            <a:r>
              <a:rPr kumimoji="0" lang="en-US" sz="2800" b="1" i="1"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a:t>
            </a:r>
            <a:r>
              <a:rPr kumimoji="0" lang="ro-RO" sz="2800" b="1" i="1"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800" b="1" i="1"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aptitudini</a:t>
            </a:r>
            <a:r>
              <a:rPr kumimoji="0" lang="en-US" sz="2800" b="1" i="1"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a:t>
            </a:r>
            <a:r>
              <a:rPr kumimoji="0" lang="ro-RO" sz="2800" b="1" i="1"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responsabilitate și </a:t>
            </a:r>
            <a:r>
              <a:rPr kumimoji="0" lang="ro-RO" sz="2800" b="1" i="1"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autonomie;</a:t>
            </a:r>
            <a:endParaRPr kumimoji="0" lang="en-US" sz="2800" b="1" i="1"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Scrierea</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lor sunt </a:t>
            </a: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sarcina</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universit</a:t>
            </a: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ăț</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ii </a:t>
            </a: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ș</a:t>
            </a: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pie</a:t>
            </a: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țe</a:t>
            </a: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muncii</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aferente</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domeniului</a:t>
            </a:r>
            <a:r>
              <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specializ</a:t>
            </a: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2800" b="1" i="1"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ri</a:t>
            </a:r>
            <a:r>
              <a:rPr kumimoji="0" lang="ro-RO" sz="2800" b="1" i="1"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i</a:t>
            </a:r>
            <a:r>
              <a:rPr lang="ro-RO" sz="2800" b="1" i="1" dirty="0">
                <a:solidFill>
                  <a:srgbClr val="00319A"/>
                </a:solidFill>
                <a:latin typeface="Trebuchet MS" panose="020B0603020202020204" pitchFamily="34" charset="0"/>
              </a:rPr>
              <a:t>.</a:t>
            </a:r>
            <a:endParaRPr kumimoji="0" lang="en-US" sz="2800" b="1" i="1"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136111971"/>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572" y="5830371"/>
            <a:ext cx="1895386" cy="701854"/>
          </a:xfrm>
          <a:prstGeom prst="rect">
            <a:avLst/>
          </a:prstGeom>
        </p:spPr>
      </p:pic>
      <p:sp>
        <p:nvSpPr>
          <p:cNvPr id="8" name="Content Placeholder 2">
            <a:extLst>
              <a:ext uri="{FF2B5EF4-FFF2-40B4-BE49-F238E27FC236}">
                <a16:creationId xmlns:a16="http://schemas.microsoft.com/office/drawing/2014/main" xmlns="" id="{DF4329BE-E083-4292-BCFE-9A1B36788008}"/>
              </a:ext>
            </a:extLst>
          </p:cNvPr>
          <p:cNvSpPr txBox="1">
            <a:spLocks/>
          </p:cNvSpPr>
          <p:nvPr/>
        </p:nvSpPr>
        <p:spPr>
          <a:xfrm>
            <a:off x="298855" y="1082538"/>
            <a:ext cx="3720863" cy="4692923"/>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1.1.</a:t>
            </a:r>
            <a:r>
              <a:rPr kumimoji="0" lang="ro-RO"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cunoștințe</a:t>
            </a:r>
            <a:r>
              <a:rPr kumimoji="0" lang="ro-RO"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înseamnă rezultatul asimilării de informații prin învățare. Cunoștințele reprezintă ansamblul de fapte, principii, teorii și practici legate de un anumit domeniu de muncă sau de studiu. În contextul CEC, cunoștințele sunt descrise ca fiind:</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800100" marR="0" lvl="1" indent="-342900" algn="l" defTabSz="914400" rtl="0" eaLnBrk="1" fontAlgn="auto" latinLnBrk="0" hangingPunct="1">
              <a:lnSpc>
                <a:spcPct val="90000"/>
              </a:lnSpc>
              <a:spcBef>
                <a:spcPts val="500"/>
              </a:spcBef>
              <a:spcAft>
                <a:spcPts val="0"/>
              </a:spcAft>
              <a:buClr>
                <a:srgbClr val="00319A"/>
              </a:buClr>
              <a:buSzTx/>
              <a:buFont typeface="Wingdings" panose="05000000000000000000" pitchFamily="2" charset="2"/>
              <a:buChar char="v"/>
              <a:tabLst/>
              <a:defRPr/>
            </a:pPr>
            <a:r>
              <a:rPr kumimoji="0" lang="en-US" sz="1800" b="1" i="1"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Te</a:t>
            </a:r>
            <a:r>
              <a:rPr kumimoji="0" lang="ro-RO" sz="1800" b="1"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a:t>
            </a:r>
            <a:r>
              <a:rPr kumimoji="0" lang="en-US" sz="1800" b="1" i="1"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retice</a:t>
            </a:r>
            <a:r>
              <a:rPr kumimoji="0" lang="en-US" sz="1800" b="1"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800100" marR="0" lvl="1" indent="-342900" algn="l" defTabSz="914400" rtl="0" eaLnBrk="1" fontAlgn="auto" latinLnBrk="0" hangingPunct="1">
              <a:lnSpc>
                <a:spcPct val="90000"/>
              </a:lnSpc>
              <a:spcBef>
                <a:spcPts val="500"/>
              </a:spcBef>
              <a:spcAft>
                <a:spcPts val="0"/>
              </a:spcAft>
              <a:buClr>
                <a:srgbClr val="00319A"/>
              </a:buClr>
              <a:buSzTx/>
              <a:buFont typeface="Wingdings" panose="05000000000000000000" pitchFamily="2" charset="2"/>
              <a:buChar char="v"/>
              <a:tabLst/>
              <a:defRPr/>
            </a:pPr>
            <a:r>
              <a:rPr kumimoji="0" lang="en-US" sz="1800" b="1" i="1"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Faptice</a:t>
            </a:r>
            <a:r>
              <a:rPr kumimoji="0" lang="en-US" sz="1800" b="1"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xmlns="" id="{2AD181E7-DAC2-413D-9A95-9FCC9A0FED82}"/>
              </a:ext>
            </a:extLst>
          </p:cNvPr>
          <p:cNvSpPr txBox="1">
            <a:spLocks/>
          </p:cNvSpPr>
          <p:nvPr/>
        </p:nvSpPr>
        <p:spPr>
          <a:xfrm>
            <a:off x="4072759" y="1082539"/>
            <a:ext cx="4261013" cy="4704803"/>
          </a:xfrm>
          <a:prstGeom prst="rect">
            <a:avLst/>
          </a:prstGeom>
          <a:ln>
            <a:solidFill>
              <a:schemeClr val="tx1"/>
            </a:solidFill>
          </a:ln>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1.2.</a:t>
            </a:r>
            <a:r>
              <a:rPr kumimoji="0" lang="ro-RO" sz="3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33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aptitudine</a:t>
            </a:r>
            <a:r>
              <a:rPr kumimoji="0" lang="ro-RO" sz="3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înseamnă </a:t>
            </a:r>
            <a:r>
              <a:rPr kumimoji="0" lang="ro-RO"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capacitatea de a aplica </a:t>
            </a:r>
            <a:r>
              <a:rPr kumimoji="0" lang="ro-RO" sz="3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cunoștințe și de a </a:t>
            </a:r>
            <a:r>
              <a:rPr kumimoji="0" lang="ro-RO"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utiliza know-how </a:t>
            </a:r>
            <a:r>
              <a:rPr kumimoji="0" lang="ro-RO" sz="3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pentru a </a:t>
            </a:r>
            <a:r>
              <a:rPr kumimoji="0" lang="ro-RO"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duce la îndeplinire sarcini și a rezolva probleme</a:t>
            </a:r>
            <a:r>
              <a:rPr kumimoji="0" lang="ro-RO" sz="3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În contextul CEC, aptitudinile sunt descrise ca fiind </a:t>
            </a:r>
            <a:r>
              <a:rPr kumimoji="0" lang="ro-RO"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cognitive</a:t>
            </a:r>
            <a:r>
              <a:rPr kumimoji="0" lang="ro-RO" sz="3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(implicând utilizarea gândirii logice, intuitive și creative) sau </a:t>
            </a:r>
            <a:r>
              <a:rPr kumimoji="0" lang="ro-RO"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practice</a:t>
            </a:r>
            <a:r>
              <a:rPr kumimoji="0" lang="ro-RO" sz="3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(implicând dexteritate manuală și utilizarea de metode, materiale, unelte și instrumente);</a:t>
            </a:r>
            <a:endParaRPr kumimoji="0" lang="en-US" sz="3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capacitatea de a aplica</a:t>
            </a:r>
            <a:endParaRPr kumimoji="0" lang="en-US"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utiliza know-how</a:t>
            </a:r>
            <a:endParaRPr kumimoji="0" lang="en-US"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îndeplinire sarcini și a rezolva probleme</a:t>
            </a:r>
            <a:endParaRPr kumimoji="0" lang="en-US"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gândirii logice, intuitive și creative</a:t>
            </a:r>
            <a:endParaRPr kumimoji="0" lang="en-US"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dexteritate manuală</a:t>
            </a:r>
            <a:endParaRPr kumimoji="0" lang="en-US"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utilizarea de metode, materiale, unelte și instrumente</a:t>
            </a:r>
            <a:endParaRPr kumimoji="0" lang="en-US" sz="33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xmlns="" id="{AFAE086F-F4A7-4112-B289-9EA78317FA10}"/>
              </a:ext>
            </a:extLst>
          </p:cNvPr>
          <p:cNvSpPr txBox="1">
            <a:spLocks/>
          </p:cNvSpPr>
          <p:nvPr/>
        </p:nvSpPr>
        <p:spPr>
          <a:xfrm>
            <a:off x="8386813" y="1082538"/>
            <a:ext cx="3720863" cy="4704803"/>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1.3.</a:t>
            </a:r>
            <a:r>
              <a:rPr kumimoji="0" lang="ro-RO"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responsabilitate și autonomie</a:t>
            </a:r>
            <a:r>
              <a:rPr kumimoji="0" lang="ro-RO"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înseamnă capacitatea cursantului de a aplica în mod autonom și responsabil cunoștințele și aptitudinile sale</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8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atitudine</a:t>
            </a:r>
            <a:r>
              <a:rPr kumimoji="0" lang="en-US" sz="18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r>
              <a:rPr kumimoji="0" lang="ro-RO"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98558"/>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02"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6" y="5791550"/>
            <a:ext cx="1895386" cy="701854"/>
          </a:xfrm>
          <a:prstGeom prst="rect">
            <a:avLst/>
          </a:prstGeom>
        </p:spPr>
      </p:pic>
      <p:sp>
        <p:nvSpPr>
          <p:cNvPr id="8" name="Content Placeholder 2">
            <a:extLst>
              <a:ext uri="{FF2B5EF4-FFF2-40B4-BE49-F238E27FC236}">
                <a16:creationId xmlns:a16="http://schemas.microsoft.com/office/drawing/2014/main" xmlns="" id="{FA1B1EA3-736A-4B81-B515-076C4C1CB621}"/>
              </a:ext>
            </a:extLst>
          </p:cNvPr>
          <p:cNvSpPr txBox="1">
            <a:spLocks/>
          </p:cNvSpPr>
          <p:nvPr/>
        </p:nvSpPr>
        <p:spPr>
          <a:xfrm>
            <a:off x="234194" y="1332749"/>
            <a:ext cx="11957806" cy="46323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C</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ompetență</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înseamnă capacitatea dovedită de a utiliza cunoștințe, aptitudini și abilități personale, sociale și/sau metodologice în situații de muncă sau de studiu și pentru dezvoltarea profesională și personală;</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abilități personale</a:t>
            </a:r>
            <a:endPar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abilități  sociale și/sau metodologice</a:t>
            </a:r>
            <a:endPar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situații de muncă </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pia</a:t>
            </a: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 </a:t>
            </a:r>
            <a:r>
              <a:rPr kumimoji="0" lang="en-US" sz="2000" b="0" i="1"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muncii</a:t>
            </a:r>
            <a:endPar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situații  de studiu </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educa</a:t>
            </a: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2000" b="0" i="1"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ie</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cercetare</a:t>
            </a:r>
            <a:endPar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pentru dezvoltarea profesională </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cariera</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1"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profesional</a:t>
            </a: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pentru dezvoltarea  personală</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LLL</a:t>
            </a:r>
            <a:endParaRPr kumimoji="0" lang="ro-RO" sz="2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Rela</a:t>
            </a:r>
            <a:r>
              <a:rPr kumimoji="0" lang="ro-RO"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ț</a:t>
            </a:r>
            <a:r>
              <a:rPr kumimoji="0" lang="en-US" sz="2400" b="1"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ia</a:t>
            </a:r>
            <a:r>
              <a:rPr kumimoji="0" lang="en-US"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a:t>
            </a:r>
            <a:r>
              <a:rPr kumimoji="0" lang="ro-RO"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competen</a:t>
            </a:r>
            <a:r>
              <a:rPr kumimoji="0" lang="ro-RO"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ță</a:t>
            </a:r>
            <a:r>
              <a:rPr kumimoji="0" lang="en-US"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ro-RO"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rezulta</a:t>
            </a:r>
            <a:r>
              <a:rPr kumimoji="0" lang="ro-RO"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t</a:t>
            </a:r>
            <a:r>
              <a:rPr kumimoji="0" lang="en-US" sz="2400" b="1"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ele</a:t>
            </a:r>
            <a:r>
              <a:rPr kumimoji="0" lang="en-US"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ro-RO"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î</a:t>
            </a:r>
            <a:r>
              <a:rPr kumimoji="0" lang="en-US" sz="2400" b="1"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nv</a:t>
            </a:r>
            <a:r>
              <a:rPr kumimoji="0" lang="ro-RO"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ăță</a:t>
            </a:r>
            <a:r>
              <a:rPr kumimoji="0" lang="en-US" sz="2400" b="1" i="0" u="none" strike="no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rii</a:t>
            </a:r>
            <a:r>
              <a:rPr lang="ro-RO" b="1" dirty="0" smtClean="0">
                <a:solidFill>
                  <a:srgbClr val="FF0000"/>
                </a:solidFill>
                <a:latin typeface="Trebuchet MS" panose="020B0603020202020204" pitchFamily="34" charset="0"/>
              </a:rPr>
              <a:t>.</a:t>
            </a:r>
            <a:endParaRPr kumimoji="0" lang="en-US"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O</a:t>
            </a:r>
            <a:r>
              <a:rPr kumimoji="0" lang="ro-RO"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lang="ro-RO" b="1" dirty="0">
                <a:solidFill>
                  <a:srgbClr val="FF0000"/>
                </a:solidFill>
                <a:latin typeface="Trebuchet MS" panose="020B0603020202020204" pitchFamily="34" charset="0"/>
              </a:rPr>
              <a:t>c</a:t>
            </a:r>
            <a:r>
              <a:rPr kumimoji="0" lang="en-US" sz="2400" b="1" i="0" u="none" strike="no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ompeten</a:t>
            </a:r>
            <a:r>
              <a:rPr kumimoji="0" lang="ro-RO"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ță</a:t>
            </a:r>
            <a:r>
              <a:rPr kumimoji="0" lang="ro-RO" sz="2400" b="1" i="0" u="none" strike="noStrike" kern="1200" cap="none" spc="0" normalizeH="0" noProof="0" dirty="0" smtClean="0">
                <a:ln>
                  <a:noFill/>
                </a:ln>
                <a:solidFill>
                  <a:srgbClr val="FF0000"/>
                </a:solidFill>
                <a:effectLst/>
                <a:uLnTx/>
                <a:uFillTx/>
                <a:latin typeface="Trebuchet MS" panose="020B0603020202020204" pitchFamily="34" charset="0"/>
                <a:ea typeface="+mn-ea"/>
                <a:cs typeface="+mn-cs"/>
              </a:rPr>
              <a:t> </a:t>
            </a:r>
            <a:r>
              <a:rPr kumimoji="0" lang="en-US"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a:t>
            </a:r>
            <a:r>
              <a:rPr kumimoji="0" lang="ro-RO"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a:t>
            </a:r>
            <a:r>
              <a:rPr kumimoji="0" lang="en-US"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4</a:t>
            </a:r>
            <a:r>
              <a:rPr kumimoji="0" lang="ro-RO"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a:t>
            </a:r>
            <a:r>
              <a:rPr kumimoji="0" lang="en-US"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a:t>
            </a:r>
            <a:r>
              <a:rPr kumimoji="0" lang="ro-RO"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a:t>
            </a:r>
            <a:r>
              <a:rPr kumimoji="0" lang="en-US"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12</a:t>
            </a:r>
            <a:r>
              <a:rPr kumimoji="0" lang="ro-RO"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a:t>
            </a:r>
            <a:r>
              <a:rPr lang="ro-RO" b="1" dirty="0" err="1">
                <a:solidFill>
                  <a:srgbClr val="FF0000"/>
                </a:solidFill>
                <a:latin typeface="Trebuchet MS" panose="020B0603020202020204" pitchFamily="34" charset="0"/>
              </a:rPr>
              <a:t>r</a:t>
            </a:r>
            <a:r>
              <a:rPr kumimoji="0" lang="en-US" sz="2400" b="1" i="0" u="none" strike="no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ezultate</a:t>
            </a:r>
            <a:r>
              <a:rPr kumimoji="0" lang="en-US"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a:t>
            </a:r>
            <a:r>
              <a:rPr kumimoji="0" lang="en-US"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ale </a:t>
            </a:r>
            <a:r>
              <a:rPr kumimoji="0" lang="ro-RO"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î</a:t>
            </a:r>
            <a:r>
              <a:rPr kumimoji="0" lang="en-US" sz="2400" b="1"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nv</a:t>
            </a:r>
            <a:r>
              <a:rPr kumimoji="0" lang="ro-RO"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ăță</a:t>
            </a:r>
            <a:r>
              <a:rPr kumimoji="0" lang="en-US" sz="2400" b="1"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rii</a:t>
            </a:r>
            <a:r>
              <a:rPr kumimoji="0" lang="en-US"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ro-RO"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Ghid</a:t>
            </a:r>
            <a:r>
              <a:rPr kumimoji="0" lang="en-US"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UE </a:t>
            </a:r>
            <a:r>
              <a:rPr kumimoji="0" lang="en-US"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2015</a:t>
            </a:r>
            <a:r>
              <a:rPr kumimoji="0" lang="ro-RO"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a:t>
            </a:r>
            <a:r>
              <a:rPr kumimoji="0" lang="en-US" sz="2400" b="1"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a:t>
            </a:r>
            <a:endParaRPr kumimoji="0" lang="en-US" sz="2400" b="1"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p:txBody>
      </p:sp>
      <p:sp>
        <p:nvSpPr>
          <p:cNvPr id="12" name="TextBox 11">
            <a:extLst>
              <a:ext uri="{FF2B5EF4-FFF2-40B4-BE49-F238E27FC236}">
                <a16:creationId xmlns:a16="http://schemas.microsoft.com/office/drawing/2014/main" xmlns="" id="{CEB353DF-9473-4440-932E-D68B473DE37E}"/>
              </a:ext>
            </a:extLst>
          </p:cNvPr>
          <p:cNvSpPr txBox="1"/>
          <p:nvPr/>
        </p:nvSpPr>
        <p:spPr>
          <a:xfrm>
            <a:off x="729205" y="777918"/>
            <a:ext cx="345874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3.</a:t>
            </a:r>
            <a:r>
              <a:rPr kumimoji="0" lang="ro-RO" sz="3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2. Competența</a:t>
            </a:r>
            <a:endPar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448472474"/>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sp>
        <p:nvSpPr>
          <p:cNvPr id="8" name="Content Placeholder 2">
            <a:extLst>
              <a:ext uri="{FF2B5EF4-FFF2-40B4-BE49-F238E27FC236}">
                <a16:creationId xmlns:a16="http://schemas.microsoft.com/office/drawing/2014/main" xmlns="" id="{CA97CD22-C797-45D9-ABED-6A09A124EA3C}"/>
              </a:ext>
            </a:extLst>
          </p:cNvPr>
          <p:cNvSpPr txBox="1">
            <a:spLocks/>
          </p:cNvSpPr>
          <p:nvPr/>
        </p:nvSpPr>
        <p:spPr>
          <a:xfrm>
            <a:off x="814520" y="2611328"/>
            <a:ext cx="2847648" cy="856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000" b="1" dirty="0">
                <a:solidFill>
                  <a:srgbClr val="00319A"/>
                </a:solidFill>
                <a:latin typeface="Trebuchet MS" panose="020B0603020202020204" pitchFamily="34" charset="0"/>
              </a:rPr>
              <a:t>3.3</a:t>
            </a:r>
            <a:r>
              <a:rPr lang="ro-RO" sz="3000" b="1" dirty="0">
                <a:solidFill>
                  <a:srgbClr val="00319A"/>
                </a:solidFill>
                <a:latin typeface="Trebuchet MS" panose="020B0603020202020204" pitchFamily="34" charset="0"/>
              </a:rPr>
              <a:t>. </a:t>
            </a:r>
            <a:r>
              <a:rPr lang="en-US" sz="3000" b="1" dirty="0">
                <a:solidFill>
                  <a:srgbClr val="00319A"/>
                </a:solidFill>
                <a:latin typeface="Trebuchet MS" panose="020B0603020202020204" pitchFamily="34" charset="0"/>
              </a:rPr>
              <a:t>S</a:t>
            </a:r>
            <a:r>
              <a:rPr lang="ro-RO" sz="3000" b="1" dirty="0">
                <a:solidFill>
                  <a:srgbClr val="00319A"/>
                </a:solidFill>
                <a:latin typeface="Trebuchet MS" panose="020B0603020202020204" pitchFamily="34" charset="0"/>
              </a:rPr>
              <a:t>ă</a:t>
            </a:r>
            <a:r>
              <a:rPr lang="en-US" sz="3000" b="1" dirty="0">
                <a:solidFill>
                  <a:srgbClr val="00319A"/>
                </a:solidFill>
                <a:latin typeface="Trebuchet MS" panose="020B0603020202020204" pitchFamily="34" charset="0"/>
              </a:rPr>
              <a:t> </a:t>
            </a:r>
            <a:r>
              <a:rPr lang="en-US" sz="3000" b="1" dirty="0" err="1">
                <a:solidFill>
                  <a:srgbClr val="00319A"/>
                </a:solidFill>
                <a:latin typeface="Trebuchet MS" panose="020B0603020202020204" pitchFamily="34" charset="0"/>
              </a:rPr>
              <a:t>asigur</a:t>
            </a:r>
            <a:r>
              <a:rPr lang="ro-RO" sz="3000" b="1" dirty="0">
                <a:solidFill>
                  <a:srgbClr val="00319A"/>
                </a:solidFill>
                <a:latin typeface="Trebuchet MS" panose="020B0603020202020204" pitchFamily="34" charset="0"/>
              </a:rPr>
              <a:t>ă</a:t>
            </a:r>
            <a:r>
              <a:rPr lang="en-US" sz="3000" b="1" dirty="0">
                <a:solidFill>
                  <a:srgbClr val="00319A"/>
                </a:solidFill>
                <a:latin typeface="Trebuchet MS" panose="020B0603020202020204" pitchFamily="34" charset="0"/>
              </a:rPr>
              <a:t>m </a:t>
            </a:r>
            <a:r>
              <a:rPr kumimoji="0" lang="en-US" sz="30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competen</a:t>
            </a:r>
            <a:r>
              <a:rPr kumimoji="0" lang="ro-RO"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30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ele</a:t>
            </a: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endParaRPr lang="en-US" sz="3000" b="1" dirty="0">
              <a:solidFill>
                <a:srgbClr val="00319A"/>
              </a:solidFill>
              <a:latin typeface="Trebuchet MS" panose="020B0603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Transversale</a:t>
            </a:r>
            <a:r>
              <a:rPr kumimoji="0" lang="en-US" sz="3000" b="1" i="0" u="none" strike="noStrike" kern="1200" cap="none" spc="0" normalizeH="0" noProof="0" dirty="0" smtClean="0">
                <a:ln>
                  <a:noFill/>
                </a:ln>
                <a:solidFill>
                  <a:srgbClr val="00319A"/>
                </a:solidFill>
                <a:effectLst/>
                <a:uLnTx/>
                <a:uFillTx/>
                <a:latin typeface="Trebuchet MS" panose="020B0603020202020204" pitchFamily="34" charset="0"/>
                <a:ea typeface="+mn-ea"/>
                <a:cs typeface="+mn-cs"/>
              </a:rPr>
              <a:t> </a:t>
            </a:r>
            <a:endPar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1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p>
        </p:txBody>
      </p:sp>
      <p:sp>
        <p:nvSpPr>
          <p:cNvPr id="2" name="Right Arrow 1"/>
          <p:cNvSpPr/>
          <p:nvPr/>
        </p:nvSpPr>
        <p:spPr>
          <a:xfrm>
            <a:off x="8229600" y="3532094"/>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ight Arrow 2"/>
          <p:cNvSpPr/>
          <p:nvPr/>
        </p:nvSpPr>
        <p:spPr>
          <a:xfrm>
            <a:off x="8229600" y="3532094"/>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ight Arrow 3"/>
          <p:cNvSpPr/>
          <p:nvPr/>
        </p:nvSpPr>
        <p:spPr>
          <a:xfrm>
            <a:off x="3936597" y="315719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284" y="906137"/>
            <a:ext cx="5512350" cy="5455682"/>
          </a:xfrm>
          <a:prstGeom prst="rect">
            <a:avLst/>
          </a:prstGeom>
        </p:spPr>
      </p:pic>
    </p:spTree>
    <p:extLst>
      <p:ext uri="{BB962C8B-B14F-4D97-AF65-F5344CB8AC3E}">
        <p14:creationId xmlns:p14="http://schemas.microsoft.com/office/powerpoint/2010/main" val="1322010262"/>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6" y="5801340"/>
            <a:ext cx="1895386" cy="701854"/>
          </a:xfrm>
          <a:prstGeom prst="rect">
            <a:avLst/>
          </a:prstGeom>
        </p:spPr>
      </p:pic>
      <p:sp>
        <p:nvSpPr>
          <p:cNvPr id="19" name="Content Placeholder 2">
            <a:extLst>
              <a:ext uri="{FF2B5EF4-FFF2-40B4-BE49-F238E27FC236}">
                <a16:creationId xmlns:a16="http://schemas.microsoft.com/office/drawing/2014/main" xmlns="" id="{DD7B3BC4-A86D-4838-BB55-E7D6D7C830AD}"/>
              </a:ext>
            </a:extLst>
          </p:cNvPr>
          <p:cNvSpPr txBox="1">
            <a:spLocks/>
          </p:cNvSpPr>
          <p:nvPr/>
        </p:nvSpPr>
        <p:spPr>
          <a:xfrm>
            <a:off x="1468231" y="918913"/>
            <a:ext cx="9255537" cy="558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4.</a:t>
            </a:r>
            <a:r>
              <a:rPr kumimoji="0" lang="ro-RO"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0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Realizarea</a:t>
            </a: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0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calific</a:t>
            </a:r>
            <a:r>
              <a:rPr kumimoji="0" lang="ro-RO"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30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ri</a:t>
            </a:r>
            <a:r>
              <a:rPr kumimoji="0" lang="ro-RO"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a:t>
            </a: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0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programului</a:t>
            </a: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de </a:t>
            </a:r>
            <a:r>
              <a:rPr kumimoji="0" lang="en-US" sz="30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studi</a:t>
            </a:r>
            <a:r>
              <a:rPr kumimoji="0" lang="ro-RO"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a:t>
            </a: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p>
        </p:txBody>
      </p:sp>
      <p:graphicFrame>
        <p:nvGraphicFramePr>
          <p:cNvPr id="20" name="Diagram 19">
            <a:extLst>
              <a:ext uri="{FF2B5EF4-FFF2-40B4-BE49-F238E27FC236}">
                <a16:creationId xmlns:a16="http://schemas.microsoft.com/office/drawing/2014/main" xmlns="" id="{19EFE19F-B744-446B-8258-050067E900A7}"/>
              </a:ext>
            </a:extLst>
          </p:cNvPr>
          <p:cNvGraphicFramePr/>
          <p:nvPr>
            <p:extLst>
              <p:ext uri="{D42A27DB-BD31-4B8C-83A1-F6EECF244321}">
                <p14:modId xmlns:p14="http://schemas.microsoft.com/office/powerpoint/2010/main" val="4068748064"/>
              </p:ext>
            </p:extLst>
          </p:nvPr>
        </p:nvGraphicFramePr>
        <p:xfrm>
          <a:off x="1123353" y="2271078"/>
          <a:ext cx="10297122" cy="19471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1" name="Text Box 3">
            <a:extLst>
              <a:ext uri="{FF2B5EF4-FFF2-40B4-BE49-F238E27FC236}">
                <a16:creationId xmlns:a16="http://schemas.microsoft.com/office/drawing/2014/main" xmlns="" id="{E6D32DD3-DCFA-41BD-9615-D3971297B739}"/>
              </a:ext>
            </a:extLst>
          </p:cNvPr>
          <p:cNvSpPr txBox="1">
            <a:spLocks noChangeArrowheads="1"/>
          </p:cNvSpPr>
          <p:nvPr/>
        </p:nvSpPr>
        <p:spPr bwMode="auto">
          <a:xfrm>
            <a:off x="1103440" y="1515439"/>
            <a:ext cx="105646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Schema </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realizării</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programelor</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de </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studii</a:t>
            </a:r>
            <a:endParaRPr kumimoji="0" lang="en-US" altLang="en-US" sz="7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ro-RO"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b</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azate</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pe </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rezultatele</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învățării</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în</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corelare</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cu </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cerințele</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pieței</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muncii</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a:t>
            </a:r>
            <a:r>
              <a:rPr kumimoji="0" lang="ro-RO"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Pia</a:t>
            </a:r>
            <a:r>
              <a:rPr kumimoji="0" lang="ro-RO"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ț</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a </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munci</a:t>
            </a:r>
            <a:r>
              <a:rPr kumimoji="0" lang="ro-RO"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i - </a:t>
            </a:r>
            <a:r>
              <a:rPr kumimoji="0" lang="ro-RO" altLang="en-US" sz="1600" b="1" i="0" u="none" strike="noStrike" kern="1200" cap="none" spc="0" normalizeH="0" baseline="0" noProof="0" dirty="0">
                <a:ln>
                  <a:noFill/>
                </a:ln>
                <a:solidFill>
                  <a:srgbClr val="70AD47"/>
                </a:solidFill>
                <a:effectLst/>
                <a:uLnTx/>
                <a:uFillTx/>
                <a:latin typeface="Trebuchet MS" panose="020B0603020202020204" pitchFamily="34" charset="0"/>
                <a:ea typeface="Calibri" panose="020F0502020204030204" pitchFamily="34" charset="0"/>
                <a:cs typeface="Times New Roman" panose="02020603050405020304" pitchFamily="18" charset="0"/>
              </a:rPr>
              <a:t>V</a:t>
            </a:r>
            <a:r>
              <a:rPr kumimoji="0" lang="en-US" altLang="en-US" sz="1600" b="1" i="0" u="none" strike="noStrike" kern="1200" cap="none" spc="0" normalizeH="0" baseline="0" noProof="0" dirty="0" err="1">
                <a:ln>
                  <a:noFill/>
                </a:ln>
                <a:solidFill>
                  <a:srgbClr val="70AD47"/>
                </a:solidFill>
                <a:effectLst/>
                <a:uLnTx/>
                <a:uFillTx/>
                <a:latin typeface="Trebuchet MS" panose="020B0603020202020204" pitchFamily="34" charset="0"/>
                <a:ea typeface="Calibri" panose="020F0502020204030204" pitchFamily="34" charset="0"/>
                <a:cs typeface="Times New Roman" panose="02020603050405020304" pitchFamily="18" charset="0"/>
              </a:rPr>
              <a:t>erde</a:t>
            </a:r>
            <a:r>
              <a:rPr kumimoji="0" lang="en-US" altLang="en-US" sz="1600" b="1" i="0" u="none" strike="noStrike" kern="1200" cap="none" spc="0" normalizeH="0" baseline="0" noProof="0" dirty="0">
                <a:ln>
                  <a:noFill/>
                </a:ln>
                <a:solidFill>
                  <a:srgbClr val="00319A"/>
                </a:solidFill>
                <a:effectLst/>
                <a:uLnTx/>
                <a:uFillTx/>
                <a:latin typeface="Trebuchet MS" panose="020B0603020202020204" pitchFamily="34" charset="0"/>
                <a:ea typeface="Calibri" panose="020F0502020204030204" pitchFamily="34"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Institu</a:t>
            </a:r>
            <a:r>
              <a:rPr kumimoji="0" lang="ro-RO"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ț</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ia</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de </a:t>
            </a:r>
            <a:r>
              <a:rPr kumimoji="0" lang="ro-RO"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î</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nv</a:t>
            </a:r>
            <a:r>
              <a:rPr kumimoji="0" lang="ro-RO"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ăță</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m</a:t>
            </a:r>
            <a:r>
              <a:rPr kumimoji="0" lang="ro-RO"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â</a:t>
            </a:r>
            <a:r>
              <a:rPr kumimoji="0" lang="en-US" altLang="en-US" sz="1600" b="1"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nt</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a:t>
            </a:r>
            <a:r>
              <a:rPr kumimoji="0" lang="ro-RO" altLang="en-US" sz="1600" b="1" i="0" u="none" strike="noStrike" kern="1200" cap="none" spc="0" normalizeH="0" baseline="0" noProof="0" dirty="0">
                <a:ln>
                  <a:noFill/>
                </a:ln>
                <a:solidFill>
                  <a:srgbClr val="0070C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600" b="1" i="0" u="none" strike="noStrike" kern="1200" cap="none" spc="0" normalizeH="0" baseline="0" noProof="0" dirty="0">
                <a:ln>
                  <a:noFill/>
                </a:ln>
                <a:solidFill>
                  <a:srgbClr val="0070C0"/>
                </a:solidFill>
                <a:effectLst/>
                <a:uLnTx/>
                <a:uFillTx/>
                <a:latin typeface="Trebuchet MS" panose="020B0603020202020204" pitchFamily="34" charset="0"/>
                <a:ea typeface="Calibri" panose="020F0502020204030204" pitchFamily="34" charset="0"/>
                <a:cs typeface="Times New Roman" panose="02020603050405020304" pitchFamily="18" charset="0"/>
              </a:rPr>
              <a:t>a</a:t>
            </a:r>
            <a:r>
              <a:rPr kumimoji="0" lang="ro-RO" altLang="en-US" sz="1600" b="1" i="0" u="none" strike="noStrike" kern="1200" cap="none" spc="0" normalizeH="0" baseline="0" noProof="0" dirty="0">
                <a:ln>
                  <a:noFill/>
                </a:ln>
                <a:solidFill>
                  <a:srgbClr val="0070C0"/>
                </a:solidFill>
                <a:effectLst/>
                <a:uLnTx/>
                <a:uFillTx/>
                <a:latin typeface="Trebuchet MS" panose="020B0603020202020204" pitchFamily="34" charset="0"/>
                <a:ea typeface="Calibri" panose="020F0502020204030204" pitchFamily="34" charset="0"/>
                <a:cs typeface="Times New Roman" panose="02020603050405020304" pitchFamily="18" charset="0"/>
              </a:rPr>
              <a:t>l</a:t>
            </a:r>
            <a:r>
              <a:rPr kumimoji="0" lang="en-US" altLang="en-US" sz="1600" b="1" i="0" u="none" strike="noStrike" kern="1200" cap="none" spc="0" normalizeH="0" baseline="0" noProof="0" dirty="0" err="1">
                <a:ln>
                  <a:noFill/>
                </a:ln>
                <a:solidFill>
                  <a:srgbClr val="0070C0"/>
                </a:solidFill>
                <a:effectLst/>
                <a:uLnTx/>
                <a:uFillTx/>
                <a:latin typeface="Trebuchet MS" panose="020B0603020202020204" pitchFamily="34" charset="0"/>
                <a:ea typeface="Calibri" panose="020F0502020204030204" pitchFamily="34" charset="0"/>
                <a:cs typeface="Times New Roman" panose="02020603050405020304" pitchFamily="18" charset="0"/>
              </a:rPr>
              <a:t>bastru</a:t>
            </a:r>
            <a:r>
              <a:rPr kumimoji="0" lang="ro-RO" altLang="en-US" sz="1600" b="1" i="0" u="none" strike="noStrike" kern="1200" cap="none" spc="0" normalizeH="0" baseline="0" noProof="0" dirty="0">
                <a:ln>
                  <a:noFill/>
                </a:ln>
                <a:solidFill>
                  <a:srgbClr val="0070C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ro-RO"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en-US" altLang="en-US" sz="1600" b="1"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ANC/ARACI</a:t>
            </a:r>
            <a:r>
              <a:rPr kumimoji="0" lang="en-US" altLang="en-US" sz="1600" b="1" i="0" u="none" strike="noStrike" kern="1200" cap="none" spc="0" normalizeH="0" baseline="0" noProof="0" dirty="0">
                <a:ln>
                  <a:noFill/>
                </a:ln>
                <a:solidFill>
                  <a:srgbClr val="00319A"/>
                </a:solidFill>
                <a:effectLst/>
                <a:uLnTx/>
                <a:uFillTx/>
                <a:latin typeface="Trebuchet MS" panose="020B0603020202020204" pitchFamily="34" charset="0"/>
                <a:ea typeface="Calibri" panose="020F0502020204030204" pitchFamily="34" charset="0"/>
                <a:cs typeface="Times New Roman" panose="02020603050405020304" pitchFamily="18" charset="0"/>
              </a:rPr>
              <a:t>S</a:t>
            </a:r>
            <a:r>
              <a:rPr kumimoji="0" lang="ro-RO" altLang="en-US" sz="1600" b="1" i="0" u="none" strike="noStrike" kern="1200" cap="none" spc="0" normalizeH="0" baseline="0" noProof="0" dirty="0">
                <a:ln>
                  <a:noFill/>
                </a:ln>
                <a:solidFill>
                  <a:srgbClr val="FF0000"/>
                </a:solidFill>
                <a:effectLst/>
                <a:uLnTx/>
                <a:uFillTx/>
                <a:latin typeface="Trebuchet MS" panose="020B0603020202020204" pitchFamily="34" charset="0"/>
                <a:ea typeface="Calibri" panose="020F0502020204030204" pitchFamily="34" charset="0"/>
                <a:cs typeface="Times New Roman" panose="02020603050405020304" pitchFamily="18" charset="0"/>
              </a:rPr>
              <a:t> - </a:t>
            </a:r>
            <a:r>
              <a:rPr kumimoji="0" lang="en-US" altLang="en-US" sz="1600" b="1" i="0" u="none" strike="noStrike" kern="1200" cap="none" spc="0" normalizeH="0" baseline="0" noProof="0" dirty="0" err="1">
                <a:ln>
                  <a:noFill/>
                </a:ln>
                <a:solidFill>
                  <a:srgbClr val="FF0000"/>
                </a:solidFill>
                <a:effectLst/>
                <a:uLnTx/>
                <a:uFillTx/>
                <a:latin typeface="Trebuchet MS" panose="020B0603020202020204" pitchFamily="34" charset="0"/>
                <a:ea typeface="Calibri" panose="020F0502020204030204" pitchFamily="34" charset="0"/>
                <a:cs typeface="Times New Roman" panose="02020603050405020304" pitchFamily="18" charset="0"/>
              </a:rPr>
              <a:t>rosu</a:t>
            </a:r>
            <a:r>
              <a:rPr kumimoji="0" lang="en-US" altLang="en-US" sz="1600" b="1" i="0" u="none" strike="noStrike" kern="1200" cap="none" spc="0" normalizeH="0" baseline="0" noProof="0" dirty="0">
                <a:ln>
                  <a:noFill/>
                </a:ln>
                <a:solidFill>
                  <a:srgbClr val="00319A"/>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ro-RO" altLang="en-US" sz="1600" b="1" i="0" u="none" strike="noStrike" kern="1200" cap="none" spc="0" normalizeH="0" baseline="0" noProof="0" dirty="0">
                <a:ln>
                  <a:noFill/>
                </a:ln>
                <a:solidFill>
                  <a:srgbClr val="00319A"/>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endParaRPr kumimoji="0" lang="en-US" altLang="en-US"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graphicFrame>
        <p:nvGraphicFramePr>
          <p:cNvPr id="22" name="Diagram 21">
            <a:extLst>
              <a:ext uri="{FF2B5EF4-FFF2-40B4-BE49-F238E27FC236}">
                <a16:creationId xmlns:a16="http://schemas.microsoft.com/office/drawing/2014/main" xmlns="" id="{A91D833A-599B-460C-98B5-AAFACD38811B}"/>
              </a:ext>
            </a:extLst>
          </p:cNvPr>
          <p:cNvGraphicFramePr/>
          <p:nvPr>
            <p:extLst>
              <p:ext uri="{D42A27DB-BD31-4B8C-83A1-F6EECF244321}">
                <p14:modId xmlns:p14="http://schemas.microsoft.com/office/powerpoint/2010/main" val="945267916"/>
              </p:ext>
            </p:extLst>
          </p:nvPr>
        </p:nvGraphicFramePr>
        <p:xfrm>
          <a:off x="1123353" y="4236989"/>
          <a:ext cx="10544772" cy="140616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23" name="Elbow Connector 6">
            <a:extLst>
              <a:ext uri="{FF2B5EF4-FFF2-40B4-BE49-F238E27FC236}">
                <a16:creationId xmlns:a16="http://schemas.microsoft.com/office/drawing/2014/main" xmlns="" id="{77425467-A87C-42E5-9131-81B9DA24975B}"/>
              </a:ext>
            </a:extLst>
          </p:cNvPr>
          <p:cNvCxnSpPr/>
          <p:nvPr/>
        </p:nvCxnSpPr>
        <p:spPr>
          <a:xfrm rot="10800000" flipV="1">
            <a:off x="1673424" y="3658798"/>
            <a:ext cx="8899327" cy="28575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35AC179-CF61-4016-815C-5895F2C63577}"/>
              </a:ext>
            </a:extLst>
          </p:cNvPr>
          <p:cNvCxnSpPr/>
          <p:nvPr/>
        </p:nvCxnSpPr>
        <p:spPr>
          <a:xfrm>
            <a:off x="1673423" y="3944551"/>
            <a:ext cx="0" cy="247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18BE3D6E-504D-4A08-99BA-2BECFB1A9249}"/>
              </a:ext>
            </a:extLst>
          </p:cNvPr>
          <p:cNvCxnSpPr/>
          <p:nvPr/>
        </p:nvCxnSpPr>
        <p:spPr>
          <a:xfrm>
            <a:off x="10572750" y="3327907"/>
            <a:ext cx="0" cy="330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7">
            <a:extLst>
              <a:ext uri="{FF2B5EF4-FFF2-40B4-BE49-F238E27FC236}">
                <a16:creationId xmlns:a16="http://schemas.microsoft.com/office/drawing/2014/main" xmlns="" id="{5C1E19FE-A4F4-4547-ABA1-7EA0DF20651C}"/>
              </a:ext>
            </a:extLst>
          </p:cNvPr>
          <p:cNvSpPr>
            <a:spLocks noChangeArrowheads="1"/>
          </p:cNvSpPr>
          <p:nvPr/>
        </p:nvSpPr>
        <p:spPr bwMode="auto">
          <a:xfrm>
            <a:off x="563880" y="209357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5247244"/>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8" name="Content Placeholder 2">
            <a:extLst>
              <a:ext uri="{FF2B5EF4-FFF2-40B4-BE49-F238E27FC236}">
                <a16:creationId xmlns:a16="http://schemas.microsoft.com/office/drawing/2014/main" xmlns="" id="{76534299-3F5C-4848-9A16-13836EE54E59}"/>
              </a:ext>
            </a:extLst>
          </p:cNvPr>
          <p:cNvSpPr txBox="1">
            <a:spLocks/>
          </p:cNvSpPr>
          <p:nvPr/>
        </p:nvSpPr>
        <p:spPr>
          <a:xfrm>
            <a:off x="484632" y="1541612"/>
            <a:ext cx="10869168" cy="430052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permit </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elevilor</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să </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înțeleagă</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mai bine ce se așteaptă de la ei, să se </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pregătească</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pentru învățare și să </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gestioneze</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învățarea;</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ajută la </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planificarea activității </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de laborator și a lucrărilor practice;</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oferă suport </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pentru identificarea metodelor adecvate de predare și formare, pentru a </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facilita atingerea rezultatelor învățării preconizate</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forțează cadrele didactice și instituțiile să se gândească profund la ceea ce încearcă să realizeze, dar, în multe cazuri, forțându-i să facă și primul pas către o </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abordare sistematică a proiectării și monitorizării cursurilor</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permit procesului de evaluare să devină mai </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transparent</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și mai adecvat scopului, deoarece </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rezultatele învățării indică exact ce comportament ar trebui evaluat</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Diferitele tipuri de comportament necesită diferite forme de evaluare.</a:t>
            </a: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2" name="Content Placeholder 2">
            <a:extLst>
              <a:ext uri="{FF2B5EF4-FFF2-40B4-BE49-F238E27FC236}">
                <a16:creationId xmlns:a16="http://schemas.microsoft.com/office/drawing/2014/main" xmlns="" id="{20ADB973-2A1F-404F-AFF5-79DAC4A46358}"/>
              </a:ext>
            </a:extLst>
          </p:cNvPr>
          <p:cNvSpPr txBox="1">
            <a:spLocks/>
          </p:cNvSpPr>
          <p:nvPr/>
        </p:nvSpPr>
        <p:spPr>
          <a:xfrm>
            <a:off x="484632" y="913509"/>
            <a:ext cx="6373368" cy="3934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5.</a:t>
            </a:r>
            <a:r>
              <a:rPr kumimoji="0" lang="ro-RO"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Rezultatele învățării</a:t>
            </a: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0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avantaje</a:t>
            </a:r>
            <a:r>
              <a:rPr kumimoji="0" lang="ro-RO"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endPar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27850932"/>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4394"/>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39" y="-164383"/>
            <a:ext cx="12501403" cy="6947394"/>
          </a:xfrm>
          <a:prstGeom prst="rect">
            <a:avLst/>
          </a:prstGeom>
        </p:spPr>
      </p:pic>
      <p:sp>
        <p:nvSpPr>
          <p:cNvPr id="13" name="Content Placeholder 2">
            <a:extLst>
              <a:ext uri="{FF2B5EF4-FFF2-40B4-BE49-F238E27FC236}">
                <a16:creationId xmlns:a16="http://schemas.microsoft.com/office/drawing/2014/main" xmlns="" id="{F1B057AA-EC0B-50E4-B429-AE3ED429E89B}"/>
              </a:ext>
            </a:extLst>
          </p:cNvPr>
          <p:cNvSpPr txBox="1">
            <a:spLocks/>
          </p:cNvSpPr>
          <p:nvPr/>
        </p:nvSpPr>
        <p:spPr>
          <a:xfrm>
            <a:off x="0" y="1405937"/>
            <a:ext cx="2044670" cy="3702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6</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Exemplu</a:t>
            </a: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aphicFrame>
        <p:nvGraphicFramePr>
          <p:cNvPr id="15" name="Table 14">
            <a:extLst>
              <a:ext uri="{FF2B5EF4-FFF2-40B4-BE49-F238E27FC236}">
                <a16:creationId xmlns:a16="http://schemas.microsoft.com/office/drawing/2014/main" xmlns="" id="{7C88A352-E41B-EC2B-6827-F4DC92138F2D}"/>
              </a:ext>
            </a:extLst>
          </p:cNvPr>
          <p:cNvGraphicFramePr>
            <a:graphicFrameLocks noGrp="1"/>
          </p:cNvGraphicFramePr>
          <p:nvPr>
            <p:extLst>
              <p:ext uri="{D42A27DB-BD31-4B8C-83A1-F6EECF244321}">
                <p14:modId xmlns:p14="http://schemas.microsoft.com/office/powerpoint/2010/main" val="524171163"/>
              </p:ext>
            </p:extLst>
          </p:nvPr>
        </p:nvGraphicFramePr>
        <p:xfrm>
          <a:off x="1783977" y="838940"/>
          <a:ext cx="10264588" cy="5329096"/>
        </p:xfrm>
        <a:graphic>
          <a:graphicData uri="http://schemas.openxmlformats.org/drawingml/2006/table">
            <a:tbl>
              <a:tblPr firstRow="1" firstCol="1" bandRow="1">
                <a:tableStyleId>{5C22544A-7EE6-4342-B048-85BDC9FD1C3A}</a:tableStyleId>
              </a:tblPr>
              <a:tblGrid>
                <a:gridCol w="10264588">
                  <a:extLst>
                    <a:ext uri="{9D8B030D-6E8A-4147-A177-3AD203B41FA5}">
                      <a16:colId xmlns:a16="http://schemas.microsoft.com/office/drawing/2014/main" xmlns="" val="4149260190"/>
                    </a:ext>
                  </a:extLst>
                </a:gridCol>
              </a:tblGrid>
              <a:tr h="269082">
                <a:tc>
                  <a:txBody>
                    <a:bodyPr/>
                    <a:lstStyle/>
                    <a:p>
                      <a:pPr marL="0" marR="0" algn="just">
                        <a:lnSpc>
                          <a:spcPct val="115000"/>
                        </a:lnSpc>
                        <a:spcBef>
                          <a:spcPts val="0"/>
                        </a:spcBef>
                        <a:spcAft>
                          <a:spcPts val="0"/>
                        </a:spcAft>
                        <a:tabLst>
                          <a:tab pos="0" algn="l"/>
                          <a:tab pos="175260" algn="l"/>
                        </a:tabLst>
                      </a:pPr>
                      <a:r>
                        <a:rPr lang="en-US" sz="1600" dirty="0">
                          <a:solidFill>
                            <a:schemeClr val="tx1"/>
                          </a:solidFill>
                          <a:effectLst/>
                          <a:latin typeface="Trebuchet MS" panose="020B0603020202020204" pitchFamily="34" charset="0"/>
                        </a:rPr>
                        <a:t>1</a:t>
                      </a:r>
                      <a:r>
                        <a:rPr lang="ro-RO" sz="1600" dirty="0">
                          <a:solidFill>
                            <a:schemeClr val="tx1"/>
                          </a:solidFill>
                          <a:effectLst/>
                          <a:latin typeface="Trebuchet MS" panose="020B0603020202020204" pitchFamily="34" charset="0"/>
                        </a:rPr>
                        <a:t>. Etică: Evaluarea și aplicarea de merite, riscuri și problematici sociale ale activităților în inginerie</a:t>
                      </a:r>
                      <a:endParaRPr lang="en-US" sz="16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38921" marR="3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3780361"/>
                  </a:ext>
                </a:extLst>
              </a:tr>
              <a:tr h="5048680">
                <a:tc>
                  <a:txBody>
                    <a:bodyPr/>
                    <a:lstStyle/>
                    <a:p>
                      <a:pPr marL="457200" marR="0" indent="0" algn="just">
                        <a:lnSpc>
                          <a:spcPct val="100000"/>
                        </a:lnSpc>
                        <a:spcBef>
                          <a:spcPts val="0"/>
                        </a:spcBef>
                        <a:spcAft>
                          <a:spcPts val="0"/>
                        </a:spcAft>
                      </a:pPr>
                      <a:endParaRPr lang="en-US" sz="1300" dirty="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r>
                        <a:rPr lang="ro-RO" sz="1300" dirty="0">
                          <a:solidFill>
                            <a:schemeClr val="tx1"/>
                          </a:solidFill>
                          <a:effectLst/>
                          <a:latin typeface="Trebuchet MS" panose="020B0603020202020204" pitchFamily="34" charset="0"/>
                        </a:rPr>
                        <a:t>Pr</a:t>
                      </a:r>
                      <a:r>
                        <a:rPr lang="en-US" sz="1300" dirty="0" err="1">
                          <a:solidFill>
                            <a:schemeClr val="tx1"/>
                          </a:solidFill>
                          <a:effectLst/>
                          <a:latin typeface="Trebuchet MS" panose="020B0603020202020204" pitchFamily="34" charset="0"/>
                        </a:rPr>
                        <a:t>ofeseaz</a:t>
                      </a:r>
                      <a:r>
                        <a:rPr lang="ro-RO" sz="1300" dirty="0">
                          <a:solidFill>
                            <a:schemeClr val="tx1"/>
                          </a:solidFill>
                          <a:effectLst/>
                          <a:latin typeface="Trebuchet MS" panose="020B0603020202020204" pitchFamily="34" charset="0"/>
                        </a:rPr>
                        <a:t>ă într-o manieră etică, cu integritate personală și profesională.</a:t>
                      </a:r>
                      <a:endParaRPr lang="en-US" sz="1300" dirty="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r>
                        <a:rPr lang="ro-RO" sz="1300" dirty="0">
                          <a:solidFill>
                            <a:schemeClr val="tx1"/>
                          </a:solidFill>
                          <a:effectLst/>
                          <a:latin typeface="Trebuchet MS" panose="020B0603020202020204" pitchFamily="34" charset="0"/>
                        </a:rPr>
                        <a:t>Analizează o situație care implică multiple interese profesionale și etice conflictuale pentru a determina un curs de acțiune adecvat.</a:t>
                      </a:r>
                      <a:endParaRPr lang="en-US" sz="1300" dirty="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r>
                        <a:rPr lang="ro-RO" sz="1300" dirty="0">
                          <a:solidFill>
                            <a:schemeClr val="tx1"/>
                          </a:solidFill>
                          <a:effectLst/>
                          <a:latin typeface="Trebuchet MS" panose="020B0603020202020204" pitchFamily="34" charset="0"/>
                        </a:rPr>
                        <a:t>Distinge între o problemă juridică sau de management și o problemă de etică.</a:t>
                      </a:r>
                      <a:endParaRPr lang="en-US" sz="1300" dirty="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r>
                        <a:rPr lang="ro-RO" sz="1300" dirty="0">
                          <a:solidFill>
                            <a:schemeClr val="tx1"/>
                          </a:solidFill>
                          <a:effectLst/>
                          <a:latin typeface="Trebuchet MS" panose="020B0603020202020204" pitchFamily="34" charset="0"/>
                        </a:rPr>
                        <a:t>Îmbină resursele adecvate pentru a ajuta la rezolvarea unei dileme etice.</a:t>
                      </a:r>
                      <a:endParaRPr lang="en-US" sz="1300" dirty="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r>
                        <a:rPr lang="ro-RO" sz="1300" dirty="0">
                          <a:solidFill>
                            <a:schemeClr val="tx1"/>
                          </a:solidFill>
                          <a:effectLst/>
                          <a:latin typeface="Trebuchet MS" panose="020B0603020202020204" pitchFamily="34" charset="0"/>
                        </a:rPr>
                        <a:t>Formulează soluția la o dilemă etică la cel mai scăzut nivel de management posibil, în cadrul practicii sau al structurii de management, și cu cea mai mică perturbare posibilă.</a:t>
                      </a:r>
                      <a:endParaRPr lang="en-US" sz="1300" dirty="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r>
                        <a:rPr lang="ro-RO" sz="1300" dirty="0">
                          <a:solidFill>
                            <a:schemeClr val="tx1"/>
                          </a:solidFill>
                          <a:effectLst/>
                          <a:latin typeface="Trebuchet MS" panose="020B0603020202020204" pitchFamily="34" charset="0"/>
                        </a:rPr>
                        <a:t>Selectează și ia măsurile adecvate pentru a înregistra sau a raporta conducerii sau autorităților publice, în cazul în care o chestiune etică nu este soluționată în mod adecvat, într-un mod compatibil cu sănătatea publică, siguranța și bunăstarea</a:t>
                      </a:r>
                      <a:r>
                        <a:rPr lang="ro-RO" sz="1300" dirty="0" smtClean="0">
                          <a:solidFill>
                            <a:schemeClr val="tx1"/>
                          </a:solidFill>
                          <a:effectLst/>
                          <a:latin typeface="Trebuchet MS" panose="020B0603020202020204" pitchFamily="34" charset="0"/>
                        </a:rPr>
                        <a:t>.</a:t>
                      </a:r>
                    </a:p>
                    <a:p>
                      <a:pPr marL="342900" marR="0" lvl="0" indent="-342900" algn="just">
                        <a:lnSpc>
                          <a:spcPct val="100000"/>
                        </a:lnSpc>
                        <a:spcBef>
                          <a:spcPts val="0"/>
                        </a:spcBef>
                        <a:spcAft>
                          <a:spcPts val="0"/>
                        </a:spcAft>
                        <a:buSzPts val="1200"/>
                        <a:buFont typeface="Wingdings" panose="05000000000000000000" pitchFamily="2" charset="2"/>
                        <a:buChar char=""/>
                      </a:pPr>
                      <a:r>
                        <a:rPr lang="ro-RO" sz="1300" dirty="0" smtClean="0">
                          <a:solidFill>
                            <a:schemeClr val="tx1"/>
                          </a:solidFill>
                          <a:effectLst/>
                          <a:latin typeface="Trebuchet MS" panose="020B0603020202020204" pitchFamily="34" charset="0"/>
                        </a:rPr>
                        <a:t>C</a:t>
                      </a:r>
                      <a:r>
                        <a:rPr lang="en-US" sz="1300" dirty="0" err="1" smtClean="0">
                          <a:solidFill>
                            <a:schemeClr val="tx1"/>
                          </a:solidFill>
                          <a:effectLst/>
                          <a:latin typeface="Trebuchet MS" panose="020B0603020202020204" pitchFamily="34" charset="0"/>
                        </a:rPr>
                        <a:t>unoa</a:t>
                      </a:r>
                      <a:r>
                        <a:rPr lang="ro-RO" sz="1300" dirty="0" smtClean="0">
                          <a:solidFill>
                            <a:schemeClr val="tx1"/>
                          </a:solidFill>
                          <a:effectLst/>
                          <a:latin typeface="Trebuchet MS" panose="020B0603020202020204" pitchFamily="34" charset="0"/>
                        </a:rPr>
                        <a:t>ș</a:t>
                      </a:r>
                      <a:r>
                        <a:rPr lang="en-US" sz="1300" dirty="0" err="1" smtClean="0">
                          <a:solidFill>
                            <a:schemeClr val="tx1"/>
                          </a:solidFill>
                          <a:effectLst/>
                          <a:latin typeface="Trebuchet MS" panose="020B0603020202020204" pitchFamily="34" charset="0"/>
                        </a:rPr>
                        <a:t>te</a:t>
                      </a:r>
                      <a:r>
                        <a:rPr lang="en-US" sz="1300" dirty="0" smtClean="0">
                          <a:solidFill>
                            <a:schemeClr val="tx1"/>
                          </a:solidFill>
                          <a:effectLst/>
                          <a:latin typeface="Trebuchet MS" panose="020B0603020202020204" pitchFamily="34" charset="0"/>
                        </a:rPr>
                        <a:t> </a:t>
                      </a:r>
                      <a:r>
                        <a:rPr lang="ro-RO" sz="1300" dirty="0" smtClean="0">
                          <a:solidFill>
                            <a:schemeClr val="tx1"/>
                          </a:solidFill>
                          <a:effectLst/>
                          <a:latin typeface="Trebuchet MS" panose="020B0603020202020204" pitchFamily="34" charset="0"/>
                        </a:rPr>
                        <a:t>comportament</a:t>
                      </a:r>
                      <a:r>
                        <a:rPr lang="en-US" sz="1300" dirty="0" err="1">
                          <a:solidFill>
                            <a:schemeClr val="tx1"/>
                          </a:solidFill>
                          <a:effectLst/>
                          <a:latin typeface="Trebuchet MS" panose="020B0603020202020204" pitchFamily="34" charset="0"/>
                        </a:rPr>
                        <a:t>ul</a:t>
                      </a:r>
                      <a:r>
                        <a:rPr lang="ro-RO" sz="1300" dirty="0">
                          <a:solidFill>
                            <a:schemeClr val="tx1"/>
                          </a:solidFill>
                          <a:effectLst/>
                          <a:latin typeface="Trebuchet MS" panose="020B0603020202020204" pitchFamily="34" charset="0"/>
                        </a:rPr>
                        <a:t> etic:</a:t>
                      </a:r>
                      <a:endParaRPr lang="en-US" sz="1300" dirty="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endParaRPr lang="en-US" sz="1300" dirty="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endParaRPr lang="en-US" sz="1300" dirty="0">
                        <a:solidFill>
                          <a:schemeClr val="tx1"/>
                        </a:solidFill>
                        <a:effectLst/>
                        <a:latin typeface="Trebuchet MS" panose="020B0603020202020204" pitchFamily="34" charset="0"/>
                      </a:endParaRPr>
                    </a:p>
                    <a:p>
                      <a:pPr marL="0" marR="0" lvl="0" indent="0" algn="just">
                        <a:lnSpc>
                          <a:spcPct val="100000"/>
                        </a:lnSpc>
                        <a:spcBef>
                          <a:spcPts val="0"/>
                        </a:spcBef>
                        <a:spcAft>
                          <a:spcPts val="0"/>
                        </a:spcAft>
                        <a:buSzPts val="1200"/>
                        <a:buFont typeface="Wingdings" panose="05000000000000000000" pitchFamily="2" charset="2"/>
                        <a:buNone/>
                      </a:pPr>
                      <a:r>
                        <a:rPr lang="en-US" sz="1300" dirty="0">
                          <a:solidFill>
                            <a:schemeClr val="tx1"/>
                          </a:solidFill>
                          <a:effectLst/>
                          <a:latin typeface="Trebuchet MS" panose="020B0603020202020204" pitchFamily="34" charset="0"/>
                        </a:rPr>
                        <a:t>2.   </a:t>
                      </a:r>
                      <a:r>
                        <a:rPr lang="en-US" sz="1300" dirty="0" err="1">
                          <a:solidFill>
                            <a:schemeClr val="tx1"/>
                          </a:solidFill>
                          <a:effectLst/>
                          <a:latin typeface="Trebuchet MS" panose="020B0603020202020204" pitchFamily="34" charset="0"/>
                        </a:rPr>
                        <a:t>Masurarea</a:t>
                      </a:r>
                      <a:r>
                        <a:rPr lang="en-US" sz="1300" baseline="0" dirty="0">
                          <a:solidFill>
                            <a:schemeClr val="tx1"/>
                          </a:solidFill>
                          <a:effectLst/>
                          <a:latin typeface="Trebuchet MS" panose="020B0603020202020204" pitchFamily="34" charset="0"/>
                        </a:rPr>
                        <a:t> </a:t>
                      </a:r>
                      <a:r>
                        <a:rPr lang="en-US" sz="1300" baseline="0" dirty="0" err="1" smtClean="0">
                          <a:solidFill>
                            <a:schemeClr val="tx1"/>
                          </a:solidFill>
                          <a:effectLst/>
                          <a:latin typeface="Trebuchet MS" panose="020B0603020202020204" pitchFamily="34" charset="0"/>
                        </a:rPr>
                        <a:t>propiet</a:t>
                      </a:r>
                      <a:r>
                        <a:rPr lang="ro-RO" sz="1300" baseline="0" dirty="0" err="1" smtClean="0">
                          <a:solidFill>
                            <a:schemeClr val="tx1"/>
                          </a:solidFill>
                          <a:effectLst/>
                          <a:latin typeface="Trebuchet MS" panose="020B0603020202020204" pitchFamily="34" charset="0"/>
                        </a:rPr>
                        <a:t>ăț</a:t>
                      </a:r>
                      <a:r>
                        <a:rPr lang="en-US" sz="1300" baseline="0" dirty="0" err="1" smtClean="0">
                          <a:solidFill>
                            <a:schemeClr val="tx1"/>
                          </a:solidFill>
                          <a:effectLst/>
                          <a:latin typeface="Trebuchet MS" panose="020B0603020202020204" pitchFamily="34" charset="0"/>
                        </a:rPr>
                        <a:t>ilor</a:t>
                      </a:r>
                      <a:r>
                        <a:rPr lang="en-US" sz="1300" baseline="0" dirty="0" smtClean="0">
                          <a:solidFill>
                            <a:schemeClr val="tx1"/>
                          </a:solidFill>
                          <a:effectLst/>
                          <a:latin typeface="Trebuchet MS" panose="020B0603020202020204" pitchFamily="34" charset="0"/>
                        </a:rPr>
                        <a:t> </a:t>
                      </a:r>
                      <a:r>
                        <a:rPr lang="en-US" sz="1300" baseline="0" dirty="0" err="1">
                          <a:solidFill>
                            <a:schemeClr val="tx1"/>
                          </a:solidFill>
                          <a:effectLst/>
                          <a:latin typeface="Trebuchet MS" panose="020B0603020202020204" pitchFamily="34" charset="0"/>
                        </a:rPr>
                        <a:t>fizice</a:t>
                      </a:r>
                      <a:endParaRPr lang="en-US" sz="1300" baseline="0" dirty="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r>
                        <a:rPr lang="en-US" sz="1300" baseline="0" dirty="0" err="1" smtClean="0">
                          <a:solidFill>
                            <a:schemeClr val="tx1"/>
                          </a:solidFill>
                          <a:effectLst/>
                          <a:latin typeface="Trebuchet MS" panose="020B0603020202020204" pitchFamily="34" charset="0"/>
                        </a:rPr>
                        <a:t>Cunoa</a:t>
                      </a:r>
                      <a:r>
                        <a:rPr lang="ro-RO" sz="1300" baseline="0" dirty="0" smtClean="0">
                          <a:solidFill>
                            <a:schemeClr val="tx1"/>
                          </a:solidFill>
                          <a:effectLst/>
                          <a:latin typeface="Trebuchet MS" panose="020B0603020202020204" pitchFamily="34" charset="0"/>
                        </a:rPr>
                        <a:t>ș</a:t>
                      </a:r>
                      <a:r>
                        <a:rPr lang="en-US" sz="1300" baseline="0" dirty="0" err="1" smtClean="0">
                          <a:solidFill>
                            <a:schemeClr val="tx1"/>
                          </a:solidFill>
                          <a:effectLst/>
                          <a:latin typeface="Trebuchet MS" panose="020B0603020202020204" pitchFamily="34" charset="0"/>
                        </a:rPr>
                        <a:t>te</a:t>
                      </a:r>
                      <a:r>
                        <a:rPr lang="en-US" sz="1300" baseline="0" dirty="0" smtClean="0">
                          <a:solidFill>
                            <a:schemeClr val="tx1"/>
                          </a:solidFill>
                          <a:effectLst/>
                          <a:latin typeface="Trebuchet MS" panose="020B0603020202020204" pitchFamily="34" charset="0"/>
                        </a:rPr>
                        <a:t> </a:t>
                      </a:r>
                      <a:r>
                        <a:rPr lang="en-US" sz="1300" baseline="0" dirty="0" err="1" smtClean="0">
                          <a:solidFill>
                            <a:schemeClr val="tx1"/>
                          </a:solidFill>
                          <a:effectLst/>
                          <a:latin typeface="Trebuchet MS" panose="020B0603020202020204" pitchFamily="34" charset="0"/>
                        </a:rPr>
                        <a:t>principi</a:t>
                      </a:r>
                      <a:r>
                        <a:rPr lang="ro-RO" sz="1300" baseline="0" dirty="0" smtClean="0">
                          <a:solidFill>
                            <a:schemeClr val="tx1"/>
                          </a:solidFill>
                          <a:effectLst/>
                          <a:latin typeface="Trebuchet MS" panose="020B0603020202020204" pitchFamily="34" charset="0"/>
                        </a:rPr>
                        <a:t>i</a:t>
                      </a:r>
                      <a:r>
                        <a:rPr lang="en-US" sz="1300" baseline="0" dirty="0" smtClean="0">
                          <a:solidFill>
                            <a:schemeClr val="tx1"/>
                          </a:solidFill>
                          <a:effectLst/>
                          <a:latin typeface="Trebuchet MS" panose="020B0603020202020204" pitchFamily="34" charset="0"/>
                        </a:rPr>
                        <a:t> </a:t>
                      </a:r>
                      <a:r>
                        <a:rPr lang="en-US" sz="1300" baseline="0" dirty="0">
                          <a:solidFill>
                            <a:schemeClr val="tx1"/>
                          </a:solidFill>
                          <a:effectLst/>
                          <a:latin typeface="Trebuchet MS" panose="020B0603020202020204" pitchFamily="34" charset="0"/>
                        </a:rPr>
                        <a:t>de </a:t>
                      </a:r>
                      <a:r>
                        <a:rPr lang="en-US" sz="1300" baseline="0" dirty="0" err="1" smtClean="0">
                          <a:solidFill>
                            <a:schemeClr val="tx1"/>
                          </a:solidFill>
                          <a:effectLst/>
                          <a:latin typeface="Trebuchet MS" panose="020B0603020202020204" pitchFamily="34" charset="0"/>
                        </a:rPr>
                        <a:t>masurare</a:t>
                      </a:r>
                      <a:r>
                        <a:rPr lang="en-US" sz="1300" baseline="0" dirty="0" smtClean="0">
                          <a:solidFill>
                            <a:schemeClr val="tx1"/>
                          </a:solidFill>
                          <a:effectLst/>
                          <a:latin typeface="Trebuchet MS" panose="020B0603020202020204" pitchFamily="34" charset="0"/>
                        </a:rPr>
                        <a:t> </a:t>
                      </a:r>
                      <a:endParaRPr lang="en-US" sz="1300" baseline="0" dirty="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r>
                        <a:rPr lang="en-US" sz="1300" baseline="0" dirty="0" err="1" smtClean="0">
                          <a:solidFill>
                            <a:schemeClr val="tx1"/>
                          </a:solidFill>
                          <a:effectLst/>
                          <a:latin typeface="Trebuchet MS" panose="020B0603020202020204" pitchFamily="34" charset="0"/>
                        </a:rPr>
                        <a:t>Cuno</a:t>
                      </a:r>
                      <a:r>
                        <a:rPr lang="ro-RO" sz="1300" baseline="0" dirty="0" smtClean="0">
                          <a:solidFill>
                            <a:schemeClr val="tx1"/>
                          </a:solidFill>
                          <a:effectLst/>
                          <a:latin typeface="Trebuchet MS" panose="020B0603020202020204" pitchFamily="34" charset="0"/>
                        </a:rPr>
                        <a:t>aș</a:t>
                      </a:r>
                      <a:r>
                        <a:rPr lang="en-US" sz="1300" baseline="0" dirty="0" err="1" smtClean="0">
                          <a:solidFill>
                            <a:schemeClr val="tx1"/>
                          </a:solidFill>
                          <a:effectLst/>
                          <a:latin typeface="Trebuchet MS" panose="020B0603020202020204" pitchFamily="34" charset="0"/>
                        </a:rPr>
                        <a:t>te</a:t>
                      </a:r>
                      <a:r>
                        <a:rPr lang="en-US" sz="1300" baseline="0" dirty="0" smtClean="0">
                          <a:solidFill>
                            <a:schemeClr val="tx1"/>
                          </a:solidFill>
                          <a:effectLst/>
                          <a:latin typeface="Trebuchet MS" panose="020B0603020202020204" pitchFamily="34" charset="0"/>
                        </a:rPr>
                        <a:t> </a:t>
                      </a:r>
                      <a:r>
                        <a:rPr lang="en-US" sz="1300" baseline="0" dirty="0" err="1">
                          <a:solidFill>
                            <a:schemeClr val="tx1"/>
                          </a:solidFill>
                          <a:effectLst/>
                          <a:latin typeface="Trebuchet MS" panose="020B0603020202020204" pitchFamily="34" charset="0"/>
                        </a:rPr>
                        <a:t>aparatele</a:t>
                      </a:r>
                      <a:r>
                        <a:rPr lang="en-US" sz="1300" baseline="0" dirty="0">
                          <a:solidFill>
                            <a:schemeClr val="tx1"/>
                          </a:solidFill>
                          <a:effectLst/>
                          <a:latin typeface="Trebuchet MS" panose="020B0603020202020204" pitchFamily="34" charset="0"/>
                        </a:rPr>
                        <a:t> de </a:t>
                      </a:r>
                      <a:r>
                        <a:rPr lang="en-US" sz="1300" baseline="0" dirty="0" err="1" smtClean="0">
                          <a:solidFill>
                            <a:schemeClr val="tx1"/>
                          </a:solidFill>
                          <a:effectLst/>
                          <a:latin typeface="Trebuchet MS" panose="020B0603020202020204" pitchFamily="34" charset="0"/>
                        </a:rPr>
                        <a:t>masur</a:t>
                      </a:r>
                      <a:r>
                        <a:rPr lang="ro-RO" sz="1300" baseline="0" dirty="0" smtClean="0">
                          <a:solidFill>
                            <a:schemeClr val="tx1"/>
                          </a:solidFill>
                          <a:effectLst/>
                          <a:latin typeface="Trebuchet MS" panose="020B0603020202020204" pitchFamily="34" charset="0"/>
                        </a:rPr>
                        <a:t>ă</a:t>
                      </a:r>
                      <a:r>
                        <a:rPr lang="en-US" sz="1300" baseline="0" dirty="0" smtClean="0">
                          <a:solidFill>
                            <a:schemeClr val="tx1"/>
                          </a:solidFill>
                          <a:effectLst/>
                          <a:latin typeface="Trebuchet MS" panose="020B0603020202020204" pitchFamily="34" charset="0"/>
                        </a:rPr>
                        <a:t> </a:t>
                      </a:r>
                      <a:r>
                        <a:rPr lang="en-US" sz="1300" baseline="0" dirty="0" err="1">
                          <a:solidFill>
                            <a:schemeClr val="tx1"/>
                          </a:solidFill>
                          <a:effectLst/>
                          <a:latin typeface="Trebuchet MS" panose="020B0603020202020204" pitchFamily="34" charset="0"/>
                        </a:rPr>
                        <a:t>utilizate</a:t>
                      </a:r>
                      <a:r>
                        <a:rPr lang="en-US" sz="1300" baseline="0" dirty="0">
                          <a:solidFill>
                            <a:schemeClr val="tx1"/>
                          </a:solidFill>
                          <a:effectLst/>
                          <a:latin typeface="Trebuchet MS" panose="020B0603020202020204" pitchFamily="34" charset="0"/>
                        </a:rPr>
                        <a:t> </a:t>
                      </a:r>
                      <a:r>
                        <a:rPr lang="ro-RO" sz="1300" baseline="0" dirty="0" smtClean="0">
                          <a:solidFill>
                            <a:schemeClr val="tx1"/>
                          </a:solidFill>
                          <a:effectLst/>
                          <a:latin typeface="Trebuchet MS" panose="020B0603020202020204" pitchFamily="34" charset="0"/>
                        </a:rPr>
                        <a:t>î</a:t>
                      </a:r>
                      <a:r>
                        <a:rPr lang="en-US" sz="1300" baseline="0" dirty="0" smtClean="0">
                          <a:solidFill>
                            <a:schemeClr val="tx1"/>
                          </a:solidFill>
                          <a:effectLst/>
                          <a:latin typeface="Trebuchet MS" panose="020B0603020202020204" pitchFamily="34" charset="0"/>
                        </a:rPr>
                        <a:t>n </a:t>
                      </a:r>
                      <a:r>
                        <a:rPr lang="en-US" sz="1300" baseline="0" dirty="0" err="1">
                          <a:solidFill>
                            <a:schemeClr val="tx1"/>
                          </a:solidFill>
                          <a:effectLst/>
                          <a:latin typeface="Trebuchet MS" panose="020B0603020202020204" pitchFamily="34" charset="0"/>
                        </a:rPr>
                        <a:t>timp</a:t>
                      </a:r>
                      <a:r>
                        <a:rPr lang="en-US" sz="1300" baseline="0" dirty="0">
                          <a:solidFill>
                            <a:schemeClr val="tx1"/>
                          </a:solidFill>
                          <a:effectLst/>
                          <a:latin typeface="Trebuchet MS" panose="020B0603020202020204" pitchFamily="34" charset="0"/>
                        </a:rPr>
                        <a:t> </a:t>
                      </a:r>
                    </a:p>
                    <a:p>
                      <a:pPr marL="342900" marR="0" lvl="0" indent="-342900" algn="just">
                        <a:lnSpc>
                          <a:spcPct val="100000"/>
                        </a:lnSpc>
                        <a:spcBef>
                          <a:spcPts val="0"/>
                        </a:spcBef>
                        <a:spcAft>
                          <a:spcPts val="0"/>
                        </a:spcAft>
                        <a:buSzPts val="1200"/>
                        <a:buFont typeface="Wingdings" panose="05000000000000000000" pitchFamily="2" charset="2"/>
                        <a:buChar char=""/>
                      </a:pPr>
                      <a:r>
                        <a:rPr lang="ro-RO" sz="1300" baseline="0" dirty="0" smtClean="0">
                          <a:solidFill>
                            <a:schemeClr val="tx1"/>
                          </a:solidFill>
                          <a:effectLst/>
                          <a:latin typeface="Trebuchet MS" panose="020B0603020202020204" pitchFamily="34" charset="0"/>
                        </a:rPr>
                        <a:t>Ș</a:t>
                      </a:r>
                      <a:r>
                        <a:rPr lang="en-US" sz="1300" baseline="0" dirty="0" smtClean="0">
                          <a:solidFill>
                            <a:schemeClr val="tx1"/>
                          </a:solidFill>
                          <a:effectLst/>
                          <a:latin typeface="Trebuchet MS" panose="020B0603020202020204" pitchFamily="34" charset="0"/>
                        </a:rPr>
                        <a:t>tie s</a:t>
                      </a:r>
                      <a:r>
                        <a:rPr lang="ro-RO" sz="1300" baseline="0" dirty="0" smtClean="0">
                          <a:solidFill>
                            <a:schemeClr val="tx1"/>
                          </a:solidFill>
                          <a:effectLst/>
                          <a:latin typeface="Trebuchet MS" panose="020B0603020202020204" pitchFamily="34" charset="0"/>
                        </a:rPr>
                        <a:t>ă</a:t>
                      </a:r>
                      <a:r>
                        <a:rPr lang="en-US" sz="1300" baseline="0" dirty="0" smtClean="0">
                          <a:solidFill>
                            <a:schemeClr val="tx1"/>
                          </a:solidFill>
                          <a:effectLst/>
                          <a:latin typeface="Trebuchet MS" panose="020B0603020202020204" pitchFamily="34" charset="0"/>
                        </a:rPr>
                        <a:t> m</a:t>
                      </a:r>
                      <a:r>
                        <a:rPr lang="ro-RO" sz="1300" baseline="0" dirty="0" smtClean="0">
                          <a:solidFill>
                            <a:schemeClr val="tx1"/>
                          </a:solidFill>
                          <a:effectLst/>
                          <a:latin typeface="Trebuchet MS" panose="020B0603020202020204" pitchFamily="34" charset="0"/>
                        </a:rPr>
                        <a:t>ă</a:t>
                      </a:r>
                      <a:r>
                        <a:rPr lang="en-US" sz="1300" baseline="0" dirty="0" err="1" smtClean="0">
                          <a:solidFill>
                            <a:schemeClr val="tx1"/>
                          </a:solidFill>
                          <a:effectLst/>
                          <a:latin typeface="Trebuchet MS" panose="020B0603020202020204" pitchFamily="34" charset="0"/>
                        </a:rPr>
                        <a:t>soare</a:t>
                      </a:r>
                      <a:r>
                        <a:rPr lang="en-US" sz="1300" baseline="0" dirty="0" smtClean="0">
                          <a:solidFill>
                            <a:schemeClr val="tx1"/>
                          </a:solidFill>
                          <a:effectLst/>
                          <a:latin typeface="Trebuchet MS" panose="020B0603020202020204" pitchFamily="34" charset="0"/>
                        </a:rPr>
                        <a:t> </a:t>
                      </a:r>
                      <a:r>
                        <a:rPr lang="en-US" sz="1300" baseline="0" dirty="0" err="1" smtClean="0">
                          <a:solidFill>
                            <a:schemeClr val="tx1"/>
                          </a:solidFill>
                          <a:effectLst/>
                          <a:latin typeface="Trebuchet MS" panose="020B0603020202020204" pitchFamily="34" charset="0"/>
                        </a:rPr>
                        <a:t>presiunea</a:t>
                      </a:r>
                      <a:r>
                        <a:rPr lang="en-US" sz="1300" baseline="0" dirty="0" smtClean="0">
                          <a:solidFill>
                            <a:schemeClr val="tx1"/>
                          </a:solidFill>
                          <a:effectLst/>
                          <a:latin typeface="Trebuchet MS" panose="020B0603020202020204" pitchFamily="34" charset="0"/>
                        </a:rPr>
                        <a:t>,</a:t>
                      </a:r>
                      <a:r>
                        <a:rPr lang="ro-RO" sz="1300" baseline="0" dirty="0" smtClean="0">
                          <a:solidFill>
                            <a:schemeClr val="tx1"/>
                          </a:solidFill>
                          <a:effectLst/>
                          <a:latin typeface="Trebuchet MS" panose="020B0603020202020204" pitchFamily="34" charset="0"/>
                        </a:rPr>
                        <a:t> </a:t>
                      </a:r>
                      <a:r>
                        <a:rPr lang="en-US" sz="1300" baseline="0" dirty="0" err="1" smtClean="0">
                          <a:solidFill>
                            <a:schemeClr val="tx1"/>
                          </a:solidFill>
                          <a:effectLst/>
                          <a:latin typeface="Trebuchet MS" panose="020B0603020202020204" pitchFamily="34" charset="0"/>
                        </a:rPr>
                        <a:t>volumul</a:t>
                      </a:r>
                      <a:r>
                        <a:rPr lang="en-US" sz="1300" baseline="0" dirty="0" smtClean="0">
                          <a:solidFill>
                            <a:schemeClr val="tx1"/>
                          </a:solidFill>
                          <a:effectLst/>
                          <a:latin typeface="Trebuchet MS" panose="020B0603020202020204" pitchFamily="34" charset="0"/>
                        </a:rPr>
                        <a:t>,</a:t>
                      </a:r>
                      <a:r>
                        <a:rPr lang="ro-RO" sz="1300" baseline="0" dirty="0" smtClean="0">
                          <a:solidFill>
                            <a:schemeClr val="tx1"/>
                          </a:solidFill>
                          <a:effectLst/>
                          <a:latin typeface="Trebuchet MS" panose="020B0603020202020204" pitchFamily="34" charset="0"/>
                        </a:rPr>
                        <a:t> </a:t>
                      </a:r>
                      <a:r>
                        <a:rPr lang="en-US" sz="1300" baseline="0" dirty="0" err="1" smtClean="0">
                          <a:solidFill>
                            <a:schemeClr val="tx1"/>
                          </a:solidFill>
                          <a:effectLst/>
                          <a:latin typeface="Trebuchet MS" panose="020B0603020202020204" pitchFamily="34" charset="0"/>
                        </a:rPr>
                        <a:t>distan</a:t>
                      </a:r>
                      <a:r>
                        <a:rPr lang="ro-RO" sz="1300" baseline="0" dirty="0" smtClean="0">
                          <a:solidFill>
                            <a:schemeClr val="tx1"/>
                          </a:solidFill>
                          <a:effectLst/>
                          <a:latin typeface="Trebuchet MS" panose="020B0603020202020204" pitchFamily="34" charset="0"/>
                        </a:rPr>
                        <a:t>ț</a:t>
                      </a:r>
                      <a:r>
                        <a:rPr lang="en-US" sz="1300" baseline="0" dirty="0" smtClean="0">
                          <a:solidFill>
                            <a:schemeClr val="tx1"/>
                          </a:solidFill>
                          <a:effectLst/>
                          <a:latin typeface="Trebuchet MS" panose="020B0603020202020204" pitchFamily="34" charset="0"/>
                        </a:rPr>
                        <a:t>e,</a:t>
                      </a:r>
                      <a:r>
                        <a:rPr lang="ro-RO" sz="1300" baseline="0" dirty="0" smtClean="0">
                          <a:solidFill>
                            <a:schemeClr val="tx1"/>
                          </a:solidFill>
                          <a:effectLst/>
                          <a:latin typeface="Trebuchet MS" panose="020B0603020202020204" pitchFamily="34" charset="0"/>
                        </a:rPr>
                        <a:t> </a:t>
                      </a:r>
                      <a:r>
                        <a:rPr lang="en-US" sz="1300" baseline="0" dirty="0" smtClean="0">
                          <a:solidFill>
                            <a:schemeClr val="tx1"/>
                          </a:solidFill>
                          <a:effectLst/>
                          <a:latin typeface="Trebuchet MS" panose="020B0603020202020204" pitchFamily="34" charset="0"/>
                        </a:rPr>
                        <a:t>spa</a:t>
                      </a:r>
                      <a:r>
                        <a:rPr lang="ro-RO" sz="1300" baseline="0" dirty="0" smtClean="0">
                          <a:solidFill>
                            <a:schemeClr val="tx1"/>
                          </a:solidFill>
                          <a:effectLst/>
                          <a:latin typeface="Trebuchet MS" panose="020B0603020202020204" pitchFamily="34" charset="0"/>
                        </a:rPr>
                        <a:t>ț</a:t>
                      </a:r>
                      <a:r>
                        <a:rPr lang="en-US" sz="1300" baseline="0" dirty="0" err="1" smtClean="0">
                          <a:solidFill>
                            <a:schemeClr val="tx1"/>
                          </a:solidFill>
                          <a:effectLst/>
                          <a:latin typeface="Trebuchet MS" panose="020B0603020202020204" pitchFamily="34" charset="0"/>
                        </a:rPr>
                        <a:t>iu</a:t>
                      </a:r>
                      <a:r>
                        <a:rPr lang="en-US" sz="1300" baseline="0" dirty="0" smtClean="0">
                          <a:solidFill>
                            <a:schemeClr val="tx1"/>
                          </a:solidFill>
                          <a:effectLst/>
                          <a:latin typeface="Trebuchet MS" panose="020B0603020202020204" pitchFamily="34" charset="0"/>
                        </a:rPr>
                        <a:t>,</a:t>
                      </a:r>
                      <a:r>
                        <a:rPr lang="ro-RO" sz="1300" baseline="0" dirty="0" smtClean="0">
                          <a:solidFill>
                            <a:schemeClr val="tx1"/>
                          </a:solidFill>
                          <a:effectLst/>
                          <a:latin typeface="Trebuchet MS" panose="020B0603020202020204" pitchFamily="34" charset="0"/>
                        </a:rPr>
                        <a:t> </a:t>
                      </a:r>
                      <a:r>
                        <a:rPr lang="en-US" sz="1300" baseline="0" dirty="0" err="1" smtClean="0">
                          <a:solidFill>
                            <a:schemeClr val="tx1"/>
                          </a:solidFill>
                          <a:effectLst/>
                          <a:latin typeface="Trebuchet MS" panose="020B0603020202020204" pitchFamily="34" charset="0"/>
                        </a:rPr>
                        <a:t>mediu</a:t>
                      </a:r>
                      <a:r>
                        <a:rPr lang="ro-RO" sz="1300" baseline="0" dirty="0" smtClean="0">
                          <a:solidFill>
                            <a:schemeClr val="tx1"/>
                          </a:solidFill>
                          <a:effectLst/>
                          <a:latin typeface="Trebuchet MS" panose="020B0603020202020204" pitchFamily="34" charset="0"/>
                        </a:rPr>
                        <a:t>,</a:t>
                      </a:r>
                      <a:r>
                        <a:rPr lang="en-US" sz="1300" baseline="0" dirty="0" smtClean="0">
                          <a:solidFill>
                            <a:schemeClr val="tx1"/>
                          </a:solidFill>
                          <a:effectLst/>
                          <a:latin typeface="Trebuchet MS" panose="020B0603020202020204" pitchFamily="34" charset="0"/>
                        </a:rPr>
                        <a:t> </a:t>
                      </a:r>
                      <a:r>
                        <a:rPr lang="en-US" sz="1300" baseline="0" dirty="0" err="1" smtClean="0">
                          <a:solidFill>
                            <a:schemeClr val="tx1"/>
                          </a:solidFill>
                          <a:effectLst/>
                          <a:latin typeface="Trebuchet MS" panose="020B0603020202020204" pitchFamily="34" charset="0"/>
                        </a:rPr>
                        <a:t>suprafe</a:t>
                      </a:r>
                      <a:r>
                        <a:rPr lang="ro-RO" sz="1300" baseline="0" dirty="0" smtClean="0">
                          <a:solidFill>
                            <a:schemeClr val="tx1"/>
                          </a:solidFill>
                          <a:effectLst/>
                          <a:latin typeface="Trebuchet MS" panose="020B0603020202020204" pitchFamily="34" charset="0"/>
                        </a:rPr>
                        <a:t>ț</a:t>
                      </a:r>
                      <a:r>
                        <a:rPr lang="en-US" sz="1300" baseline="0" dirty="0" smtClean="0">
                          <a:solidFill>
                            <a:schemeClr val="tx1"/>
                          </a:solidFill>
                          <a:effectLst/>
                          <a:latin typeface="Trebuchet MS" panose="020B0603020202020204" pitchFamily="34" charset="0"/>
                        </a:rPr>
                        <a:t>e</a:t>
                      </a:r>
                      <a:endParaRPr lang="en-US" sz="1300" baseline="0" dirty="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r>
                        <a:rPr lang="ro-RO" sz="1300" baseline="0" dirty="0" smtClean="0">
                          <a:solidFill>
                            <a:schemeClr val="tx1"/>
                          </a:solidFill>
                          <a:effectLst/>
                          <a:latin typeface="Trebuchet MS" panose="020B0603020202020204" pitchFamily="34" charset="0"/>
                        </a:rPr>
                        <a:t>Ș</a:t>
                      </a:r>
                      <a:r>
                        <a:rPr lang="en-US" sz="1300" baseline="0" dirty="0" smtClean="0">
                          <a:solidFill>
                            <a:schemeClr val="tx1"/>
                          </a:solidFill>
                          <a:effectLst/>
                          <a:latin typeface="Trebuchet MS" panose="020B0603020202020204" pitchFamily="34" charset="0"/>
                        </a:rPr>
                        <a:t>tie s</a:t>
                      </a:r>
                      <a:r>
                        <a:rPr lang="ro-RO" sz="1300" baseline="0" dirty="0" smtClean="0">
                          <a:solidFill>
                            <a:schemeClr val="tx1"/>
                          </a:solidFill>
                          <a:effectLst/>
                          <a:latin typeface="Trebuchet MS" panose="020B0603020202020204" pitchFamily="34" charset="0"/>
                        </a:rPr>
                        <a:t>ă</a:t>
                      </a:r>
                      <a:r>
                        <a:rPr lang="en-US" sz="1300" baseline="0" dirty="0" smtClean="0">
                          <a:solidFill>
                            <a:schemeClr val="tx1"/>
                          </a:solidFill>
                          <a:effectLst/>
                          <a:latin typeface="Trebuchet MS" panose="020B0603020202020204" pitchFamily="34" charset="0"/>
                        </a:rPr>
                        <a:t> </a:t>
                      </a:r>
                      <a:r>
                        <a:rPr lang="en-US" sz="1300" baseline="0" dirty="0" err="1" smtClean="0">
                          <a:solidFill>
                            <a:schemeClr val="tx1"/>
                          </a:solidFill>
                          <a:effectLst/>
                          <a:latin typeface="Trebuchet MS" panose="020B0603020202020204" pitchFamily="34" charset="0"/>
                        </a:rPr>
                        <a:t>interpreteze</a:t>
                      </a:r>
                      <a:r>
                        <a:rPr lang="en-US" sz="1300" baseline="0" dirty="0" smtClean="0">
                          <a:solidFill>
                            <a:schemeClr val="tx1"/>
                          </a:solidFill>
                          <a:effectLst/>
                          <a:latin typeface="Trebuchet MS" panose="020B0603020202020204" pitchFamily="34" charset="0"/>
                        </a:rPr>
                        <a:t> </a:t>
                      </a:r>
                      <a:r>
                        <a:rPr lang="en-US" sz="1300" baseline="0" dirty="0" err="1">
                          <a:solidFill>
                            <a:schemeClr val="tx1"/>
                          </a:solidFill>
                          <a:effectLst/>
                          <a:latin typeface="Trebuchet MS" panose="020B0603020202020204" pitchFamily="34" charset="0"/>
                        </a:rPr>
                        <a:t>datele</a:t>
                      </a:r>
                      <a:r>
                        <a:rPr lang="en-US" sz="1300" baseline="0" dirty="0">
                          <a:solidFill>
                            <a:schemeClr val="tx1"/>
                          </a:solidFill>
                          <a:effectLst/>
                          <a:latin typeface="Trebuchet MS" panose="020B0603020202020204" pitchFamily="34" charset="0"/>
                        </a:rPr>
                        <a:t> </a:t>
                      </a:r>
                      <a:r>
                        <a:rPr lang="en-US" sz="1300" baseline="0" dirty="0" smtClean="0">
                          <a:solidFill>
                            <a:schemeClr val="tx1"/>
                          </a:solidFill>
                          <a:effectLst/>
                          <a:latin typeface="Trebuchet MS" panose="020B0603020202020204" pitchFamily="34" charset="0"/>
                        </a:rPr>
                        <a:t>m</a:t>
                      </a:r>
                      <a:r>
                        <a:rPr lang="ro-RO" sz="1300" baseline="0" dirty="0" smtClean="0">
                          <a:solidFill>
                            <a:schemeClr val="tx1"/>
                          </a:solidFill>
                          <a:effectLst/>
                          <a:latin typeface="Trebuchet MS" panose="020B0603020202020204" pitchFamily="34" charset="0"/>
                        </a:rPr>
                        <a:t>ă</a:t>
                      </a:r>
                      <a:r>
                        <a:rPr lang="en-US" sz="1300" baseline="0" dirty="0" smtClean="0">
                          <a:solidFill>
                            <a:schemeClr val="tx1"/>
                          </a:solidFill>
                          <a:effectLst/>
                          <a:latin typeface="Trebuchet MS" panose="020B0603020202020204" pitchFamily="34" charset="0"/>
                        </a:rPr>
                        <a:t>sur</a:t>
                      </a:r>
                      <a:r>
                        <a:rPr lang="ro-RO" sz="1300" baseline="0" dirty="0" smtClean="0">
                          <a:solidFill>
                            <a:schemeClr val="tx1"/>
                          </a:solidFill>
                          <a:effectLst/>
                          <a:latin typeface="Trebuchet MS" panose="020B0603020202020204" pitchFamily="34" charset="0"/>
                        </a:rPr>
                        <a:t>ă</a:t>
                      </a:r>
                      <a:r>
                        <a:rPr lang="en-US" sz="1300" baseline="0" dirty="0" err="1" smtClean="0">
                          <a:solidFill>
                            <a:schemeClr val="tx1"/>
                          </a:solidFill>
                          <a:effectLst/>
                          <a:latin typeface="Trebuchet MS" panose="020B0603020202020204" pitchFamily="34" charset="0"/>
                        </a:rPr>
                        <a:t>torilor</a:t>
                      </a:r>
                      <a:r>
                        <a:rPr lang="en-US" sz="1300" baseline="0" dirty="0" smtClean="0">
                          <a:solidFill>
                            <a:schemeClr val="tx1"/>
                          </a:solidFill>
                          <a:effectLst/>
                          <a:latin typeface="Trebuchet MS" panose="020B0603020202020204" pitchFamily="34" charset="0"/>
                        </a:rPr>
                        <a:t> </a:t>
                      </a:r>
                      <a:endParaRPr lang="en-US" sz="1300" baseline="0" dirty="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r>
                        <a:rPr lang="en-US" sz="1300" baseline="0" dirty="0" err="1" smtClean="0">
                          <a:solidFill>
                            <a:schemeClr val="tx1"/>
                          </a:solidFill>
                          <a:effectLst/>
                          <a:latin typeface="Trebuchet MS" panose="020B0603020202020204" pitchFamily="34" charset="0"/>
                        </a:rPr>
                        <a:t>Cunoa</a:t>
                      </a:r>
                      <a:r>
                        <a:rPr lang="ro-RO" sz="1300" baseline="0" dirty="0" smtClean="0">
                          <a:solidFill>
                            <a:schemeClr val="tx1"/>
                          </a:solidFill>
                          <a:effectLst/>
                          <a:latin typeface="Trebuchet MS" panose="020B0603020202020204" pitchFamily="34" charset="0"/>
                        </a:rPr>
                        <a:t>ș</a:t>
                      </a:r>
                      <a:r>
                        <a:rPr lang="en-US" sz="1300" baseline="0" dirty="0" err="1" smtClean="0">
                          <a:solidFill>
                            <a:schemeClr val="tx1"/>
                          </a:solidFill>
                          <a:effectLst/>
                          <a:latin typeface="Trebuchet MS" panose="020B0603020202020204" pitchFamily="34" charset="0"/>
                        </a:rPr>
                        <a:t>te</a:t>
                      </a:r>
                      <a:r>
                        <a:rPr lang="en-US" sz="1300" baseline="0" dirty="0" smtClean="0">
                          <a:solidFill>
                            <a:schemeClr val="tx1"/>
                          </a:solidFill>
                          <a:effectLst/>
                          <a:latin typeface="Trebuchet MS" panose="020B0603020202020204" pitchFamily="34" charset="0"/>
                        </a:rPr>
                        <a:t> m</a:t>
                      </a:r>
                      <a:r>
                        <a:rPr lang="ro-RO" sz="1300" baseline="0" dirty="0" smtClean="0">
                          <a:solidFill>
                            <a:schemeClr val="tx1"/>
                          </a:solidFill>
                          <a:effectLst/>
                          <a:latin typeface="Trebuchet MS" panose="020B0603020202020204" pitchFamily="34" charset="0"/>
                        </a:rPr>
                        <a:t>ă</a:t>
                      </a:r>
                      <a:r>
                        <a:rPr lang="en-US" sz="1300" baseline="0" dirty="0" err="1" smtClean="0">
                          <a:solidFill>
                            <a:schemeClr val="tx1"/>
                          </a:solidFill>
                          <a:effectLst/>
                          <a:latin typeface="Trebuchet MS" panose="020B0603020202020204" pitchFamily="34" charset="0"/>
                        </a:rPr>
                        <a:t>surarea</a:t>
                      </a:r>
                      <a:r>
                        <a:rPr lang="en-US" sz="1300" baseline="0" dirty="0" smtClean="0">
                          <a:solidFill>
                            <a:schemeClr val="tx1"/>
                          </a:solidFill>
                          <a:effectLst/>
                          <a:latin typeface="Trebuchet MS" panose="020B0603020202020204" pitchFamily="34" charset="0"/>
                        </a:rPr>
                        <a:t> </a:t>
                      </a:r>
                      <a:r>
                        <a:rPr lang="ro-RO" sz="1300" baseline="0" dirty="0" smtClean="0">
                          <a:solidFill>
                            <a:schemeClr val="tx1"/>
                          </a:solidFill>
                          <a:effectLst/>
                          <a:latin typeface="Trebuchet MS" panose="020B0603020202020204" pitchFamily="34" charset="0"/>
                        </a:rPr>
                        <a:t>î</a:t>
                      </a:r>
                      <a:r>
                        <a:rPr lang="en-US" sz="1300" baseline="0" dirty="0" smtClean="0">
                          <a:solidFill>
                            <a:schemeClr val="tx1"/>
                          </a:solidFill>
                          <a:effectLst/>
                          <a:latin typeface="Trebuchet MS" panose="020B0603020202020204" pitchFamily="34" charset="0"/>
                        </a:rPr>
                        <a:t>n </a:t>
                      </a:r>
                      <a:r>
                        <a:rPr lang="en-US" sz="1300" baseline="0" dirty="0" err="1">
                          <a:solidFill>
                            <a:schemeClr val="tx1"/>
                          </a:solidFill>
                          <a:effectLst/>
                          <a:latin typeface="Trebuchet MS" panose="020B0603020202020204" pitchFamily="34" charset="0"/>
                        </a:rPr>
                        <a:t>cercetare</a:t>
                      </a:r>
                      <a:r>
                        <a:rPr lang="en-US" sz="1300" baseline="0" dirty="0">
                          <a:solidFill>
                            <a:schemeClr val="tx1"/>
                          </a:solidFill>
                          <a:effectLst/>
                          <a:latin typeface="Trebuchet MS" panose="020B0603020202020204" pitchFamily="34" charset="0"/>
                        </a:rPr>
                        <a:t> </a:t>
                      </a:r>
                    </a:p>
                    <a:p>
                      <a:pPr marL="342900" marR="0" lvl="0" indent="-342900" algn="just">
                        <a:lnSpc>
                          <a:spcPct val="100000"/>
                        </a:lnSpc>
                        <a:spcBef>
                          <a:spcPts val="0"/>
                        </a:spcBef>
                        <a:spcAft>
                          <a:spcPts val="0"/>
                        </a:spcAft>
                        <a:buSzPts val="1200"/>
                        <a:buFont typeface="Wingdings" panose="05000000000000000000" pitchFamily="2" charset="2"/>
                        <a:buChar char=""/>
                      </a:pPr>
                      <a:r>
                        <a:rPr lang="ro-RO" sz="1300" baseline="0" dirty="0" smtClean="0">
                          <a:solidFill>
                            <a:schemeClr val="tx1"/>
                          </a:solidFill>
                          <a:effectLst/>
                          <a:latin typeface="Trebuchet MS" panose="020B0603020202020204" pitchFamily="34" charset="0"/>
                        </a:rPr>
                        <a:t>Ș</a:t>
                      </a:r>
                      <a:r>
                        <a:rPr lang="en-US" sz="1300" baseline="0" dirty="0" smtClean="0">
                          <a:solidFill>
                            <a:schemeClr val="tx1"/>
                          </a:solidFill>
                          <a:effectLst/>
                          <a:latin typeface="Trebuchet MS" panose="020B0603020202020204" pitchFamily="34" charset="0"/>
                        </a:rPr>
                        <a:t>tie s</a:t>
                      </a:r>
                      <a:r>
                        <a:rPr lang="ro-RO" sz="1300" baseline="0" dirty="0" smtClean="0">
                          <a:solidFill>
                            <a:schemeClr val="tx1"/>
                          </a:solidFill>
                          <a:effectLst/>
                          <a:latin typeface="Trebuchet MS" panose="020B0603020202020204" pitchFamily="34" charset="0"/>
                        </a:rPr>
                        <a:t>ă</a:t>
                      </a:r>
                      <a:r>
                        <a:rPr lang="en-US" sz="1300" baseline="0" dirty="0" smtClean="0">
                          <a:solidFill>
                            <a:schemeClr val="tx1"/>
                          </a:solidFill>
                          <a:effectLst/>
                          <a:latin typeface="Trebuchet MS" panose="020B0603020202020204" pitchFamily="34" charset="0"/>
                        </a:rPr>
                        <a:t> </a:t>
                      </a:r>
                      <a:r>
                        <a:rPr lang="en-US" sz="1300" baseline="0" dirty="0" err="1">
                          <a:solidFill>
                            <a:schemeClr val="tx1"/>
                          </a:solidFill>
                          <a:effectLst/>
                          <a:latin typeface="Trebuchet MS" panose="020B0603020202020204" pitchFamily="34" charset="0"/>
                        </a:rPr>
                        <a:t>interpreteze</a:t>
                      </a:r>
                      <a:r>
                        <a:rPr lang="en-US" sz="1300" baseline="0" dirty="0">
                          <a:solidFill>
                            <a:schemeClr val="tx1"/>
                          </a:solidFill>
                          <a:effectLst/>
                          <a:latin typeface="Trebuchet MS" panose="020B0603020202020204" pitchFamily="34" charset="0"/>
                        </a:rPr>
                        <a:t> </a:t>
                      </a:r>
                      <a:r>
                        <a:rPr lang="ro-RO" sz="1300" baseline="0" dirty="0" smtClean="0">
                          <a:solidFill>
                            <a:schemeClr val="tx1"/>
                          </a:solidFill>
                          <a:effectLst/>
                          <a:latin typeface="Trebuchet MS" panose="020B0603020202020204" pitchFamily="34" charset="0"/>
                        </a:rPr>
                        <a:t>ș</a:t>
                      </a:r>
                      <a:r>
                        <a:rPr lang="en-US" sz="1300" baseline="0" dirty="0" err="1" smtClean="0">
                          <a:solidFill>
                            <a:schemeClr val="tx1"/>
                          </a:solidFill>
                          <a:effectLst/>
                          <a:latin typeface="Trebuchet MS" panose="020B0603020202020204" pitchFamily="34" charset="0"/>
                        </a:rPr>
                        <a:t>i</a:t>
                      </a:r>
                      <a:r>
                        <a:rPr lang="en-US" sz="1300" baseline="0" dirty="0" smtClean="0">
                          <a:solidFill>
                            <a:schemeClr val="tx1"/>
                          </a:solidFill>
                          <a:effectLst/>
                          <a:latin typeface="Trebuchet MS" panose="020B0603020202020204" pitchFamily="34" charset="0"/>
                        </a:rPr>
                        <a:t> </a:t>
                      </a:r>
                      <a:r>
                        <a:rPr lang="ro-RO" sz="1300" baseline="0" dirty="0" smtClean="0">
                          <a:solidFill>
                            <a:schemeClr val="tx1"/>
                          </a:solidFill>
                          <a:effectLst/>
                          <a:latin typeface="Trebuchet MS" panose="020B0603020202020204" pitchFamily="34" charset="0"/>
                        </a:rPr>
                        <a:t>î</a:t>
                      </a:r>
                      <a:r>
                        <a:rPr lang="en-US" sz="1300" baseline="0" dirty="0" err="1" smtClean="0">
                          <a:solidFill>
                            <a:schemeClr val="tx1"/>
                          </a:solidFill>
                          <a:effectLst/>
                          <a:latin typeface="Trebuchet MS" panose="020B0603020202020204" pitchFamily="34" charset="0"/>
                        </a:rPr>
                        <a:t>nregistreze</a:t>
                      </a:r>
                      <a:r>
                        <a:rPr lang="en-US" sz="1300" baseline="0" dirty="0" smtClean="0">
                          <a:solidFill>
                            <a:schemeClr val="tx1"/>
                          </a:solidFill>
                          <a:effectLst/>
                          <a:latin typeface="Trebuchet MS" panose="020B0603020202020204" pitchFamily="34" charset="0"/>
                        </a:rPr>
                        <a:t> m</a:t>
                      </a:r>
                      <a:r>
                        <a:rPr lang="ro-RO" sz="1300" baseline="0" dirty="0" smtClean="0">
                          <a:solidFill>
                            <a:schemeClr val="tx1"/>
                          </a:solidFill>
                          <a:effectLst/>
                          <a:latin typeface="Trebuchet MS" panose="020B0603020202020204" pitchFamily="34" charset="0"/>
                        </a:rPr>
                        <a:t>ă</a:t>
                      </a:r>
                      <a:r>
                        <a:rPr lang="en-US" sz="1300" baseline="0" dirty="0" smtClean="0">
                          <a:solidFill>
                            <a:schemeClr val="tx1"/>
                          </a:solidFill>
                          <a:effectLst/>
                          <a:latin typeface="Trebuchet MS" panose="020B0603020202020204" pitchFamily="34" charset="0"/>
                        </a:rPr>
                        <a:t>sur</a:t>
                      </a:r>
                      <a:r>
                        <a:rPr lang="ro-RO" sz="1300" baseline="0" dirty="0" smtClean="0">
                          <a:solidFill>
                            <a:schemeClr val="tx1"/>
                          </a:solidFill>
                          <a:effectLst/>
                          <a:latin typeface="Trebuchet MS" panose="020B0603020202020204" pitchFamily="34" charset="0"/>
                        </a:rPr>
                        <a:t>ă</a:t>
                      </a:r>
                      <a:r>
                        <a:rPr lang="en-US" sz="1300" baseline="0" dirty="0" err="1" smtClean="0">
                          <a:solidFill>
                            <a:schemeClr val="tx1"/>
                          </a:solidFill>
                          <a:effectLst/>
                          <a:latin typeface="Trebuchet MS" panose="020B0603020202020204" pitchFamily="34" charset="0"/>
                        </a:rPr>
                        <a:t>torile</a:t>
                      </a:r>
                      <a:r>
                        <a:rPr lang="en-US" sz="1300" baseline="0" dirty="0" smtClean="0">
                          <a:solidFill>
                            <a:schemeClr val="tx1"/>
                          </a:solidFill>
                          <a:effectLst/>
                          <a:latin typeface="Trebuchet MS" panose="020B0603020202020204" pitchFamily="34" charset="0"/>
                        </a:rPr>
                        <a:t> </a:t>
                      </a:r>
                    </a:p>
                    <a:p>
                      <a:pPr marL="342900" marR="0" lvl="0" indent="-342900" algn="just">
                        <a:lnSpc>
                          <a:spcPct val="100000"/>
                        </a:lnSpc>
                        <a:spcBef>
                          <a:spcPts val="0"/>
                        </a:spcBef>
                        <a:spcAft>
                          <a:spcPts val="0"/>
                        </a:spcAft>
                        <a:buSzPts val="1200"/>
                        <a:buFont typeface="Wingdings" panose="05000000000000000000" pitchFamily="2" charset="2"/>
                        <a:buChar char=""/>
                      </a:pPr>
                      <a:endParaRPr lang="en-US" sz="1300" baseline="0" dirty="0" smtClean="0">
                        <a:solidFill>
                          <a:schemeClr val="tx1"/>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r>
                        <a:rPr lang="en-US" sz="1600" baseline="0" dirty="0" err="1" smtClean="0">
                          <a:solidFill>
                            <a:srgbClr val="FF0000"/>
                          </a:solidFill>
                          <a:effectLst/>
                          <a:latin typeface="Trebuchet MS" panose="020B0603020202020204" pitchFamily="34" charset="0"/>
                        </a:rPr>
                        <a:t>Aten</a:t>
                      </a:r>
                      <a:r>
                        <a:rPr lang="ro-RO" sz="1600" baseline="0" dirty="0" smtClean="0">
                          <a:solidFill>
                            <a:srgbClr val="FF0000"/>
                          </a:solidFill>
                          <a:effectLst/>
                          <a:latin typeface="Trebuchet MS" panose="020B0603020202020204" pitchFamily="34" charset="0"/>
                        </a:rPr>
                        <a:t>ț</a:t>
                      </a:r>
                      <a:r>
                        <a:rPr lang="en-US" sz="1600" baseline="0" dirty="0" err="1" smtClean="0">
                          <a:solidFill>
                            <a:srgbClr val="FF0000"/>
                          </a:solidFill>
                          <a:effectLst/>
                          <a:latin typeface="Trebuchet MS" panose="020B0603020202020204" pitchFamily="34" charset="0"/>
                        </a:rPr>
                        <a:t>ie</a:t>
                      </a:r>
                      <a:r>
                        <a:rPr lang="en-US" sz="1600" baseline="0" dirty="0" smtClean="0">
                          <a:solidFill>
                            <a:srgbClr val="FF0000"/>
                          </a:solidFill>
                          <a:effectLst/>
                          <a:latin typeface="Trebuchet MS" panose="020B0603020202020204" pitchFamily="34" charset="0"/>
                        </a:rPr>
                        <a:t>:</a:t>
                      </a:r>
                      <a:r>
                        <a:rPr lang="ro-RO"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pe</a:t>
                      </a:r>
                      <a:r>
                        <a:rPr lang="en-US"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suplimentul</a:t>
                      </a:r>
                      <a:r>
                        <a:rPr lang="en-US" sz="1600" baseline="0" dirty="0" smtClean="0">
                          <a:solidFill>
                            <a:srgbClr val="FF0000"/>
                          </a:solidFill>
                          <a:effectLst/>
                          <a:latin typeface="Trebuchet MS" panose="020B0603020202020204" pitchFamily="34" charset="0"/>
                        </a:rPr>
                        <a:t> la </a:t>
                      </a:r>
                      <a:r>
                        <a:rPr lang="en-US" sz="1600" baseline="0" dirty="0" err="1" smtClean="0">
                          <a:solidFill>
                            <a:srgbClr val="FF0000"/>
                          </a:solidFill>
                          <a:effectLst/>
                          <a:latin typeface="Trebuchet MS" panose="020B0603020202020204" pitchFamily="34" charset="0"/>
                        </a:rPr>
                        <a:t>diplom</a:t>
                      </a:r>
                      <a:r>
                        <a:rPr lang="ro-RO" sz="1600" baseline="0" dirty="0" smtClean="0">
                          <a:solidFill>
                            <a:srgbClr val="FF0000"/>
                          </a:solidFill>
                          <a:effectLst/>
                          <a:latin typeface="Trebuchet MS" panose="020B0603020202020204" pitchFamily="34" charset="0"/>
                        </a:rPr>
                        <a:t>ă</a:t>
                      </a:r>
                      <a:r>
                        <a:rPr lang="en-US"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apar</a:t>
                      </a:r>
                      <a:r>
                        <a:rPr lang="en-US"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doar</a:t>
                      </a:r>
                      <a:r>
                        <a:rPr lang="en-US"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rezultatele</a:t>
                      </a:r>
                      <a:r>
                        <a:rPr lang="en-US" sz="1600" baseline="0" dirty="0" smtClean="0">
                          <a:solidFill>
                            <a:srgbClr val="FF0000"/>
                          </a:solidFill>
                          <a:effectLst/>
                          <a:latin typeface="Trebuchet MS" panose="020B0603020202020204" pitchFamily="34" charset="0"/>
                        </a:rPr>
                        <a:t> </a:t>
                      </a:r>
                      <a:r>
                        <a:rPr lang="ro-RO" sz="1600" baseline="0" dirty="0" smtClean="0">
                          <a:solidFill>
                            <a:srgbClr val="FF0000"/>
                          </a:solidFill>
                          <a:effectLst/>
                          <a:latin typeface="Trebuchet MS" panose="020B0603020202020204" pitchFamily="34" charset="0"/>
                        </a:rPr>
                        <a:t>î</a:t>
                      </a:r>
                      <a:r>
                        <a:rPr lang="en-US" sz="1600" baseline="0" dirty="0" err="1" smtClean="0">
                          <a:solidFill>
                            <a:srgbClr val="FF0000"/>
                          </a:solidFill>
                          <a:effectLst/>
                          <a:latin typeface="Trebuchet MS" panose="020B0603020202020204" pitchFamily="34" charset="0"/>
                        </a:rPr>
                        <a:t>nv</a:t>
                      </a:r>
                      <a:r>
                        <a:rPr lang="ro-RO" sz="1600" baseline="0" dirty="0" smtClean="0">
                          <a:solidFill>
                            <a:srgbClr val="FF0000"/>
                          </a:solidFill>
                          <a:effectLst/>
                          <a:latin typeface="Trebuchet MS" panose="020B0603020202020204" pitchFamily="34" charset="0"/>
                        </a:rPr>
                        <a:t>ăță</a:t>
                      </a:r>
                      <a:r>
                        <a:rPr lang="en-US" sz="1600" baseline="0" dirty="0" err="1" smtClean="0">
                          <a:solidFill>
                            <a:srgbClr val="FF0000"/>
                          </a:solidFill>
                          <a:effectLst/>
                          <a:latin typeface="Trebuchet MS" panose="020B0603020202020204" pitchFamily="34" charset="0"/>
                        </a:rPr>
                        <a:t>rii</a:t>
                      </a:r>
                      <a:r>
                        <a:rPr lang="en-US"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aferente</a:t>
                      </a:r>
                      <a:r>
                        <a:rPr lang="en-US"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competen</a:t>
                      </a:r>
                      <a:r>
                        <a:rPr lang="ro-RO" sz="1600" baseline="0" dirty="0" smtClean="0">
                          <a:solidFill>
                            <a:srgbClr val="FF0000"/>
                          </a:solidFill>
                          <a:effectLst/>
                          <a:latin typeface="Trebuchet MS" panose="020B0603020202020204" pitchFamily="34" charset="0"/>
                        </a:rPr>
                        <a:t>ț</a:t>
                      </a:r>
                      <a:r>
                        <a:rPr lang="en-US" sz="1600" baseline="0" dirty="0" err="1" smtClean="0">
                          <a:solidFill>
                            <a:srgbClr val="FF0000"/>
                          </a:solidFill>
                          <a:effectLst/>
                          <a:latin typeface="Trebuchet MS" panose="020B0603020202020204" pitchFamily="34" charset="0"/>
                        </a:rPr>
                        <a:t>elor</a:t>
                      </a:r>
                      <a:r>
                        <a:rPr lang="en-US"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cerute</a:t>
                      </a:r>
                      <a:r>
                        <a:rPr lang="en-US" sz="1600" baseline="0" dirty="0" smtClean="0">
                          <a:solidFill>
                            <a:srgbClr val="FF0000"/>
                          </a:solidFill>
                          <a:effectLst/>
                          <a:latin typeface="Trebuchet MS" panose="020B0603020202020204" pitchFamily="34" charset="0"/>
                        </a:rPr>
                        <a:t> de </a:t>
                      </a:r>
                      <a:r>
                        <a:rPr lang="en-US" sz="1600" baseline="0" dirty="0" err="1" smtClean="0">
                          <a:solidFill>
                            <a:srgbClr val="FF0000"/>
                          </a:solidFill>
                          <a:effectLst/>
                          <a:latin typeface="Trebuchet MS" panose="020B0603020202020204" pitchFamily="34" charset="0"/>
                        </a:rPr>
                        <a:t>ocupa</a:t>
                      </a:r>
                      <a:r>
                        <a:rPr lang="ro-RO" sz="1600" baseline="0" dirty="0" smtClean="0">
                          <a:solidFill>
                            <a:srgbClr val="FF0000"/>
                          </a:solidFill>
                          <a:effectLst/>
                          <a:latin typeface="Trebuchet MS" panose="020B0603020202020204" pitchFamily="34" charset="0"/>
                        </a:rPr>
                        <a:t>ț</a:t>
                      </a:r>
                      <a:r>
                        <a:rPr lang="en-US" sz="1600" baseline="0" dirty="0" err="1" smtClean="0">
                          <a:solidFill>
                            <a:srgbClr val="FF0000"/>
                          </a:solidFill>
                          <a:effectLst/>
                          <a:latin typeface="Trebuchet MS" panose="020B0603020202020204" pitchFamily="34" charset="0"/>
                        </a:rPr>
                        <a:t>ie</a:t>
                      </a:r>
                      <a:r>
                        <a:rPr lang="en-US" sz="1600" baseline="0" dirty="0" smtClean="0">
                          <a:solidFill>
                            <a:srgbClr val="FF0000"/>
                          </a:solidFill>
                          <a:effectLst/>
                          <a:latin typeface="Trebuchet MS" panose="020B0603020202020204" pitchFamily="34" charset="0"/>
                        </a:rPr>
                        <a:t>(ESCO)</a:t>
                      </a:r>
                      <a:r>
                        <a:rPr lang="ro-RO"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celelalte</a:t>
                      </a:r>
                      <a:r>
                        <a:rPr lang="ro-RO"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intermediare</a:t>
                      </a:r>
                      <a:r>
                        <a:rPr lang="ro-RO" sz="1600" baseline="0" dirty="0" smtClean="0">
                          <a:solidFill>
                            <a:srgbClr val="FF0000"/>
                          </a:solidFill>
                          <a:effectLst/>
                          <a:latin typeface="Trebuchet MS" panose="020B0603020202020204" pitchFamily="34" charset="0"/>
                        </a:rPr>
                        <a:t>,</a:t>
                      </a:r>
                      <a:r>
                        <a:rPr lang="en-US"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ce</a:t>
                      </a:r>
                      <a:r>
                        <a:rPr lang="en-US"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decurg</a:t>
                      </a:r>
                      <a:r>
                        <a:rPr lang="en-US" sz="1600" baseline="0" dirty="0" smtClean="0">
                          <a:solidFill>
                            <a:srgbClr val="FF0000"/>
                          </a:solidFill>
                          <a:effectLst/>
                          <a:latin typeface="Trebuchet MS" panose="020B0603020202020204" pitchFamily="34" charset="0"/>
                        </a:rPr>
                        <a:t> din </a:t>
                      </a:r>
                      <a:r>
                        <a:rPr lang="en-US" sz="1600" baseline="0" dirty="0" err="1" smtClean="0">
                          <a:solidFill>
                            <a:srgbClr val="FF0000"/>
                          </a:solidFill>
                          <a:effectLst/>
                          <a:latin typeface="Trebuchet MS" panose="020B0603020202020204" pitchFamily="34" charset="0"/>
                        </a:rPr>
                        <a:t>primele</a:t>
                      </a:r>
                      <a:r>
                        <a:rPr lang="en-US" sz="1600" baseline="0" dirty="0" smtClean="0">
                          <a:solidFill>
                            <a:srgbClr val="FF0000"/>
                          </a:solidFill>
                          <a:effectLst/>
                          <a:latin typeface="Trebuchet MS" panose="020B0603020202020204" pitchFamily="34" charset="0"/>
                        </a:rPr>
                        <a:t>,</a:t>
                      </a:r>
                      <a:r>
                        <a:rPr lang="ro-RO"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apar</a:t>
                      </a:r>
                      <a:r>
                        <a:rPr lang="en-US" sz="1600" baseline="0" dirty="0" smtClean="0">
                          <a:solidFill>
                            <a:srgbClr val="FF0000"/>
                          </a:solidFill>
                          <a:effectLst/>
                          <a:latin typeface="Trebuchet MS" panose="020B0603020202020204" pitchFamily="34" charset="0"/>
                        </a:rPr>
                        <a:t> </a:t>
                      </a:r>
                      <a:r>
                        <a:rPr lang="en-US" sz="1600" baseline="0" dirty="0" err="1" smtClean="0">
                          <a:solidFill>
                            <a:srgbClr val="FF0000"/>
                          </a:solidFill>
                          <a:effectLst/>
                          <a:latin typeface="Trebuchet MS" panose="020B0603020202020204" pitchFamily="34" charset="0"/>
                        </a:rPr>
                        <a:t>numai</a:t>
                      </a:r>
                      <a:r>
                        <a:rPr lang="en-US" sz="1600" baseline="0" dirty="0" smtClean="0">
                          <a:solidFill>
                            <a:srgbClr val="FF0000"/>
                          </a:solidFill>
                          <a:effectLst/>
                          <a:latin typeface="Trebuchet MS" panose="020B0603020202020204" pitchFamily="34" charset="0"/>
                        </a:rPr>
                        <a:t> </a:t>
                      </a:r>
                      <a:r>
                        <a:rPr lang="ro-RO" sz="1600" baseline="0" dirty="0" smtClean="0">
                          <a:solidFill>
                            <a:srgbClr val="FF0000"/>
                          </a:solidFill>
                          <a:effectLst/>
                          <a:latin typeface="Trebuchet MS" panose="020B0603020202020204" pitchFamily="34" charset="0"/>
                        </a:rPr>
                        <a:t>î</a:t>
                      </a:r>
                      <a:r>
                        <a:rPr lang="en-US" sz="1600" baseline="0" dirty="0" smtClean="0">
                          <a:solidFill>
                            <a:srgbClr val="FF0000"/>
                          </a:solidFill>
                          <a:effectLst/>
                          <a:latin typeface="Trebuchet MS" panose="020B0603020202020204" pitchFamily="34" charset="0"/>
                        </a:rPr>
                        <a:t>n fi</a:t>
                      </a:r>
                      <a:r>
                        <a:rPr lang="ro-RO" sz="1600" baseline="0" dirty="0" smtClean="0">
                          <a:solidFill>
                            <a:srgbClr val="FF0000"/>
                          </a:solidFill>
                          <a:effectLst/>
                          <a:latin typeface="Trebuchet MS" panose="020B0603020202020204" pitchFamily="34" charset="0"/>
                        </a:rPr>
                        <a:t>ș</a:t>
                      </a:r>
                      <a:r>
                        <a:rPr lang="en-US" sz="1600" baseline="0" dirty="0" smtClean="0">
                          <a:solidFill>
                            <a:srgbClr val="FF0000"/>
                          </a:solidFill>
                          <a:effectLst/>
                          <a:latin typeface="Trebuchet MS" panose="020B0603020202020204" pitchFamily="34" charset="0"/>
                        </a:rPr>
                        <a:t>a </a:t>
                      </a:r>
                      <a:r>
                        <a:rPr lang="en-US" sz="1600" baseline="0" dirty="0" err="1" smtClean="0">
                          <a:solidFill>
                            <a:srgbClr val="FF0000"/>
                          </a:solidFill>
                          <a:effectLst/>
                          <a:latin typeface="Trebuchet MS" panose="020B0603020202020204" pitchFamily="34" charset="0"/>
                        </a:rPr>
                        <a:t>disciplinei</a:t>
                      </a:r>
                      <a:r>
                        <a:rPr lang="en-US" sz="1600" baseline="0" dirty="0" smtClean="0">
                          <a:solidFill>
                            <a:srgbClr val="FF0000"/>
                          </a:solidFill>
                          <a:effectLst/>
                          <a:latin typeface="Trebuchet MS" panose="020B0603020202020204" pitchFamily="34" charset="0"/>
                        </a:rPr>
                        <a:t> </a:t>
                      </a:r>
                      <a:r>
                        <a:rPr lang="ro-RO" sz="1600" baseline="0" dirty="0" smtClean="0">
                          <a:solidFill>
                            <a:srgbClr val="FF0000"/>
                          </a:solidFill>
                          <a:effectLst/>
                          <a:latin typeface="Trebuchet MS" panose="020B0603020202020204" pitchFamily="34" charset="0"/>
                        </a:rPr>
                        <a:t>.</a:t>
                      </a:r>
                      <a:endParaRPr lang="en-US" sz="1600" baseline="0" dirty="0">
                        <a:solidFill>
                          <a:srgbClr val="FF0000"/>
                        </a:solidFill>
                        <a:effectLst/>
                        <a:latin typeface="Trebuchet MS" panose="020B0603020202020204" pitchFamily="34" charset="0"/>
                      </a:endParaRPr>
                    </a:p>
                    <a:p>
                      <a:pPr marL="342900" marR="0" lvl="0" indent="-342900" algn="just">
                        <a:lnSpc>
                          <a:spcPct val="100000"/>
                        </a:lnSpc>
                        <a:spcBef>
                          <a:spcPts val="0"/>
                        </a:spcBef>
                        <a:spcAft>
                          <a:spcPts val="0"/>
                        </a:spcAft>
                        <a:buSzPts val="1200"/>
                        <a:buFont typeface="Wingdings" panose="05000000000000000000" pitchFamily="2" charset="2"/>
                        <a:buChar char=""/>
                      </a:pPr>
                      <a:endParaRPr lang="en-US" sz="1600" baseline="0" dirty="0">
                        <a:solidFill>
                          <a:srgbClr val="FF0000"/>
                        </a:solidFill>
                        <a:effectLst/>
                        <a:latin typeface="Trebuchet MS" panose="020B0603020202020204" pitchFamily="34" charset="0"/>
                      </a:endParaRPr>
                    </a:p>
                  </a:txBody>
                  <a:tcPr marL="38921" marR="3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11877210"/>
                  </a:ext>
                </a:extLst>
              </a:tr>
            </a:tbl>
          </a:graphicData>
        </a:graphic>
      </p:graphicFrame>
    </p:spTree>
    <p:extLst>
      <p:ext uri="{BB962C8B-B14F-4D97-AF65-F5344CB8AC3E}">
        <p14:creationId xmlns:p14="http://schemas.microsoft.com/office/powerpoint/2010/main" val="31133172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4" name="Title 1">
            <a:extLst>
              <a:ext uri="{FF2B5EF4-FFF2-40B4-BE49-F238E27FC236}">
                <a16:creationId xmlns:a16="http://schemas.microsoft.com/office/drawing/2014/main" xmlns="" id="{A9DFAB2B-D35F-474E-BB06-85B5C679D7D5}"/>
              </a:ext>
            </a:extLst>
          </p:cNvPr>
          <p:cNvSpPr txBox="1">
            <a:spLocks/>
          </p:cNvSpPr>
          <p:nvPr/>
        </p:nvSpPr>
        <p:spPr>
          <a:xfrm>
            <a:off x="585893" y="810716"/>
            <a:ext cx="8696868" cy="70223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ro-RO" sz="3100" b="1" dirty="0">
                <a:solidFill>
                  <a:srgbClr val="00319A"/>
                </a:solidFill>
                <a:latin typeface="Trebuchet MS" panose="020B0603020202020204" pitchFamily="34" charset="0"/>
              </a:rPr>
              <a:t>Introducere – </a:t>
            </a:r>
            <a:r>
              <a:rPr lang="en-US" sz="3200" b="1" dirty="0">
                <a:solidFill>
                  <a:srgbClr val="00319A"/>
                </a:solidFill>
                <a:latin typeface="Trebuchet MS" panose="020B0603020202020204" pitchFamily="34" charset="0"/>
              </a:rPr>
              <a:t>ANC:</a:t>
            </a:r>
            <a:r>
              <a:rPr lang="ro-RO" sz="3200" b="1" dirty="0">
                <a:solidFill>
                  <a:srgbClr val="00319A"/>
                </a:solidFill>
                <a:latin typeface="Trebuchet MS" panose="020B0603020202020204" pitchFamily="34" charset="0"/>
              </a:rPr>
              <a:t> </a:t>
            </a:r>
            <a:r>
              <a:rPr lang="ro-RO" sz="3100" b="1" dirty="0">
                <a:solidFill>
                  <a:srgbClr val="00319A"/>
                </a:solidFill>
                <a:latin typeface="Trebuchet MS" panose="020B0603020202020204" pitchFamily="34" charset="0"/>
              </a:rPr>
              <a:t>atribuții</a:t>
            </a:r>
            <a:endPar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25" name="Content Placeholder 2">
            <a:extLst>
              <a:ext uri="{FF2B5EF4-FFF2-40B4-BE49-F238E27FC236}">
                <a16:creationId xmlns:a16="http://schemas.microsoft.com/office/drawing/2014/main" xmlns="" id="{CABA16C6-2311-48F3-B25F-27FA4C2671F9}"/>
              </a:ext>
            </a:extLst>
          </p:cNvPr>
          <p:cNvSpPr txBox="1">
            <a:spLocks/>
          </p:cNvSpPr>
          <p:nvPr/>
        </p:nvSpPr>
        <p:spPr>
          <a:xfrm>
            <a:off x="585893" y="1512955"/>
            <a:ext cx="11127136" cy="45852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rgbClr val="00319A"/>
                </a:solidFill>
                <a:latin typeface="Trebuchet MS" panose="020B0603020202020204" pitchFamily="34" charset="0"/>
              </a:rPr>
              <a:t>ANC:</a:t>
            </a:r>
          </a:p>
          <a:p>
            <a:pPr marL="342900" indent="-342900" algn="l">
              <a:buClr>
                <a:srgbClr val="00319A"/>
              </a:buClr>
              <a:buFont typeface="Wingdings" panose="05000000000000000000" pitchFamily="2" charset="2"/>
              <a:buChar char="v"/>
            </a:pPr>
            <a:r>
              <a:rPr lang="en-US" sz="1800" dirty="0">
                <a:latin typeface="Trebuchet MS" panose="020B0603020202020204" pitchFamily="34" charset="0"/>
              </a:rPr>
              <a:t>1</a:t>
            </a:r>
            <a:r>
              <a:rPr lang="en-US" sz="1800" dirty="0" smtClean="0">
                <a:latin typeface="Trebuchet MS" panose="020B0603020202020204" pitchFamily="34" charset="0"/>
              </a:rPr>
              <a:t>.</a:t>
            </a:r>
            <a:r>
              <a:rPr lang="ro-RO" sz="1800" dirty="0" smtClean="0">
                <a:latin typeface="Trebuchet MS" panose="020B0603020202020204" pitchFamily="34" charset="0"/>
              </a:rPr>
              <a:t> </a:t>
            </a:r>
            <a:r>
              <a:rPr lang="en-US" sz="1800" dirty="0" err="1" smtClean="0">
                <a:latin typeface="Trebuchet MS" panose="020B0603020202020204" pitchFamily="34" charset="0"/>
              </a:rPr>
              <a:t>Armonizare</a:t>
            </a:r>
            <a:r>
              <a:rPr lang="en-US" sz="1800" dirty="0" smtClean="0">
                <a:latin typeface="Trebuchet MS" panose="020B0603020202020204" pitchFamily="34" charset="0"/>
              </a:rPr>
              <a:t> </a:t>
            </a:r>
            <a:r>
              <a:rPr lang="en-US" sz="1800" dirty="0">
                <a:latin typeface="Trebuchet MS" panose="020B0603020202020204" pitchFamily="34" charset="0"/>
              </a:rPr>
              <a:t>cu </a:t>
            </a:r>
            <a:r>
              <a:rPr lang="en-US" sz="1800" dirty="0" err="1">
                <a:latin typeface="Trebuchet MS" panose="020B0603020202020204" pitchFamily="34" charset="0"/>
              </a:rPr>
              <a:t>legisla</a:t>
            </a:r>
            <a:r>
              <a:rPr lang="ro-RO" sz="1800" dirty="0">
                <a:latin typeface="Trebuchet MS" panose="020B0603020202020204" pitchFamily="34" charset="0"/>
              </a:rPr>
              <a:t>ț</a:t>
            </a:r>
            <a:r>
              <a:rPr lang="en-US" sz="1800" dirty="0" err="1">
                <a:latin typeface="Trebuchet MS" panose="020B0603020202020204" pitchFamily="34" charset="0"/>
              </a:rPr>
              <a:t>ia</a:t>
            </a:r>
            <a:r>
              <a:rPr lang="en-US" sz="1800" dirty="0">
                <a:latin typeface="Trebuchet MS" panose="020B0603020202020204" pitchFamily="34" charset="0"/>
              </a:rPr>
              <a:t> </a:t>
            </a:r>
            <a:r>
              <a:rPr lang="en-US" sz="1800" dirty="0" err="1">
                <a:latin typeface="Trebuchet MS" panose="020B0603020202020204" pitchFamily="34" charset="0"/>
              </a:rPr>
              <a:t>european</a:t>
            </a:r>
            <a:r>
              <a:rPr lang="ro-RO" sz="1800" dirty="0">
                <a:latin typeface="Trebuchet MS" panose="020B0603020202020204" pitchFamily="34" charset="0"/>
              </a:rPr>
              <a:t>ă</a:t>
            </a:r>
            <a:r>
              <a:rPr lang="en-US" sz="1800" dirty="0">
                <a:latin typeface="Trebuchet MS" panose="020B0603020202020204" pitchFamily="34" charset="0"/>
              </a:rPr>
              <a:t> </a:t>
            </a:r>
            <a:r>
              <a:rPr lang="ro-RO" sz="1800" dirty="0">
                <a:latin typeface="Trebuchet MS" panose="020B0603020202020204" pitchFamily="34" charset="0"/>
              </a:rPr>
              <a:t>î</a:t>
            </a:r>
            <a:r>
              <a:rPr lang="en-US" sz="1800" dirty="0">
                <a:latin typeface="Trebuchet MS" panose="020B0603020202020204" pitchFamily="34" charset="0"/>
              </a:rPr>
              <a:t>n </a:t>
            </a:r>
            <a:r>
              <a:rPr lang="en-US" sz="1800" dirty="0" err="1">
                <a:latin typeface="Trebuchet MS" panose="020B0603020202020204" pitchFamily="34" charset="0"/>
              </a:rPr>
              <a:t>domeniul</a:t>
            </a:r>
            <a:r>
              <a:rPr lang="en-US" sz="1800" dirty="0">
                <a:latin typeface="Trebuchet MS" panose="020B0603020202020204" pitchFamily="34" charset="0"/>
              </a:rPr>
              <a:t> </a:t>
            </a:r>
            <a:r>
              <a:rPr lang="en-US" sz="1800" dirty="0" err="1">
                <a:latin typeface="Trebuchet MS" panose="020B0603020202020204" pitchFamily="34" charset="0"/>
              </a:rPr>
              <a:t>calific</a:t>
            </a:r>
            <a:r>
              <a:rPr lang="ro-RO" sz="1800" dirty="0">
                <a:latin typeface="Trebuchet MS" panose="020B0603020202020204" pitchFamily="34" charset="0"/>
              </a:rPr>
              <a:t>ă</a:t>
            </a:r>
            <a:r>
              <a:rPr lang="en-US" sz="1800" dirty="0" err="1">
                <a:latin typeface="Trebuchet MS" panose="020B0603020202020204" pitchFamily="34" charset="0"/>
              </a:rPr>
              <a:t>rilor</a:t>
            </a:r>
            <a:r>
              <a:rPr lang="en-US" sz="1800" dirty="0">
                <a:latin typeface="Trebuchet MS" panose="020B0603020202020204" pitchFamily="34" charset="0"/>
              </a:rPr>
              <a:t> </a:t>
            </a:r>
            <a:r>
              <a:rPr lang="ro-RO" sz="1800" dirty="0">
                <a:latin typeface="Trebuchet MS" panose="020B0603020202020204" pitchFamily="34" charset="0"/>
              </a:rPr>
              <a:t>ș</a:t>
            </a:r>
            <a:r>
              <a:rPr lang="en-US" sz="1800" dirty="0" err="1">
                <a:latin typeface="Trebuchet MS" panose="020B0603020202020204" pitchFamily="34" charset="0"/>
              </a:rPr>
              <a:t>i</a:t>
            </a:r>
            <a:r>
              <a:rPr lang="en-US" sz="1800" dirty="0">
                <a:latin typeface="Trebuchet MS" panose="020B0603020202020204" pitchFamily="34" charset="0"/>
              </a:rPr>
              <a:t> </a:t>
            </a:r>
            <a:r>
              <a:rPr lang="en-US" sz="1800" dirty="0" smtClean="0">
                <a:latin typeface="Trebuchet MS" panose="020B0603020202020204" pitchFamily="34" charset="0"/>
              </a:rPr>
              <a:t>EQF</a:t>
            </a:r>
            <a:r>
              <a:rPr lang="ro-RO" sz="1800" dirty="0" smtClean="0">
                <a:latin typeface="Trebuchet MS" panose="020B0603020202020204" pitchFamily="34" charset="0"/>
              </a:rPr>
              <a:t>;</a:t>
            </a:r>
            <a:endParaRPr lang="ro-RO" sz="1800" dirty="0">
              <a:latin typeface="Trebuchet MS" panose="020B0603020202020204" pitchFamily="34" charset="0"/>
            </a:endParaRPr>
          </a:p>
          <a:p>
            <a:pPr marL="342900" indent="-342900" algn="l">
              <a:buClr>
                <a:srgbClr val="00319A"/>
              </a:buClr>
              <a:buFont typeface="Wingdings" panose="05000000000000000000" pitchFamily="2" charset="2"/>
              <a:buChar char="v"/>
            </a:pPr>
            <a:r>
              <a:rPr lang="en-US" sz="1800" dirty="0">
                <a:latin typeface="Trebuchet MS" panose="020B0603020202020204" pitchFamily="34" charset="0"/>
              </a:rPr>
              <a:t>2</a:t>
            </a:r>
            <a:r>
              <a:rPr lang="en-US" sz="1800" dirty="0" smtClean="0">
                <a:latin typeface="Trebuchet MS" panose="020B0603020202020204" pitchFamily="34" charset="0"/>
              </a:rPr>
              <a:t>.</a:t>
            </a:r>
            <a:r>
              <a:rPr lang="ro-RO" sz="1800" dirty="0" smtClean="0">
                <a:latin typeface="Trebuchet MS" panose="020B0603020202020204" pitchFamily="34" charset="0"/>
              </a:rPr>
              <a:t> </a:t>
            </a:r>
            <a:r>
              <a:rPr lang="en-US" sz="1800" dirty="0" smtClean="0">
                <a:latin typeface="Trebuchet MS" panose="020B0603020202020204" pitchFamily="34" charset="0"/>
              </a:rPr>
              <a:t>Leg</a:t>
            </a:r>
            <a:r>
              <a:rPr lang="ro-RO" sz="1800" dirty="0">
                <a:latin typeface="Trebuchet MS" panose="020B0603020202020204" pitchFamily="34" charset="0"/>
              </a:rPr>
              <a:t>ă</a:t>
            </a:r>
            <a:r>
              <a:rPr lang="en-US" sz="1800" dirty="0" err="1">
                <a:latin typeface="Trebuchet MS" panose="020B0603020202020204" pitchFamily="34" charset="0"/>
              </a:rPr>
              <a:t>tura</a:t>
            </a:r>
            <a:r>
              <a:rPr lang="en-US" sz="1800" dirty="0">
                <a:latin typeface="Trebuchet MS" panose="020B0603020202020204" pitchFamily="34" charset="0"/>
              </a:rPr>
              <a:t> cu pia</a:t>
            </a:r>
            <a:r>
              <a:rPr lang="ro-RO" sz="1800" dirty="0">
                <a:latin typeface="Trebuchet MS" panose="020B0603020202020204" pitchFamily="34" charset="0"/>
              </a:rPr>
              <a:t>ț</a:t>
            </a:r>
            <a:r>
              <a:rPr lang="en-US" sz="1800" dirty="0">
                <a:latin typeface="Trebuchet MS" panose="020B0603020202020204" pitchFamily="34" charset="0"/>
              </a:rPr>
              <a:t>a </a:t>
            </a:r>
            <a:r>
              <a:rPr lang="en-US" sz="1800" dirty="0" err="1">
                <a:latin typeface="Trebuchet MS" panose="020B0603020202020204" pitchFamily="34" charset="0"/>
              </a:rPr>
              <a:t>muncii</a:t>
            </a:r>
            <a:r>
              <a:rPr lang="en-US" sz="1800" dirty="0">
                <a:latin typeface="Trebuchet MS" panose="020B0603020202020204" pitchFamily="34" charset="0"/>
              </a:rPr>
              <a:t>,</a:t>
            </a:r>
            <a:r>
              <a:rPr lang="ro-RO" sz="1800" dirty="0">
                <a:latin typeface="Trebuchet MS" panose="020B0603020202020204" pitchFamily="34" charset="0"/>
              </a:rPr>
              <a:t> </a:t>
            </a:r>
            <a:r>
              <a:rPr lang="en-US" sz="1800" dirty="0" err="1">
                <a:latin typeface="Trebuchet MS" panose="020B0603020202020204" pitchFamily="34" charset="0"/>
              </a:rPr>
              <a:t>stabilirea</a:t>
            </a:r>
            <a:r>
              <a:rPr lang="en-US" sz="1800" dirty="0">
                <a:latin typeface="Trebuchet MS" panose="020B0603020202020204" pitchFamily="34" charset="0"/>
              </a:rPr>
              <a:t> </a:t>
            </a:r>
            <a:r>
              <a:rPr lang="en-US" sz="1800" dirty="0" err="1">
                <a:latin typeface="Trebuchet MS" panose="020B0603020202020204" pitchFamily="34" charset="0"/>
              </a:rPr>
              <a:t>competen</a:t>
            </a:r>
            <a:r>
              <a:rPr lang="ro-RO" sz="1800" dirty="0">
                <a:latin typeface="Trebuchet MS" panose="020B0603020202020204" pitchFamily="34" charset="0"/>
              </a:rPr>
              <a:t>ț</a:t>
            </a:r>
            <a:r>
              <a:rPr lang="en-US" sz="1800" dirty="0" err="1">
                <a:latin typeface="Trebuchet MS" panose="020B0603020202020204" pitchFamily="34" charset="0"/>
              </a:rPr>
              <a:t>elor</a:t>
            </a:r>
            <a:r>
              <a:rPr lang="en-US" sz="1800" dirty="0">
                <a:latin typeface="Trebuchet MS" panose="020B0603020202020204" pitchFamily="34" charset="0"/>
              </a:rPr>
              <a:t> </a:t>
            </a:r>
            <a:r>
              <a:rPr lang="en-US" sz="1800" dirty="0" err="1">
                <a:latin typeface="Trebuchet MS" panose="020B0603020202020204" pitchFamily="34" charset="0"/>
              </a:rPr>
              <a:t>ocupa</a:t>
            </a:r>
            <a:r>
              <a:rPr lang="ro-RO" sz="1800" dirty="0">
                <a:latin typeface="Trebuchet MS" panose="020B0603020202020204" pitchFamily="34" charset="0"/>
              </a:rPr>
              <a:t>ț</a:t>
            </a:r>
            <a:r>
              <a:rPr lang="en-US" sz="1800" dirty="0" err="1">
                <a:latin typeface="Trebuchet MS" panose="020B0603020202020204" pitchFamily="34" charset="0"/>
              </a:rPr>
              <a:t>iilor</a:t>
            </a:r>
            <a:r>
              <a:rPr lang="en-US" sz="1800" dirty="0">
                <a:latin typeface="Trebuchet MS" panose="020B0603020202020204" pitchFamily="34" charset="0"/>
              </a:rPr>
              <a:t> din COR,</a:t>
            </a:r>
            <a:r>
              <a:rPr lang="ro-RO" sz="1800" dirty="0">
                <a:latin typeface="Trebuchet MS" panose="020B0603020202020204" pitchFamily="34" charset="0"/>
              </a:rPr>
              <a:t> </a:t>
            </a:r>
            <a:r>
              <a:rPr lang="en-US" sz="1800" dirty="0" err="1">
                <a:latin typeface="Trebuchet MS" panose="020B0603020202020204" pitchFamily="34" charset="0"/>
              </a:rPr>
              <a:t>finan</a:t>
            </a:r>
            <a:r>
              <a:rPr lang="ro-RO" sz="1800" dirty="0">
                <a:latin typeface="Trebuchet MS" panose="020B0603020202020204" pitchFamily="34" charset="0"/>
              </a:rPr>
              <a:t>ț</a:t>
            </a:r>
            <a:r>
              <a:rPr lang="en-US" sz="1800" dirty="0">
                <a:latin typeface="Trebuchet MS" panose="020B0603020202020204" pitchFamily="34" charset="0"/>
              </a:rPr>
              <a:t>area </a:t>
            </a:r>
            <a:r>
              <a:rPr lang="en-US" sz="1800" dirty="0" smtClean="0">
                <a:latin typeface="Trebuchet MS" panose="020B0603020202020204" pitchFamily="34" charset="0"/>
              </a:rPr>
              <a:t>CS</a:t>
            </a:r>
            <a:r>
              <a:rPr lang="ro-RO" sz="1800" dirty="0" smtClean="0">
                <a:latin typeface="Trebuchet MS" panose="020B0603020202020204" pitchFamily="34" charset="0"/>
              </a:rPr>
              <a:t>;</a:t>
            </a:r>
            <a:endParaRPr lang="ro-RO" sz="1800" dirty="0">
              <a:latin typeface="Trebuchet MS" panose="020B0603020202020204" pitchFamily="34" charset="0"/>
            </a:endParaRPr>
          </a:p>
          <a:p>
            <a:pPr marL="342900" indent="-342900" algn="l">
              <a:buClr>
                <a:srgbClr val="00319A"/>
              </a:buClr>
              <a:buFont typeface="Wingdings" panose="05000000000000000000" pitchFamily="2" charset="2"/>
              <a:buChar char="v"/>
            </a:pPr>
            <a:r>
              <a:rPr lang="en-US" sz="1800" dirty="0">
                <a:latin typeface="Trebuchet MS" panose="020B0603020202020204" pitchFamily="34" charset="0"/>
              </a:rPr>
              <a:t>3</a:t>
            </a:r>
            <a:r>
              <a:rPr lang="en-US" sz="1800" dirty="0" smtClean="0">
                <a:latin typeface="Trebuchet MS" panose="020B0603020202020204" pitchFamily="34" charset="0"/>
              </a:rPr>
              <a:t>.</a:t>
            </a:r>
            <a:r>
              <a:rPr lang="ro-RO" sz="1800" dirty="0" smtClean="0">
                <a:latin typeface="Trebuchet MS" panose="020B0603020202020204" pitchFamily="34" charset="0"/>
              </a:rPr>
              <a:t> </a:t>
            </a:r>
            <a:r>
              <a:rPr lang="en-US" sz="1800" dirty="0" err="1" smtClean="0">
                <a:latin typeface="Trebuchet MS" panose="020B0603020202020204" pitchFamily="34" charset="0"/>
              </a:rPr>
              <a:t>Registre</a:t>
            </a:r>
            <a:r>
              <a:rPr lang="en-US" sz="1800" dirty="0" smtClean="0">
                <a:latin typeface="Trebuchet MS" panose="020B0603020202020204" pitchFamily="34" charset="0"/>
              </a:rPr>
              <a:t> </a:t>
            </a:r>
            <a:r>
              <a:rPr lang="en-US" sz="1800" dirty="0" err="1">
                <a:latin typeface="Trebuchet MS" panose="020B0603020202020204" pitchFamily="34" charset="0"/>
              </a:rPr>
              <a:t>na</a:t>
            </a:r>
            <a:r>
              <a:rPr lang="ro-RO" sz="1800" dirty="0">
                <a:latin typeface="Trebuchet MS" panose="020B0603020202020204" pitchFamily="34" charset="0"/>
              </a:rPr>
              <a:t>ț</a:t>
            </a:r>
            <a:r>
              <a:rPr lang="en-US" sz="1800" dirty="0" err="1">
                <a:latin typeface="Trebuchet MS" panose="020B0603020202020204" pitchFamily="34" charset="0"/>
              </a:rPr>
              <a:t>ionale</a:t>
            </a:r>
            <a:r>
              <a:rPr lang="en-US" sz="1800" dirty="0">
                <a:latin typeface="Trebuchet MS" panose="020B0603020202020204" pitchFamily="34" charset="0"/>
              </a:rPr>
              <a:t> –</a:t>
            </a:r>
            <a:r>
              <a:rPr lang="ro-RO" sz="1800" dirty="0">
                <a:latin typeface="Trebuchet MS" panose="020B0603020202020204" pitchFamily="34" charset="0"/>
              </a:rPr>
              <a:t> </a:t>
            </a:r>
            <a:r>
              <a:rPr lang="en-US" sz="1800" dirty="0" err="1">
                <a:latin typeface="Trebuchet MS" panose="020B0603020202020204" pitchFamily="34" charset="0"/>
              </a:rPr>
              <a:t>registrul</a:t>
            </a:r>
            <a:r>
              <a:rPr lang="en-US" sz="1800" dirty="0">
                <a:latin typeface="Trebuchet MS" panose="020B0603020202020204" pitchFamily="34" charset="0"/>
              </a:rPr>
              <a:t> </a:t>
            </a:r>
            <a:r>
              <a:rPr lang="en-US" sz="1800" dirty="0" err="1">
                <a:latin typeface="Trebuchet MS" panose="020B0603020202020204" pitchFamily="34" charset="0"/>
              </a:rPr>
              <a:t>na</a:t>
            </a:r>
            <a:r>
              <a:rPr lang="ro-RO" sz="1800" dirty="0">
                <a:latin typeface="Trebuchet MS" panose="020B0603020202020204" pitchFamily="34" charset="0"/>
              </a:rPr>
              <a:t>ț</a:t>
            </a:r>
            <a:r>
              <a:rPr lang="en-US" sz="1800" dirty="0" err="1">
                <a:latin typeface="Trebuchet MS" panose="020B0603020202020204" pitchFamily="34" charset="0"/>
              </a:rPr>
              <a:t>ional</a:t>
            </a:r>
            <a:r>
              <a:rPr lang="en-US" sz="1800" dirty="0">
                <a:latin typeface="Trebuchet MS" panose="020B0603020202020204" pitchFamily="34" charset="0"/>
              </a:rPr>
              <a:t> al </a:t>
            </a:r>
            <a:r>
              <a:rPr lang="en-US" sz="1800" dirty="0" err="1">
                <a:latin typeface="Trebuchet MS" panose="020B0603020202020204" pitchFamily="34" charset="0"/>
              </a:rPr>
              <a:t>calific</a:t>
            </a:r>
            <a:r>
              <a:rPr lang="ro-RO" sz="1800" dirty="0">
                <a:latin typeface="Trebuchet MS" panose="020B0603020202020204" pitchFamily="34" charset="0"/>
              </a:rPr>
              <a:t>ă</a:t>
            </a:r>
            <a:r>
              <a:rPr lang="en-US" sz="1800" dirty="0" err="1">
                <a:latin typeface="Trebuchet MS" panose="020B0603020202020204" pitchFamily="34" charset="0"/>
              </a:rPr>
              <a:t>rilor</a:t>
            </a:r>
            <a:r>
              <a:rPr lang="en-US" sz="1800" dirty="0">
                <a:latin typeface="Trebuchet MS" panose="020B0603020202020204" pitchFamily="34" charset="0"/>
              </a:rPr>
              <a:t> RNC =</a:t>
            </a:r>
            <a:r>
              <a:rPr lang="ro-RO" sz="1800" dirty="0">
                <a:latin typeface="Trebuchet MS" panose="020B0603020202020204" pitchFamily="34" charset="0"/>
              </a:rPr>
              <a:t> </a:t>
            </a:r>
            <a:r>
              <a:rPr lang="en-US" sz="1800" dirty="0" smtClean="0">
                <a:latin typeface="Trebuchet MS" panose="020B0603020202020204" pitchFamily="34" charset="0"/>
              </a:rPr>
              <a:t>RNCIS+RNCP+RNPP</a:t>
            </a:r>
            <a:r>
              <a:rPr lang="ro-RO" sz="1800" dirty="0" smtClean="0">
                <a:latin typeface="Trebuchet MS" panose="020B0603020202020204" pitchFamily="34" charset="0"/>
              </a:rPr>
              <a:t>;</a:t>
            </a:r>
            <a:endParaRPr lang="ro-RO" sz="1800" dirty="0">
              <a:latin typeface="Trebuchet MS" panose="020B0603020202020204" pitchFamily="34" charset="0"/>
            </a:endParaRPr>
          </a:p>
          <a:p>
            <a:pPr marL="342900" indent="-342900" algn="l">
              <a:buClr>
                <a:srgbClr val="00319A"/>
              </a:buClr>
              <a:buFont typeface="Wingdings" panose="05000000000000000000" pitchFamily="2" charset="2"/>
              <a:buChar char="v"/>
            </a:pPr>
            <a:r>
              <a:rPr lang="en-US" sz="1800" dirty="0">
                <a:latin typeface="Trebuchet MS" panose="020B0603020202020204" pitchFamily="34" charset="0"/>
              </a:rPr>
              <a:t>4</a:t>
            </a:r>
            <a:r>
              <a:rPr lang="en-US" sz="1800" dirty="0" smtClean="0">
                <a:latin typeface="Trebuchet MS" panose="020B0603020202020204" pitchFamily="34" charset="0"/>
              </a:rPr>
              <a:t>.</a:t>
            </a:r>
            <a:r>
              <a:rPr lang="ro-RO" sz="1800" dirty="0" smtClean="0">
                <a:latin typeface="Trebuchet MS" panose="020B0603020202020204" pitchFamily="34" charset="0"/>
              </a:rPr>
              <a:t> </a:t>
            </a:r>
            <a:r>
              <a:rPr lang="en-US" sz="1800" dirty="0" err="1" smtClean="0">
                <a:latin typeface="Trebuchet MS" panose="020B0603020202020204" pitchFamily="34" charset="0"/>
              </a:rPr>
              <a:t>Aprobarea</a:t>
            </a:r>
            <a:r>
              <a:rPr lang="en-US" sz="1800" dirty="0" smtClean="0">
                <a:latin typeface="Trebuchet MS" panose="020B0603020202020204" pitchFamily="34" charset="0"/>
              </a:rPr>
              <a:t> </a:t>
            </a:r>
            <a:r>
              <a:rPr lang="en-US" sz="1800" dirty="0" err="1">
                <a:latin typeface="Trebuchet MS" panose="020B0603020202020204" pitchFamily="34" charset="0"/>
              </a:rPr>
              <a:t>standardelor</a:t>
            </a:r>
            <a:r>
              <a:rPr lang="en-US" sz="1800" dirty="0">
                <a:latin typeface="Trebuchet MS" panose="020B0603020202020204" pitchFamily="34" charset="0"/>
              </a:rPr>
              <a:t> </a:t>
            </a:r>
            <a:r>
              <a:rPr lang="en-US" sz="1800" dirty="0" err="1">
                <a:latin typeface="Trebuchet MS" panose="020B0603020202020204" pitchFamily="34" charset="0"/>
              </a:rPr>
              <a:t>ocupa</a:t>
            </a:r>
            <a:r>
              <a:rPr lang="ro-RO" sz="1800" dirty="0">
                <a:latin typeface="Trebuchet MS" panose="020B0603020202020204" pitchFamily="34" charset="0"/>
              </a:rPr>
              <a:t>ț</a:t>
            </a:r>
            <a:r>
              <a:rPr lang="en-US" sz="1800" dirty="0" err="1">
                <a:latin typeface="Trebuchet MS" panose="020B0603020202020204" pitchFamily="34" charset="0"/>
              </a:rPr>
              <a:t>ionale</a:t>
            </a:r>
            <a:r>
              <a:rPr lang="ro-RO" sz="1800" dirty="0">
                <a:latin typeface="Trebuchet MS" panose="020B0603020202020204" pitchFamily="34" charset="0"/>
              </a:rPr>
              <a:t> </a:t>
            </a:r>
            <a:r>
              <a:rPr lang="en-US" sz="1800" dirty="0">
                <a:latin typeface="Trebuchet MS" panose="020B0603020202020204" pitchFamily="34" charset="0"/>
              </a:rPr>
              <a:t>– </a:t>
            </a:r>
            <a:r>
              <a:rPr lang="en-US" sz="1800" dirty="0" smtClean="0">
                <a:latin typeface="Trebuchet MS" panose="020B0603020202020204" pitchFamily="34" charset="0"/>
              </a:rPr>
              <a:t>SO</a:t>
            </a:r>
            <a:r>
              <a:rPr lang="ro-RO" sz="1800" dirty="0">
                <a:latin typeface="Trebuchet MS" panose="020B0603020202020204" pitchFamily="34" charset="0"/>
              </a:rPr>
              <a:t>;</a:t>
            </a:r>
            <a:endParaRPr lang="en-US" sz="1800" dirty="0">
              <a:latin typeface="Trebuchet MS" panose="020B0603020202020204" pitchFamily="34" charset="0"/>
            </a:endParaRPr>
          </a:p>
          <a:p>
            <a:pPr marL="342900" indent="-342900" algn="l">
              <a:buClr>
                <a:srgbClr val="00319A"/>
              </a:buClr>
              <a:buFont typeface="Wingdings" panose="05000000000000000000" pitchFamily="2" charset="2"/>
              <a:buChar char="v"/>
            </a:pPr>
            <a:r>
              <a:rPr lang="en-US" sz="1800" dirty="0">
                <a:latin typeface="Trebuchet MS" panose="020B0603020202020204" pitchFamily="34" charset="0"/>
              </a:rPr>
              <a:t>           </a:t>
            </a:r>
            <a:r>
              <a:rPr lang="en-US" sz="1800" dirty="0" err="1">
                <a:latin typeface="Trebuchet MS" panose="020B0603020202020204" pitchFamily="34" charset="0"/>
              </a:rPr>
              <a:t>Registrul</a:t>
            </a:r>
            <a:r>
              <a:rPr lang="en-US" sz="1800" dirty="0">
                <a:latin typeface="Trebuchet MS" panose="020B0603020202020204" pitchFamily="34" charset="0"/>
              </a:rPr>
              <a:t> </a:t>
            </a:r>
            <a:r>
              <a:rPr lang="en-US" sz="1800" dirty="0" err="1">
                <a:latin typeface="Trebuchet MS" panose="020B0603020202020204" pitchFamily="34" charset="0"/>
              </a:rPr>
              <a:t>STANDADELOR</a:t>
            </a:r>
            <a:r>
              <a:rPr lang="en-US" sz="1800" dirty="0">
                <a:latin typeface="Trebuchet MS" panose="020B0603020202020204" pitchFamily="34" charset="0"/>
              </a:rPr>
              <a:t> </a:t>
            </a:r>
            <a:r>
              <a:rPr lang="en-US" sz="1800" dirty="0" err="1">
                <a:latin typeface="Trebuchet MS" panose="020B0603020202020204" pitchFamily="34" charset="0"/>
              </a:rPr>
              <a:t>OCUPA</a:t>
            </a:r>
            <a:r>
              <a:rPr lang="ro-RO" sz="1800" dirty="0">
                <a:latin typeface="Trebuchet MS" panose="020B0603020202020204" pitchFamily="34" charset="0"/>
              </a:rPr>
              <a:t>Ț</a:t>
            </a:r>
            <a:r>
              <a:rPr lang="en-US" sz="1800" dirty="0" smtClean="0">
                <a:latin typeface="Trebuchet MS" panose="020B0603020202020204" pitchFamily="34" charset="0"/>
              </a:rPr>
              <a:t>IONALE</a:t>
            </a:r>
            <a:r>
              <a:rPr lang="ro-RO" sz="1800" dirty="0" smtClean="0">
                <a:latin typeface="Trebuchet MS" panose="020B0603020202020204" pitchFamily="34" charset="0"/>
              </a:rPr>
              <a:t>;</a:t>
            </a:r>
            <a:r>
              <a:rPr lang="en-US" sz="1800" dirty="0" smtClean="0">
                <a:latin typeface="Trebuchet MS" panose="020B0603020202020204" pitchFamily="34" charset="0"/>
              </a:rPr>
              <a:t> </a:t>
            </a:r>
            <a:endParaRPr lang="en-US" sz="1800" dirty="0">
              <a:latin typeface="Trebuchet MS" panose="020B0603020202020204" pitchFamily="34" charset="0"/>
            </a:endParaRPr>
          </a:p>
          <a:p>
            <a:pPr marL="342900" indent="-342900" algn="l">
              <a:buClr>
                <a:srgbClr val="00319A"/>
              </a:buClr>
              <a:buFont typeface="Wingdings" panose="05000000000000000000" pitchFamily="2" charset="2"/>
              <a:buChar char="v"/>
            </a:pPr>
            <a:r>
              <a:rPr lang="en-US" sz="1800" dirty="0">
                <a:latin typeface="Trebuchet MS" panose="020B0603020202020204" pitchFamily="34" charset="0"/>
              </a:rPr>
              <a:t>           </a:t>
            </a:r>
            <a:r>
              <a:rPr lang="en-US" sz="1800" dirty="0" err="1">
                <a:latin typeface="Trebuchet MS" panose="020B0603020202020204" pitchFamily="34" charset="0"/>
              </a:rPr>
              <a:t>Registrul</a:t>
            </a:r>
            <a:r>
              <a:rPr lang="en-US" sz="1800" dirty="0">
                <a:latin typeface="Trebuchet MS" panose="020B0603020202020204" pitchFamily="34" charset="0"/>
              </a:rPr>
              <a:t> </a:t>
            </a:r>
            <a:r>
              <a:rPr lang="en-US" sz="1800" dirty="0" err="1">
                <a:latin typeface="Trebuchet MS" panose="020B0603020202020204" pitchFamily="34" charset="0"/>
              </a:rPr>
              <a:t>na</a:t>
            </a:r>
            <a:r>
              <a:rPr lang="ro-RO" sz="1800" dirty="0">
                <a:latin typeface="Trebuchet MS" panose="020B0603020202020204" pitchFamily="34" charset="0"/>
              </a:rPr>
              <a:t>ț</a:t>
            </a:r>
            <a:r>
              <a:rPr lang="en-US" sz="1800" dirty="0" err="1">
                <a:latin typeface="Trebuchet MS" panose="020B0603020202020204" pitchFamily="34" charset="0"/>
              </a:rPr>
              <a:t>ional</a:t>
            </a:r>
            <a:r>
              <a:rPr lang="en-US" sz="1800" dirty="0">
                <a:latin typeface="Trebuchet MS" panose="020B0603020202020204" pitchFamily="34" charset="0"/>
              </a:rPr>
              <a:t> al </a:t>
            </a:r>
            <a:r>
              <a:rPr lang="en-US" sz="1800" dirty="0" err="1">
                <a:latin typeface="Trebuchet MS" panose="020B0603020202020204" pitchFamily="34" charset="0"/>
              </a:rPr>
              <a:t>calific</a:t>
            </a:r>
            <a:r>
              <a:rPr lang="ro-RO" sz="1800" dirty="0">
                <a:latin typeface="Trebuchet MS" panose="020B0603020202020204" pitchFamily="34" charset="0"/>
              </a:rPr>
              <a:t>ă</a:t>
            </a:r>
            <a:r>
              <a:rPr lang="en-US" sz="1800" dirty="0" err="1">
                <a:latin typeface="Trebuchet MS" panose="020B0603020202020204" pitchFamily="34" charset="0"/>
              </a:rPr>
              <a:t>rilor</a:t>
            </a:r>
            <a:r>
              <a:rPr lang="en-US" sz="1800" dirty="0">
                <a:latin typeface="Trebuchet MS" panose="020B0603020202020204" pitchFamily="34" charset="0"/>
              </a:rPr>
              <a:t> </a:t>
            </a:r>
            <a:r>
              <a:rPr lang="en-US" sz="1800" dirty="0" err="1">
                <a:latin typeface="Trebuchet MS" panose="020B0603020202020204" pitchFamily="34" charset="0"/>
              </a:rPr>
              <a:t>profesionale</a:t>
            </a:r>
            <a:r>
              <a:rPr lang="en-US" sz="1800" dirty="0">
                <a:latin typeface="Trebuchet MS" panose="020B0603020202020204" pitchFamily="34" charset="0"/>
              </a:rPr>
              <a:t> </a:t>
            </a:r>
            <a:r>
              <a:rPr lang="en-US" sz="1800" dirty="0" smtClean="0">
                <a:latin typeface="Trebuchet MS" panose="020B0603020202020204" pitchFamily="34" charset="0"/>
              </a:rPr>
              <a:t>–</a:t>
            </a:r>
            <a:r>
              <a:rPr lang="ro-RO" sz="1800" dirty="0" smtClean="0">
                <a:latin typeface="Trebuchet MS" panose="020B0603020202020204" pitchFamily="34" charset="0"/>
              </a:rPr>
              <a:t> </a:t>
            </a:r>
            <a:r>
              <a:rPr lang="en-US" sz="1800" dirty="0" smtClean="0">
                <a:latin typeface="Trebuchet MS" panose="020B0603020202020204" pitchFamily="34" charset="0"/>
              </a:rPr>
              <a:t>RNCP</a:t>
            </a:r>
            <a:r>
              <a:rPr lang="ro-RO" sz="1800" dirty="0" smtClean="0">
                <a:latin typeface="Trebuchet MS" panose="020B0603020202020204" pitchFamily="34" charset="0"/>
              </a:rPr>
              <a:t>;</a:t>
            </a:r>
            <a:endParaRPr lang="ro-RO" sz="1800" dirty="0">
              <a:latin typeface="Trebuchet MS" panose="020B0603020202020204" pitchFamily="34" charset="0"/>
            </a:endParaRPr>
          </a:p>
          <a:p>
            <a:pPr marL="342900" indent="-342900" algn="l">
              <a:buClr>
                <a:srgbClr val="00319A"/>
              </a:buClr>
              <a:buFont typeface="Wingdings" panose="05000000000000000000" pitchFamily="2" charset="2"/>
              <a:buChar char="v"/>
            </a:pPr>
            <a:r>
              <a:rPr lang="en-US" sz="1800" dirty="0">
                <a:latin typeface="Trebuchet MS" panose="020B0603020202020204" pitchFamily="34" charset="0"/>
              </a:rPr>
              <a:t>5</a:t>
            </a:r>
            <a:r>
              <a:rPr lang="en-US" sz="1800" dirty="0" smtClean="0">
                <a:latin typeface="Trebuchet MS" panose="020B0603020202020204" pitchFamily="34" charset="0"/>
              </a:rPr>
              <a:t>.</a:t>
            </a:r>
            <a:r>
              <a:rPr lang="ro-RO" sz="1800" dirty="0" smtClean="0">
                <a:latin typeface="Trebuchet MS" panose="020B0603020202020204" pitchFamily="34" charset="0"/>
              </a:rPr>
              <a:t> </a:t>
            </a:r>
            <a:r>
              <a:rPr lang="en-US" sz="1800" dirty="0" err="1" smtClean="0">
                <a:latin typeface="Trebuchet MS" panose="020B0603020202020204" pitchFamily="34" charset="0"/>
              </a:rPr>
              <a:t>Autorizare</a:t>
            </a:r>
            <a:r>
              <a:rPr lang="en-US" sz="1800" dirty="0" smtClean="0">
                <a:latin typeface="Trebuchet MS" panose="020B0603020202020204" pitchFamily="34" charset="0"/>
              </a:rPr>
              <a:t>/</a:t>
            </a:r>
            <a:r>
              <a:rPr lang="en-US" sz="1800" dirty="0" err="1" smtClean="0">
                <a:latin typeface="Trebuchet MS" panose="020B0603020202020204" pitchFamily="34" charset="0"/>
              </a:rPr>
              <a:t>acreditare</a:t>
            </a:r>
            <a:r>
              <a:rPr lang="en-US" sz="1800" dirty="0" smtClean="0">
                <a:latin typeface="Trebuchet MS" panose="020B0603020202020204" pitchFamily="34" charset="0"/>
              </a:rPr>
              <a:t> </a:t>
            </a:r>
            <a:r>
              <a:rPr lang="en-US" sz="1800" dirty="0" err="1">
                <a:latin typeface="Trebuchet MS" panose="020B0603020202020204" pitchFamily="34" charset="0"/>
              </a:rPr>
              <a:t>centre</a:t>
            </a:r>
            <a:r>
              <a:rPr lang="en-US" sz="1800" dirty="0">
                <a:latin typeface="Trebuchet MS" panose="020B0603020202020204" pitchFamily="34" charset="0"/>
              </a:rPr>
              <a:t> de </a:t>
            </a:r>
            <a:r>
              <a:rPr lang="en-US" sz="1800" dirty="0" err="1">
                <a:latin typeface="Trebuchet MS" panose="020B0603020202020204" pitchFamily="34" charset="0"/>
              </a:rPr>
              <a:t>evaluare</a:t>
            </a:r>
            <a:r>
              <a:rPr lang="en-US" sz="1800" dirty="0">
                <a:latin typeface="Trebuchet MS" panose="020B0603020202020204" pitchFamily="34" charset="0"/>
              </a:rPr>
              <a:t> a </a:t>
            </a:r>
            <a:r>
              <a:rPr lang="en-US" sz="1800" dirty="0" err="1">
                <a:latin typeface="Trebuchet MS" panose="020B0603020202020204" pitchFamily="34" charset="0"/>
              </a:rPr>
              <a:t>competen</a:t>
            </a:r>
            <a:r>
              <a:rPr lang="ro-RO" sz="1800" dirty="0">
                <a:latin typeface="Trebuchet MS" panose="020B0603020202020204" pitchFamily="34" charset="0"/>
              </a:rPr>
              <a:t>ț</a:t>
            </a:r>
            <a:r>
              <a:rPr lang="en-US" sz="1800" dirty="0" err="1">
                <a:latin typeface="Trebuchet MS" panose="020B0603020202020204" pitchFamily="34" charset="0"/>
              </a:rPr>
              <a:t>elor</a:t>
            </a:r>
            <a:r>
              <a:rPr lang="en-US" sz="1800" dirty="0">
                <a:latin typeface="Trebuchet MS" panose="020B0603020202020204" pitchFamily="34" charset="0"/>
              </a:rPr>
              <a:t> </a:t>
            </a:r>
            <a:r>
              <a:rPr lang="en-US" sz="1800" dirty="0" err="1">
                <a:latin typeface="Trebuchet MS" panose="020B0603020202020204" pitchFamily="34" charset="0"/>
              </a:rPr>
              <a:t>ob</a:t>
            </a:r>
            <a:r>
              <a:rPr lang="ro-RO" sz="1800" dirty="0">
                <a:latin typeface="Trebuchet MS" panose="020B0603020202020204" pitchFamily="34" charset="0"/>
              </a:rPr>
              <a:t>ț</a:t>
            </a:r>
            <a:r>
              <a:rPr lang="en-US" sz="1800" dirty="0" err="1">
                <a:latin typeface="Trebuchet MS" panose="020B0603020202020204" pitchFamily="34" charset="0"/>
              </a:rPr>
              <a:t>inute</a:t>
            </a:r>
            <a:r>
              <a:rPr lang="en-US" sz="1800" dirty="0">
                <a:latin typeface="Trebuchet MS" panose="020B0603020202020204" pitchFamily="34" charset="0"/>
              </a:rPr>
              <a:t> informal </a:t>
            </a:r>
            <a:r>
              <a:rPr lang="ro-RO" sz="1800" dirty="0">
                <a:latin typeface="Trebuchet MS" panose="020B0603020202020204" pitchFamily="34" charset="0"/>
              </a:rPr>
              <a:t>ș</a:t>
            </a:r>
            <a:r>
              <a:rPr lang="en-US" sz="1800" dirty="0" err="1">
                <a:latin typeface="Trebuchet MS" panose="020B0603020202020204" pitchFamily="34" charset="0"/>
              </a:rPr>
              <a:t>i</a:t>
            </a:r>
            <a:r>
              <a:rPr lang="en-US" sz="1800" dirty="0">
                <a:latin typeface="Trebuchet MS" panose="020B0603020202020204" pitchFamily="34" charset="0"/>
              </a:rPr>
              <a:t> non</a:t>
            </a:r>
            <a:r>
              <a:rPr lang="ro-RO" sz="1800" dirty="0">
                <a:latin typeface="Trebuchet MS" panose="020B0603020202020204" pitchFamily="34" charset="0"/>
              </a:rPr>
              <a:t>-</a:t>
            </a:r>
            <a:r>
              <a:rPr lang="en-US" sz="1800" dirty="0" smtClean="0">
                <a:latin typeface="Trebuchet MS" panose="020B0603020202020204" pitchFamily="34" charset="0"/>
              </a:rPr>
              <a:t>formal</a:t>
            </a:r>
            <a:r>
              <a:rPr lang="ro-RO" sz="1800" dirty="0" smtClean="0">
                <a:latin typeface="Trebuchet MS" panose="020B0603020202020204" pitchFamily="34" charset="0"/>
              </a:rPr>
              <a:t>;</a:t>
            </a:r>
            <a:endParaRPr lang="en-US" sz="1800" dirty="0">
              <a:latin typeface="Trebuchet MS" panose="020B0603020202020204" pitchFamily="34" charset="0"/>
            </a:endParaRPr>
          </a:p>
          <a:p>
            <a:pPr marL="1255713" lvl="1" indent="-358775" algn="l">
              <a:buClr>
                <a:srgbClr val="00319A"/>
              </a:buClr>
              <a:buFont typeface="Wingdings" panose="05000000000000000000" pitchFamily="2" charset="2"/>
              <a:buChar char="v"/>
            </a:pPr>
            <a:r>
              <a:rPr lang="en-US" sz="1600" dirty="0" err="1">
                <a:latin typeface="Trebuchet MS" panose="020B0603020202020204" pitchFamily="34" charset="0"/>
              </a:rPr>
              <a:t>Registrul</a:t>
            </a:r>
            <a:r>
              <a:rPr lang="en-US" sz="1600" dirty="0">
                <a:latin typeface="Trebuchet MS" panose="020B0603020202020204" pitchFamily="34" charset="0"/>
              </a:rPr>
              <a:t> </a:t>
            </a:r>
            <a:r>
              <a:rPr lang="en-US" sz="1600" dirty="0" err="1">
                <a:latin typeface="Trebuchet MS" panose="020B0603020202020204" pitchFamily="34" charset="0"/>
              </a:rPr>
              <a:t>centrelor</a:t>
            </a:r>
            <a:r>
              <a:rPr lang="en-US" sz="1600" dirty="0">
                <a:latin typeface="Trebuchet MS" panose="020B0603020202020204" pitchFamily="34" charset="0"/>
              </a:rPr>
              <a:t> de </a:t>
            </a:r>
            <a:r>
              <a:rPr lang="en-US" sz="1600" dirty="0" err="1">
                <a:latin typeface="Trebuchet MS" panose="020B0603020202020204" pitchFamily="34" charset="0"/>
              </a:rPr>
              <a:t>evaluare</a:t>
            </a:r>
            <a:r>
              <a:rPr lang="en-US" sz="1600" dirty="0">
                <a:latin typeface="Trebuchet MS" panose="020B0603020202020204" pitchFamily="34" charset="0"/>
              </a:rPr>
              <a:t> </a:t>
            </a:r>
            <a:r>
              <a:rPr lang="ro-RO" sz="1600" dirty="0">
                <a:latin typeface="Trebuchet MS" panose="020B0603020202020204" pitchFamily="34" charset="0"/>
              </a:rPr>
              <a:t>ș</a:t>
            </a:r>
            <a:r>
              <a:rPr lang="en-US" sz="1600" dirty="0" err="1">
                <a:latin typeface="Trebuchet MS" panose="020B0603020202020204" pitchFamily="34" charset="0"/>
              </a:rPr>
              <a:t>i</a:t>
            </a:r>
            <a:r>
              <a:rPr lang="en-US" sz="1600" dirty="0">
                <a:latin typeface="Trebuchet MS" panose="020B0603020202020204" pitchFamily="34" charset="0"/>
              </a:rPr>
              <a:t> al </a:t>
            </a:r>
            <a:r>
              <a:rPr lang="en-US" sz="1600" dirty="0" err="1">
                <a:latin typeface="Trebuchet MS" panose="020B0603020202020204" pitchFamily="34" charset="0"/>
              </a:rPr>
              <a:t>absolven</a:t>
            </a:r>
            <a:r>
              <a:rPr lang="ro-RO" sz="1600" dirty="0">
                <a:latin typeface="Trebuchet MS" panose="020B0603020202020204" pitchFamily="34" charset="0"/>
              </a:rPr>
              <a:t>ț</a:t>
            </a:r>
            <a:r>
              <a:rPr lang="en-US" sz="1600" dirty="0" err="1" smtClean="0">
                <a:latin typeface="Trebuchet MS" panose="020B0603020202020204" pitchFamily="34" charset="0"/>
              </a:rPr>
              <a:t>ilor</a:t>
            </a:r>
            <a:r>
              <a:rPr lang="ro-RO" sz="1600" dirty="0">
                <a:latin typeface="Trebuchet MS" panose="020B0603020202020204" pitchFamily="34" charset="0"/>
              </a:rPr>
              <a:t>;</a:t>
            </a:r>
          </a:p>
          <a:p>
            <a:pPr marL="1257300" lvl="2" indent="-342900" algn="l">
              <a:buClr>
                <a:srgbClr val="00319A"/>
              </a:buClr>
              <a:buFont typeface="Wingdings" panose="05000000000000000000" pitchFamily="2" charset="2"/>
              <a:buChar char="v"/>
            </a:pPr>
            <a:r>
              <a:rPr lang="ro-RO" sz="1600" dirty="0">
                <a:latin typeface="Trebuchet MS" panose="020B0603020202020204" pitchFamily="34" charset="0"/>
              </a:rPr>
              <a:t>R</a:t>
            </a:r>
            <a:r>
              <a:rPr lang="en-US" sz="1600" dirty="0" err="1">
                <a:latin typeface="Trebuchet MS" panose="020B0603020202020204" pitchFamily="34" charset="0"/>
              </a:rPr>
              <a:t>egistrul</a:t>
            </a:r>
            <a:r>
              <a:rPr lang="en-US" sz="1600" dirty="0">
                <a:latin typeface="Trebuchet MS" panose="020B0603020202020204" pitchFamily="34" charset="0"/>
              </a:rPr>
              <a:t> </a:t>
            </a:r>
            <a:r>
              <a:rPr lang="en-US" sz="1600" dirty="0" err="1">
                <a:latin typeface="Trebuchet MS" panose="020B0603020202020204" pitchFamily="34" charset="0"/>
              </a:rPr>
              <a:t>evaluatorilor</a:t>
            </a:r>
            <a:r>
              <a:rPr lang="en-US" sz="1600" dirty="0">
                <a:latin typeface="Trebuchet MS" panose="020B0603020202020204" pitchFamily="34" charset="0"/>
              </a:rPr>
              <a:t> de </a:t>
            </a:r>
            <a:r>
              <a:rPr lang="en-US" sz="1600" dirty="0" err="1">
                <a:latin typeface="Trebuchet MS" panose="020B0603020202020204" pitchFamily="34" charset="0"/>
              </a:rPr>
              <a:t>competen</a:t>
            </a:r>
            <a:r>
              <a:rPr lang="ro-RO" sz="1600" dirty="0">
                <a:latin typeface="Trebuchet MS" panose="020B0603020202020204" pitchFamily="34" charset="0"/>
              </a:rPr>
              <a:t>ț</a:t>
            </a:r>
            <a:r>
              <a:rPr lang="en-US" sz="1600" dirty="0" smtClean="0">
                <a:latin typeface="Trebuchet MS" panose="020B0603020202020204" pitchFamily="34" charset="0"/>
              </a:rPr>
              <a:t>e/</a:t>
            </a:r>
            <a:r>
              <a:rPr lang="en-US" sz="1600" dirty="0" err="1" smtClean="0">
                <a:latin typeface="Trebuchet MS" panose="020B0603020202020204" pitchFamily="34" charset="0"/>
              </a:rPr>
              <a:t>externi</a:t>
            </a:r>
            <a:r>
              <a:rPr lang="en-US" sz="1600" dirty="0" smtClean="0">
                <a:latin typeface="Trebuchet MS" panose="020B0603020202020204" pitchFamily="34" charset="0"/>
              </a:rPr>
              <a:t>/de </a:t>
            </a:r>
            <a:r>
              <a:rPr lang="en-US" sz="1600" dirty="0" err="1" smtClean="0">
                <a:latin typeface="Trebuchet MS" panose="020B0603020202020204" pitchFamily="34" charset="0"/>
              </a:rPr>
              <a:t>evaluatori</a:t>
            </a:r>
            <a:r>
              <a:rPr lang="ro-RO" sz="1600" dirty="0" smtClean="0">
                <a:latin typeface="Trebuchet MS" panose="020B0603020202020204" pitchFamily="34" charset="0"/>
              </a:rPr>
              <a:t>;</a:t>
            </a:r>
            <a:endParaRPr lang="ro-RO" sz="1600" dirty="0">
              <a:latin typeface="Trebuchet MS" panose="020B0603020202020204" pitchFamily="34" charset="0"/>
            </a:endParaRPr>
          </a:p>
          <a:p>
            <a:pPr marL="342900" indent="-342900" algn="l">
              <a:buClr>
                <a:srgbClr val="00319A"/>
              </a:buClr>
              <a:buFont typeface="Wingdings" panose="05000000000000000000" pitchFamily="2" charset="2"/>
              <a:buChar char="v"/>
            </a:pPr>
            <a:r>
              <a:rPr lang="en-US" sz="1800" dirty="0">
                <a:latin typeface="Trebuchet MS" panose="020B0603020202020204" pitchFamily="34" charset="0"/>
              </a:rPr>
              <a:t>6</a:t>
            </a:r>
            <a:r>
              <a:rPr lang="en-US" sz="1800" dirty="0" smtClean="0">
                <a:latin typeface="Trebuchet MS" panose="020B0603020202020204" pitchFamily="34" charset="0"/>
              </a:rPr>
              <a:t>.</a:t>
            </a:r>
            <a:r>
              <a:rPr lang="ro-RO" sz="1800" dirty="0" smtClean="0">
                <a:latin typeface="Trebuchet MS" panose="020B0603020202020204" pitchFamily="34" charset="0"/>
              </a:rPr>
              <a:t> </a:t>
            </a:r>
            <a:r>
              <a:rPr lang="en-US" sz="1800" dirty="0" err="1" smtClean="0">
                <a:latin typeface="Trebuchet MS" panose="020B0603020202020204" pitchFamily="34" charset="0"/>
              </a:rPr>
              <a:t>Recunoa</a:t>
            </a:r>
            <a:r>
              <a:rPr lang="ro-RO" sz="1800" dirty="0">
                <a:latin typeface="Trebuchet MS" panose="020B0603020202020204" pitchFamily="34" charset="0"/>
              </a:rPr>
              <a:t>ș</a:t>
            </a:r>
            <a:r>
              <a:rPr lang="en-US" sz="1800" dirty="0" err="1">
                <a:latin typeface="Trebuchet MS" panose="020B0603020202020204" pitchFamily="34" charset="0"/>
              </a:rPr>
              <a:t>terea</a:t>
            </a:r>
            <a:r>
              <a:rPr lang="en-US" sz="1800" dirty="0">
                <a:latin typeface="Trebuchet MS" panose="020B0603020202020204" pitchFamily="34" charset="0"/>
              </a:rPr>
              <a:t> </a:t>
            </a:r>
            <a:r>
              <a:rPr lang="en-US" sz="1800" dirty="0" err="1">
                <a:latin typeface="Trebuchet MS" panose="020B0603020202020204" pitchFamily="34" charset="0"/>
              </a:rPr>
              <a:t>calific</a:t>
            </a:r>
            <a:r>
              <a:rPr lang="ro-RO" sz="1800" dirty="0">
                <a:latin typeface="Trebuchet MS" panose="020B0603020202020204" pitchFamily="34" charset="0"/>
              </a:rPr>
              <a:t>ă</a:t>
            </a:r>
            <a:r>
              <a:rPr lang="en-US" sz="1800" dirty="0" err="1">
                <a:latin typeface="Trebuchet MS" panose="020B0603020202020204" pitchFamily="34" charset="0"/>
              </a:rPr>
              <a:t>rilor</a:t>
            </a:r>
            <a:r>
              <a:rPr lang="en-US" sz="1800" dirty="0">
                <a:latin typeface="Trebuchet MS" panose="020B0603020202020204" pitchFamily="34" charset="0"/>
              </a:rPr>
              <a:t> </a:t>
            </a:r>
            <a:r>
              <a:rPr lang="en-US" sz="1800" dirty="0" err="1">
                <a:latin typeface="Trebuchet MS" panose="020B0603020202020204" pitchFamily="34" charset="0"/>
              </a:rPr>
              <a:t>nivel</a:t>
            </a:r>
            <a:r>
              <a:rPr lang="en-US" sz="1800" dirty="0">
                <a:latin typeface="Trebuchet MS" panose="020B0603020202020204" pitchFamily="34" charset="0"/>
              </a:rPr>
              <a:t> 1-5 CNC de la </a:t>
            </a:r>
            <a:r>
              <a:rPr lang="en-US" sz="1800" dirty="0" err="1">
                <a:latin typeface="Trebuchet MS" panose="020B0603020202020204" pitchFamily="34" charset="0"/>
              </a:rPr>
              <a:t>furnizor</a:t>
            </a:r>
            <a:r>
              <a:rPr lang="ro-RO" sz="1800" dirty="0">
                <a:latin typeface="Trebuchet MS" panose="020B0603020202020204" pitchFamily="34" charset="0"/>
              </a:rPr>
              <a:t>i</a:t>
            </a:r>
            <a:r>
              <a:rPr lang="en-US" sz="1800" dirty="0" err="1">
                <a:latin typeface="Trebuchet MS" panose="020B0603020202020204" pitchFamily="34" charset="0"/>
              </a:rPr>
              <a:t>i</a:t>
            </a:r>
            <a:r>
              <a:rPr lang="en-US" sz="1800" dirty="0">
                <a:latin typeface="Trebuchet MS" panose="020B0603020202020204" pitchFamily="34" charset="0"/>
              </a:rPr>
              <a:t> de </a:t>
            </a:r>
            <a:r>
              <a:rPr lang="en-US" sz="1800" dirty="0" err="1">
                <a:latin typeface="Trebuchet MS" panose="020B0603020202020204" pitchFamily="34" charset="0"/>
              </a:rPr>
              <a:t>formare</a:t>
            </a:r>
            <a:r>
              <a:rPr lang="en-US" sz="1800" dirty="0">
                <a:latin typeface="Trebuchet MS" panose="020B0603020202020204" pitchFamily="34" charset="0"/>
              </a:rPr>
              <a:t> din UE,</a:t>
            </a:r>
            <a:r>
              <a:rPr lang="ro-RO" sz="1800" dirty="0">
                <a:latin typeface="Trebuchet MS" panose="020B0603020202020204" pitchFamily="34" charset="0"/>
              </a:rPr>
              <a:t> </a:t>
            </a:r>
            <a:r>
              <a:rPr lang="en-US" sz="1800" dirty="0">
                <a:latin typeface="Trebuchet MS" panose="020B0603020202020204" pitchFamily="34" charset="0"/>
              </a:rPr>
              <a:t>UK,</a:t>
            </a:r>
            <a:r>
              <a:rPr lang="ro-RO" sz="1800" dirty="0">
                <a:latin typeface="Trebuchet MS" panose="020B0603020202020204" pitchFamily="34" charset="0"/>
              </a:rPr>
              <a:t> </a:t>
            </a:r>
            <a:r>
              <a:rPr lang="en-US" sz="1800" dirty="0">
                <a:latin typeface="Trebuchet MS" panose="020B0603020202020204" pitchFamily="34" charset="0"/>
              </a:rPr>
              <a:t>US,</a:t>
            </a:r>
            <a:r>
              <a:rPr lang="ro-RO" sz="1800" dirty="0">
                <a:latin typeface="Trebuchet MS" panose="020B0603020202020204" pitchFamily="34" charset="0"/>
              </a:rPr>
              <a:t> </a:t>
            </a:r>
            <a:r>
              <a:rPr lang="en-US" sz="1800" dirty="0" smtClean="0">
                <a:latin typeface="Trebuchet MS" panose="020B0603020202020204" pitchFamily="34" charset="0"/>
              </a:rPr>
              <a:t>Moldova</a:t>
            </a:r>
            <a:r>
              <a:rPr lang="ro-RO" sz="1800" dirty="0" smtClean="0">
                <a:latin typeface="Trebuchet MS" panose="020B0603020202020204" pitchFamily="34" charset="0"/>
              </a:rPr>
              <a:t>;</a:t>
            </a:r>
            <a:endParaRPr lang="ro-RO" sz="1800" dirty="0">
              <a:latin typeface="Trebuchet MS" panose="020B0603020202020204" pitchFamily="34" charset="0"/>
            </a:endParaRPr>
          </a:p>
          <a:p>
            <a:pPr marL="342900" indent="-342900" algn="l">
              <a:buClr>
                <a:srgbClr val="00319A"/>
              </a:buClr>
              <a:buFont typeface="Wingdings" panose="05000000000000000000" pitchFamily="2" charset="2"/>
              <a:buChar char="v"/>
            </a:pPr>
            <a:r>
              <a:rPr lang="en-US" sz="1800" dirty="0">
                <a:latin typeface="Trebuchet MS" panose="020B0603020202020204" pitchFamily="34" charset="0"/>
              </a:rPr>
              <a:t>7</a:t>
            </a:r>
            <a:r>
              <a:rPr lang="en-US" sz="1800" dirty="0" smtClean="0">
                <a:latin typeface="Trebuchet MS" panose="020B0603020202020204" pitchFamily="34" charset="0"/>
              </a:rPr>
              <a:t>.</a:t>
            </a:r>
            <a:r>
              <a:rPr lang="ro-RO" sz="1800" dirty="0" smtClean="0">
                <a:latin typeface="Trebuchet MS" panose="020B0603020202020204" pitchFamily="34" charset="0"/>
              </a:rPr>
              <a:t> </a:t>
            </a:r>
            <a:r>
              <a:rPr lang="en-US" sz="1800" dirty="0" err="1" smtClean="0">
                <a:latin typeface="Trebuchet MS" panose="020B0603020202020204" pitchFamily="34" charset="0"/>
              </a:rPr>
              <a:t>Reprezentant</a:t>
            </a:r>
            <a:r>
              <a:rPr lang="en-US" sz="1800" dirty="0">
                <a:latin typeface="Trebuchet MS" panose="020B0603020202020204" pitchFamily="34" charset="0"/>
              </a:rPr>
              <a:t>:</a:t>
            </a:r>
            <a:r>
              <a:rPr lang="ro-RO" sz="1800" dirty="0">
                <a:latin typeface="Trebuchet MS" panose="020B0603020202020204" pitchFamily="34" charset="0"/>
              </a:rPr>
              <a:t> </a:t>
            </a:r>
            <a:r>
              <a:rPr lang="en-US" sz="1800" dirty="0">
                <a:latin typeface="Trebuchet MS" panose="020B0603020202020204" pitchFamily="34" charset="0"/>
              </a:rPr>
              <a:t>EQF,</a:t>
            </a:r>
            <a:r>
              <a:rPr lang="ro-RO" sz="1800" dirty="0">
                <a:latin typeface="Trebuchet MS" panose="020B0603020202020204" pitchFamily="34" charset="0"/>
              </a:rPr>
              <a:t> </a:t>
            </a:r>
            <a:r>
              <a:rPr lang="en-US" sz="1800" dirty="0" err="1">
                <a:latin typeface="Trebuchet MS" panose="020B0603020202020204" pitchFamily="34" charset="0"/>
              </a:rPr>
              <a:t>Europass</a:t>
            </a:r>
            <a:r>
              <a:rPr lang="en-US" sz="1800" dirty="0">
                <a:latin typeface="Trebuchet MS" panose="020B0603020202020204" pitchFamily="34" charset="0"/>
              </a:rPr>
              <a:t>,</a:t>
            </a:r>
            <a:r>
              <a:rPr lang="ro-RO" sz="1800" dirty="0">
                <a:latin typeface="Trebuchet MS" panose="020B0603020202020204" pitchFamily="34" charset="0"/>
              </a:rPr>
              <a:t> </a:t>
            </a:r>
            <a:r>
              <a:rPr lang="en-US" sz="1800" dirty="0">
                <a:latin typeface="Trebuchet MS" panose="020B0603020202020204" pitchFamily="34" charset="0"/>
              </a:rPr>
              <a:t>ESCO,</a:t>
            </a:r>
            <a:r>
              <a:rPr lang="ro-RO" sz="1800" dirty="0">
                <a:latin typeface="Trebuchet MS" panose="020B0603020202020204" pitchFamily="34" charset="0"/>
              </a:rPr>
              <a:t> </a:t>
            </a:r>
            <a:r>
              <a:rPr lang="en-US" sz="1800" dirty="0">
                <a:latin typeface="Trebuchet MS" panose="020B0603020202020204" pitchFamily="34" charset="0"/>
              </a:rPr>
              <a:t>EPALE,</a:t>
            </a:r>
            <a:r>
              <a:rPr lang="ro-RO" sz="1800" dirty="0">
                <a:latin typeface="Trebuchet MS" panose="020B0603020202020204" pitchFamily="34" charset="0"/>
              </a:rPr>
              <a:t> </a:t>
            </a:r>
            <a:r>
              <a:rPr lang="en-US" sz="1800" dirty="0" err="1">
                <a:latin typeface="Trebuchet MS" panose="020B0603020202020204" pitchFamily="34" charset="0"/>
              </a:rPr>
              <a:t>niv</a:t>
            </a:r>
            <a:r>
              <a:rPr lang="ro-RO" sz="1800" dirty="0">
                <a:latin typeface="Trebuchet MS" panose="020B0603020202020204" pitchFamily="34" charset="0"/>
              </a:rPr>
              <a:t>el</a:t>
            </a:r>
            <a:r>
              <a:rPr lang="en-US" sz="1800" dirty="0">
                <a:latin typeface="Trebuchet MS" panose="020B0603020202020204" pitchFamily="34" charset="0"/>
              </a:rPr>
              <a:t> 5,</a:t>
            </a:r>
            <a:r>
              <a:rPr lang="ro-RO" sz="1800" dirty="0">
                <a:latin typeface="Trebuchet MS" panose="020B0603020202020204" pitchFamily="34" charset="0"/>
              </a:rPr>
              <a:t> </a:t>
            </a:r>
            <a:r>
              <a:rPr lang="en-US" sz="1800" dirty="0" err="1">
                <a:latin typeface="Trebuchet MS" panose="020B0603020202020204" pitchFamily="34" charset="0"/>
              </a:rPr>
              <a:t>Euroguidance</a:t>
            </a:r>
            <a:r>
              <a:rPr lang="en-US" sz="1800" dirty="0">
                <a:latin typeface="Trebuchet MS" panose="020B0603020202020204" pitchFamily="34" charset="0"/>
              </a:rPr>
              <a:t>,</a:t>
            </a:r>
            <a:r>
              <a:rPr lang="ro-RO" sz="1800" dirty="0">
                <a:latin typeface="Trebuchet MS" panose="020B0603020202020204" pitchFamily="34" charset="0"/>
              </a:rPr>
              <a:t> </a:t>
            </a:r>
            <a:r>
              <a:rPr lang="en-US" sz="1800" dirty="0" smtClean="0">
                <a:latin typeface="Trebuchet MS" panose="020B0603020202020204" pitchFamily="34" charset="0"/>
              </a:rPr>
              <a:t>BFWG-EQF</a:t>
            </a:r>
            <a:r>
              <a:rPr lang="ro-RO" sz="1800" dirty="0">
                <a:latin typeface="Trebuchet MS" panose="020B0603020202020204" pitchFamily="34" charset="0"/>
              </a:rPr>
              <a:t>.</a:t>
            </a:r>
            <a:endParaRPr lang="en-US" sz="1800" dirty="0">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sng" strike="noStrike" kern="1200" cap="none" spc="0" normalizeH="0" baseline="0" noProof="0" dirty="0">
              <a:ln>
                <a:noFill/>
              </a:ln>
              <a:solidFill>
                <a:prstClr val="black"/>
              </a:solidFill>
              <a:effectLst/>
              <a:uLnTx/>
              <a:uFillTx/>
              <a:latin typeface="Trebuchet MS" panose="020B0603020202020204" pitchFamily="34" charset="0"/>
            </a:endParaRPr>
          </a:p>
        </p:txBody>
      </p:sp>
    </p:spTree>
    <p:extLst>
      <p:ext uri="{BB962C8B-B14F-4D97-AF65-F5344CB8AC3E}">
        <p14:creationId xmlns:p14="http://schemas.microsoft.com/office/powerpoint/2010/main" val="4070554151"/>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02" y="-89394"/>
            <a:ext cx="12501403" cy="6947394"/>
          </a:xfrm>
          <a:prstGeom prst="rect">
            <a:avLst/>
          </a:prstGeom>
        </p:spPr>
      </p:pic>
      <p:sp>
        <p:nvSpPr>
          <p:cNvPr id="24" name="Title 1">
            <a:extLst>
              <a:ext uri="{FF2B5EF4-FFF2-40B4-BE49-F238E27FC236}">
                <a16:creationId xmlns:a16="http://schemas.microsoft.com/office/drawing/2014/main" xmlns="" id="{A9DFAB2B-D35F-474E-BB06-85B5C679D7D5}"/>
              </a:ext>
            </a:extLst>
          </p:cNvPr>
          <p:cNvSpPr txBox="1">
            <a:spLocks/>
          </p:cNvSpPr>
          <p:nvPr/>
        </p:nvSpPr>
        <p:spPr>
          <a:xfrm>
            <a:off x="330360" y="688733"/>
            <a:ext cx="11531278" cy="321669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2800" b="1" dirty="0" smtClean="0">
                <a:solidFill>
                  <a:srgbClr val="00319A"/>
                </a:solidFill>
                <a:latin typeface="Trebuchet MS" panose="020B0603020202020204" pitchFamily="34" charset="0"/>
              </a:rPr>
              <a:t>7.</a:t>
            </a:r>
            <a:r>
              <a:rPr lang="ro-RO" sz="2800" b="1" dirty="0" smtClean="0">
                <a:solidFill>
                  <a:srgbClr val="00319A"/>
                </a:solidFill>
                <a:latin typeface="Trebuchet MS" panose="020B0603020202020204" pitchFamily="34" charset="0"/>
              </a:rPr>
              <a:t> </a:t>
            </a:r>
            <a:r>
              <a:rPr lang="en-US" sz="2800" b="1" dirty="0" smtClean="0">
                <a:solidFill>
                  <a:srgbClr val="00319A"/>
                </a:solidFill>
                <a:latin typeface="Trebuchet MS" panose="020B0603020202020204" pitchFamily="34" charset="0"/>
              </a:rPr>
              <a:t>PLANUL  </a:t>
            </a:r>
            <a:r>
              <a:rPr lang="en-US" sz="2800" b="1" dirty="0">
                <a:solidFill>
                  <a:srgbClr val="00319A"/>
                </a:solidFill>
                <a:latin typeface="Trebuchet MS" panose="020B0603020202020204" pitchFamily="34" charset="0"/>
              </a:rPr>
              <a:t>DE </a:t>
            </a:r>
            <a:r>
              <a:rPr lang="en-US" sz="2800" b="1" dirty="0" smtClean="0">
                <a:solidFill>
                  <a:srgbClr val="00319A"/>
                </a:solidFill>
                <a:latin typeface="Trebuchet MS" panose="020B0603020202020204" pitchFamily="34" charset="0"/>
              </a:rPr>
              <a:t>PREGĂTIRE</a:t>
            </a:r>
            <a:r>
              <a:rPr lang="ro-RO" sz="2800" b="1" dirty="0" smtClean="0">
                <a:solidFill>
                  <a:srgbClr val="00319A"/>
                </a:solidFill>
                <a:latin typeface="Trebuchet MS" panose="020B0603020202020204" pitchFamily="34" charset="0"/>
              </a:rPr>
              <a:t> </a:t>
            </a:r>
            <a:r>
              <a:rPr lang="en-US" sz="2800" b="1" dirty="0" err="1" smtClean="0">
                <a:solidFill>
                  <a:srgbClr val="00319A"/>
                </a:solidFill>
                <a:latin typeface="Trebuchet MS" panose="020B0603020202020204" pitchFamily="34" charset="0"/>
              </a:rPr>
              <a:t>asigură</a:t>
            </a:r>
            <a:r>
              <a:rPr lang="en-US" sz="2800" b="1" dirty="0">
                <a:solidFill>
                  <a:srgbClr val="00319A"/>
                </a:solidFill>
                <a:latin typeface="Trebuchet MS" panose="020B0603020202020204" pitchFamily="34" charset="0"/>
              </a:rPr>
              <a:t>:</a:t>
            </a:r>
            <a:endParaRPr lang="ro-RO" sz="2800" b="1" dirty="0">
              <a:solidFill>
                <a:srgbClr val="00319A"/>
              </a:solidFill>
              <a:latin typeface="Trebuchet MS" panose="020B0603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lang="en-US" sz="2000" b="1" dirty="0">
              <a:solidFill>
                <a:srgbClr val="00319A"/>
              </a:solidFill>
              <a:latin typeface="Trebuchet MS" panose="020B0603020202020204" pitchFamily="34" charset="0"/>
            </a:endParaRPr>
          </a:p>
          <a:p>
            <a:pPr marL="457200" marR="0" lvl="0" indent="-457200" algn="just" defTabSz="914400" rtl="0" eaLnBrk="1" fontAlgn="auto" latinLnBrk="0" hangingPunct="1">
              <a:lnSpc>
                <a:spcPct val="120000"/>
              </a:lnSpc>
              <a:spcBef>
                <a:spcPct val="0"/>
              </a:spcBef>
              <a:spcAft>
                <a:spcPts val="0"/>
              </a:spcAft>
              <a:buClrTx/>
              <a:buSzTx/>
              <a:buFont typeface="Arial" panose="020B0604020202020204" pitchFamily="34" charset="0"/>
              <a:buChar char="•"/>
              <a:tabLst/>
              <a:defRPr/>
            </a:pPr>
            <a:r>
              <a:rPr lang="en-US" sz="2000" b="1" dirty="0" err="1">
                <a:solidFill>
                  <a:srgbClr val="00319A"/>
                </a:solidFill>
                <a:latin typeface="Trebuchet MS" panose="020B0603020202020204" pitchFamily="34" charset="0"/>
              </a:rPr>
              <a:t>Transparența</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programului</a:t>
            </a:r>
            <a:r>
              <a:rPr lang="en-US" sz="2000" b="1" dirty="0">
                <a:solidFill>
                  <a:srgbClr val="00319A"/>
                </a:solidFill>
                <a:latin typeface="Trebuchet MS" panose="020B0603020202020204" pitchFamily="34" charset="0"/>
              </a:rPr>
              <a:t> de </a:t>
            </a:r>
            <a:r>
              <a:rPr lang="en-US" sz="2000" b="1" dirty="0" err="1">
                <a:solidFill>
                  <a:srgbClr val="00319A"/>
                </a:solidFill>
                <a:latin typeface="Trebuchet MS" panose="020B0603020202020204" pitchFamily="34" charset="0"/>
              </a:rPr>
              <a:t>studii</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informațiile</a:t>
            </a:r>
            <a:r>
              <a:rPr lang="en-US" sz="2000" b="1" dirty="0">
                <a:solidFill>
                  <a:srgbClr val="00319A"/>
                </a:solidFill>
                <a:latin typeface="Trebuchet MS" panose="020B0603020202020204" pitchFamily="34" charset="0"/>
              </a:rPr>
              <a:t> sunt </a:t>
            </a:r>
            <a:r>
              <a:rPr lang="en-US" sz="2000" b="1" dirty="0" err="1">
                <a:solidFill>
                  <a:srgbClr val="00319A"/>
                </a:solidFill>
                <a:latin typeface="Trebuchet MS" panose="020B0603020202020204" pitchFamily="34" charset="0"/>
              </a:rPr>
              <a:t>publice</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publicate</a:t>
            </a:r>
            <a:r>
              <a:rPr lang="en-US" sz="2000" b="1" dirty="0">
                <a:solidFill>
                  <a:srgbClr val="00319A"/>
                </a:solidFill>
                <a:latin typeface="Trebuchet MS" panose="020B0603020202020204" pitchFamily="34" charset="0"/>
              </a:rPr>
              <a:t> pe site-</a:t>
            </a:r>
            <a:r>
              <a:rPr lang="en-US" sz="2000" b="1" dirty="0" err="1">
                <a:solidFill>
                  <a:srgbClr val="00319A"/>
                </a:solidFill>
                <a:latin typeface="Trebuchet MS" panose="020B0603020202020204" pitchFamily="34" charset="0"/>
              </a:rPr>
              <a:t>ul</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universității</a:t>
            </a:r>
            <a:r>
              <a:rPr lang="en-US" sz="2000" b="1" dirty="0">
                <a:solidFill>
                  <a:srgbClr val="00319A"/>
                </a:solidFill>
                <a:latin typeface="Trebuchet MS" panose="020B0603020202020204" pitchFamily="34" charset="0"/>
              </a:rPr>
              <a:t>;</a:t>
            </a:r>
            <a:endParaRPr lang="ro-RO" sz="2000" b="1" dirty="0">
              <a:solidFill>
                <a:srgbClr val="00319A"/>
              </a:solidFill>
              <a:latin typeface="Trebuchet MS" panose="020B0603020202020204" pitchFamily="34" charset="0"/>
            </a:endParaRPr>
          </a:p>
          <a:p>
            <a:pPr marL="457200" marR="0" lvl="0" indent="-457200" algn="just" defTabSz="914400" rtl="0" eaLnBrk="1" fontAlgn="auto" latinLnBrk="0" hangingPunct="1">
              <a:lnSpc>
                <a:spcPct val="120000"/>
              </a:lnSpc>
              <a:spcBef>
                <a:spcPct val="0"/>
              </a:spcBef>
              <a:spcAft>
                <a:spcPts val="0"/>
              </a:spcAft>
              <a:buClrTx/>
              <a:buSzTx/>
              <a:buFont typeface="Arial" panose="020B0604020202020204" pitchFamily="34" charset="0"/>
              <a:buChar char="•"/>
              <a:tabLst/>
              <a:defRPr/>
            </a:pPr>
            <a:r>
              <a:rPr lang="en-US" sz="2000" b="1" dirty="0" err="1">
                <a:solidFill>
                  <a:srgbClr val="00319A"/>
                </a:solidFill>
                <a:latin typeface="Trebuchet MS" panose="020B0603020202020204" pitchFamily="34" charset="0"/>
              </a:rPr>
              <a:t>Înțelegerea</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programului</a:t>
            </a:r>
            <a:r>
              <a:rPr lang="en-US" sz="2000" b="1" dirty="0">
                <a:solidFill>
                  <a:srgbClr val="00319A"/>
                </a:solidFill>
                <a:latin typeface="Trebuchet MS" panose="020B0603020202020204" pitchFamily="34" charset="0"/>
              </a:rPr>
              <a:t> </a:t>
            </a:r>
            <a:r>
              <a:rPr lang="ro-RO" sz="2000" b="1" dirty="0" err="1">
                <a:solidFill>
                  <a:srgbClr val="00319A"/>
                </a:solidFill>
                <a:latin typeface="Trebuchet MS" panose="020B0603020202020204" pitchFamily="34" charset="0"/>
              </a:rPr>
              <a:t>ș</a:t>
            </a:r>
            <a:r>
              <a:rPr lang="en-US" sz="2000" b="1" dirty="0" err="1" smtClean="0">
                <a:solidFill>
                  <a:srgbClr val="00319A"/>
                </a:solidFill>
                <a:latin typeface="Trebuchet MS" panose="020B0603020202020204" pitchFamily="34" charset="0"/>
              </a:rPr>
              <a:t>i</a:t>
            </a:r>
            <a:r>
              <a:rPr lang="en-US" sz="2000" b="1" dirty="0" smtClean="0">
                <a:solidFill>
                  <a:srgbClr val="00319A"/>
                </a:solidFill>
                <a:latin typeface="Trebuchet MS" panose="020B0603020202020204" pitchFamily="34" charset="0"/>
              </a:rPr>
              <a:t> </a:t>
            </a:r>
            <a:r>
              <a:rPr lang="en-US" sz="2000" b="1" dirty="0">
                <a:solidFill>
                  <a:srgbClr val="00319A"/>
                </a:solidFill>
                <a:latin typeface="Trebuchet MS" panose="020B0603020202020204" pitchFamily="34" charset="0"/>
              </a:rPr>
              <a:t>a </a:t>
            </a:r>
            <a:r>
              <a:rPr lang="en-US" sz="2000" b="1" dirty="0" err="1">
                <a:solidFill>
                  <a:srgbClr val="00319A"/>
                </a:solidFill>
                <a:latin typeface="Trebuchet MS" panose="020B0603020202020204" pitchFamily="34" charset="0"/>
              </a:rPr>
              <a:t>rezultatelor</a:t>
            </a:r>
            <a:r>
              <a:rPr lang="en-US" sz="2000" b="1" dirty="0">
                <a:solidFill>
                  <a:srgbClr val="00319A"/>
                </a:solidFill>
                <a:latin typeface="Trebuchet MS" panose="020B0603020202020204" pitchFamily="34" charset="0"/>
              </a:rPr>
              <a:t> sale;</a:t>
            </a:r>
            <a:endParaRPr lang="ro-RO" sz="2000" b="1" dirty="0">
              <a:solidFill>
                <a:srgbClr val="00319A"/>
              </a:solidFill>
              <a:latin typeface="Trebuchet MS" panose="020B0603020202020204" pitchFamily="34" charset="0"/>
            </a:endParaRPr>
          </a:p>
          <a:p>
            <a:pPr marL="457200" marR="0" lvl="0" indent="-457200" algn="just" defTabSz="914400" rtl="0" eaLnBrk="1" fontAlgn="auto" latinLnBrk="0" hangingPunct="1">
              <a:lnSpc>
                <a:spcPct val="120000"/>
              </a:lnSpc>
              <a:spcBef>
                <a:spcPct val="0"/>
              </a:spcBef>
              <a:spcAft>
                <a:spcPts val="0"/>
              </a:spcAft>
              <a:buClrTx/>
              <a:buSzTx/>
              <a:buFont typeface="Arial" panose="020B0604020202020204" pitchFamily="34" charset="0"/>
              <a:buChar char="•"/>
              <a:tabLst/>
              <a:defRPr/>
            </a:pPr>
            <a:r>
              <a:rPr lang="en-US" sz="2000" b="1" dirty="0" err="1">
                <a:solidFill>
                  <a:srgbClr val="00319A"/>
                </a:solidFill>
                <a:latin typeface="Trebuchet MS" panose="020B0603020202020204" pitchFamily="34" charset="0"/>
              </a:rPr>
              <a:t>Accesul</a:t>
            </a:r>
            <a:r>
              <a:rPr lang="en-US" sz="2000" b="1" dirty="0">
                <a:solidFill>
                  <a:srgbClr val="00319A"/>
                </a:solidFill>
                <a:latin typeface="Trebuchet MS" panose="020B0603020202020204" pitchFamily="34" charset="0"/>
              </a:rPr>
              <a:t> la </a:t>
            </a:r>
            <a:r>
              <a:rPr lang="en-US" sz="2000" b="1" dirty="0" err="1">
                <a:solidFill>
                  <a:srgbClr val="00319A"/>
                </a:solidFill>
                <a:latin typeface="Trebuchet MS" panose="020B0603020202020204" pitchFamily="34" charset="0"/>
              </a:rPr>
              <a:t>dobândirea</a:t>
            </a:r>
            <a:r>
              <a:rPr lang="en-US" sz="2000" b="1" dirty="0">
                <a:solidFill>
                  <a:srgbClr val="00319A"/>
                </a:solidFill>
                <a:latin typeface="Trebuchet MS" panose="020B0603020202020204" pitchFamily="34" charset="0"/>
              </a:rPr>
              <a:t> de certificate </a:t>
            </a:r>
            <a:r>
              <a:rPr lang="en-US" sz="2000" b="1" dirty="0" err="1">
                <a:solidFill>
                  <a:srgbClr val="00319A"/>
                </a:solidFill>
                <a:latin typeface="Trebuchet MS" panose="020B0603020202020204" pitchFamily="34" charset="0"/>
              </a:rPr>
              <a:t>parțiale</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pentru</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studenții</a:t>
            </a:r>
            <a:r>
              <a:rPr lang="en-US" sz="2000" b="1" dirty="0">
                <a:solidFill>
                  <a:srgbClr val="00319A"/>
                </a:solidFill>
                <a:latin typeface="Trebuchet MS" panose="020B0603020202020204" pitchFamily="34" charset="0"/>
              </a:rPr>
              <a:t> care vin </a:t>
            </a:r>
            <a:r>
              <a:rPr lang="ro-RO" sz="2000" b="1" dirty="0" smtClean="0">
                <a:solidFill>
                  <a:srgbClr val="00319A"/>
                </a:solidFill>
                <a:latin typeface="Trebuchet MS" panose="020B0603020202020204" pitchFamily="34" charset="0"/>
              </a:rPr>
              <a:t>în</a:t>
            </a:r>
            <a:r>
              <a:rPr lang="en-US" sz="2000" b="1" dirty="0" smtClean="0">
                <a:solidFill>
                  <a:srgbClr val="00319A"/>
                </a:solidFill>
                <a:latin typeface="Trebuchet MS" panose="020B0603020202020204" pitchFamily="34" charset="0"/>
              </a:rPr>
              <a:t> </a:t>
            </a:r>
            <a:r>
              <a:rPr lang="en-US" sz="2000" b="1" dirty="0" err="1" smtClean="0">
                <a:solidFill>
                  <a:srgbClr val="00319A"/>
                </a:solidFill>
                <a:latin typeface="Trebuchet MS" panose="020B0603020202020204" pitchFamily="34" charset="0"/>
              </a:rPr>
              <a:t>urma</a:t>
            </a:r>
            <a:r>
              <a:rPr lang="en-US" sz="2000" b="1" dirty="0" smtClean="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unui</a:t>
            </a:r>
            <a:r>
              <a:rPr lang="en-US" sz="2000" b="1" dirty="0">
                <a:solidFill>
                  <a:srgbClr val="00319A"/>
                </a:solidFill>
                <a:latin typeface="Trebuchet MS" panose="020B0603020202020204" pitchFamily="34" charset="0"/>
              </a:rPr>
              <a:t> program </a:t>
            </a:r>
            <a:r>
              <a:rPr lang="en-US" sz="2000" b="1" dirty="0" err="1">
                <a:solidFill>
                  <a:srgbClr val="00319A"/>
                </a:solidFill>
                <a:latin typeface="Trebuchet MS" panose="020B0603020202020204" pitchFamily="34" charset="0"/>
              </a:rPr>
              <a:t>scurt</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în</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universitatea</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respectivă</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pentru</a:t>
            </a:r>
            <a:r>
              <a:rPr lang="en-US" sz="2000" b="1" dirty="0">
                <a:solidFill>
                  <a:srgbClr val="00319A"/>
                </a:solidFill>
                <a:latin typeface="Trebuchet MS" panose="020B0603020202020204" pitchFamily="34" charset="0"/>
              </a:rPr>
              <a:t> 1-2 </a:t>
            </a:r>
            <a:r>
              <a:rPr lang="en-US" sz="2000" b="1" dirty="0" err="1">
                <a:solidFill>
                  <a:srgbClr val="00319A"/>
                </a:solidFill>
                <a:latin typeface="Trebuchet MS" panose="020B0603020202020204" pitchFamily="34" charset="0"/>
              </a:rPr>
              <a:t>competențe</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asigurând</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învățarea</a:t>
            </a:r>
            <a:r>
              <a:rPr lang="en-US" sz="2000" b="1" dirty="0">
                <a:solidFill>
                  <a:srgbClr val="00319A"/>
                </a:solidFill>
                <a:latin typeface="Trebuchet MS" panose="020B0603020202020204" pitchFamily="34" charset="0"/>
              </a:rPr>
              <a:t> la </a:t>
            </a:r>
            <a:r>
              <a:rPr lang="en-US" sz="2000" b="1" dirty="0" err="1">
                <a:solidFill>
                  <a:srgbClr val="00319A"/>
                </a:solidFill>
                <a:latin typeface="Trebuchet MS" panose="020B0603020202020204" pitchFamily="34" charset="0"/>
              </a:rPr>
              <a:t>cerere</a:t>
            </a:r>
            <a:r>
              <a:rPr lang="en-US" sz="2000" b="1" dirty="0">
                <a:solidFill>
                  <a:srgbClr val="00319A"/>
                </a:solidFill>
                <a:latin typeface="Trebuchet MS" panose="020B0603020202020204" pitchFamily="34" charset="0"/>
              </a:rPr>
              <a:t>);</a:t>
            </a:r>
            <a:endParaRPr lang="ro-RO" sz="2000" b="1" dirty="0">
              <a:solidFill>
                <a:srgbClr val="00319A"/>
              </a:solidFill>
              <a:latin typeface="Trebuchet MS" panose="020B0603020202020204" pitchFamily="34" charset="0"/>
            </a:endParaRPr>
          </a:p>
          <a:p>
            <a:pPr marL="457200" marR="0" lvl="0" indent="-457200" algn="just" defTabSz="914400" rtl="0" eaLnBrk="1" fontAlgn="auto" latinLnBrk="0" hangingPunct="1">
              <a:lnSpc>
                <a:spcPct val="120000"/>
              </a:lnSpc>
              <a:spcBef>
                <a:spcPct val="0"/>
              </a:spcBef>
              <a:spcAft>
                <a:spcPts val="0"/>
              </a:spcAft>
              <a:buClrTx/>
              <a:buSzTx/>
              <a:buFont typeface="Arial" panose="020B0604020202020204" pitchFamily="34" charset="0"/>
              <a:buChar char="•"/>
              <a:tabLst/>
              <a:defRPr/>
            </a:pPr>
            <a:r>
              <a:rPr lang="en-US" sz="2000" b="1" dirty="0" err="1">
                <a:solidFill>
                  <a:srgbClr val="00319A"/>
                </a:solidFill>
                <a:latin typeface="Trebuchet MS" panose="020B0603020202020204" pitchFamily="34" charset="0"/>
              </a:rPr>
              <a:t>Recunoașterea</a:t>
            </a:r>
            <a:r>
              <a:rPr lang="en-US" sz="2000" b="1" dirty="0">
                <a:solidFill>
                  <a:srgbClr val="00319A"/>
                </a:solidFill>
                <a:latin typeface="Trebuchet MS" panose="020B0603020202020204" pitchFamily="34" charset="0"/>
              </a:rPr>
              <a:t> </a:t>
            </a:r>
            <a:r>
              <a:rPr lang="en-US" sz="2000" b="1" dirty="0" err="1">
                <a:solidFill>
                  <a:srgbClr val="00319A"/>
                </a:solidFill>
                <a:latin typeface="Trebuchet MS" panose="020B0603020202020204" pitchFamily="34" charset="0"/>
              </a:rPr>
              <a:t>calificării</a:t>
            </a:r>
            <a:r>
              <a:rPr lang="en-US" sz="2000" b="1" dirty="0">
                <a:solidFill>
                  <a:srgbClr val="00319A"/>
                </a:solidFill>
                <a:latin typeface="Trebuchet MS" panose="020B0603020202020204" pitchFamily="34" charset="0"/>
              </a:rPr>
              <a:t>;</a:t>
            </a:r>
            <a:endParaRPr kumimoji="0" lang="en-US" sz="2000" b="1" i="0" u="none" strike="noStrike" kern="1200" cap="none" spc="0" normalizeH="0" baseline="0" noProof="0" dirty="0">
              <a:ln>
                <a:noFill/>
              </a:ln>
              <a:solidFill>
                <a:srgbClr val="00319A"/>
              </a:solidFill>
              <a:effectLst/>
              <a:uLnTx/>
              <a:uFillTx/>
              <a:latin typeface="Trebuchet MS" panose="020B0603020202020204" pitchFamily="34" charset="0"/>
            </a:endParaRPr>
          </a:p>
        </p:txBody>
      </p:sp>
      <p:graphicFrame>
        <p:nvGraphicFramePr>
          <p:cNvPr id="13" name="Content Placeholder 3">
            <a:extLst>
              <a:ext uri="{FF2B5EF4-FFF2-40B4-BE49-F238E27FC236}">
                <a16:creationId xmlns:a16="http://schemas.microsoft.com/office/drawing/2014/main" xmlns="" id="{FCE2CAE6-D63C-1CB4-B127-C7FECF375387}"/>
              </a:ext>
            </a:extLst>
          </p:cNvPr>
          <p:cNvGraphicFramePr>
            <a:graphicFrameLocks/>
          </p:cNvGraphicFramePr>
          <p:nvPr>
            <p:extLst>
              <p:ext uri="{D42A27DB-BD31-4B8C-83A1-F6EECF244321}">
                <p14:modId xmlns:p14="http://schemas.microsoft.com/office/powerpoint/2010/main" val="2859719256"/>
              </p:ext>
            </p:extLst>
          </p:nvPr>
        </p:nvGraphicFramePr>
        <p:xfrm>
          <a:off x="3032759" y="3905423"/>
          <a:ext cx="6126480" cy="1328420"/>
        </p:xfrm>
        <a:graphic>
          <a:graphicData uri="http://schemas.openxmlformats.org/drawingml/2006/table">
            <a:tbl>
              <a:tblPr>
                <a:tableStyleId>{5C22544A-7EE6-4342-B048-85BDC9FD1C3A}</a:tableStyleId>
              </a:tblPr>
              <a:tblGrid>
                <a:gridCol w="411480">
                  <a:extLst>
                    <a:ext uri="{9D8B030D-6E8A-4147-A177-3AD203B41FA5}">
                      <a16:colId xmlns:a16="http://schemas.microsoft.com/office/drawing/2014/main" xmlns="" val="870434970"/>
                    </a:ext>
                  </a:extLst>
                </a:gridCol>
                <a:gridCol w="1333500">
                  <a:extLst>
                    <a:ext uri="{9D8B030D-6E8A-4147-A177-3AD203B41FA5}">
                      <a16:colId xmlns:a16="http://schemas.microsoft.com/office/drawing/2014/main" xmlns="" val="1315278775"/>
                    </a:ext>
                  </a:extLst>
                </a:gridCol>
                <a:gridCol w="3124200">
                  <a:extLst>
                    <a:ext uri="{9D8B030D-6E8A-4147-A177-3AD203B41FA5}">
                      <a16:colId xmlns:a16="http://schemas.microsoft.com/office/drawing/2014/main" xmlns="" val="1032186819"/>
                    </a:ext>
                  </a:extLst>
                </a:gridCol>
                <a:gridCol w="571500">
                  <a:extLst>
                    <a:ext uri="{9D8B030D-6E8A-4147-A177-3AD203B41FA5}">
                      <a16:colId xmlns:a16="http://schemas.microsoft.com/office/drawing/2014/main" xmlns="" val="2133593193"/>
                    </a:ext>
                  </a:extLst>
                </a:gridCol>
                <a:gridCol w="685800">
                  <a:extLst>
                    <a:ext uri="{9D8B030D-6E8A-4147-A177-3AD203B41FA5}">
                      <a16:colId xmlns:a16="http://schemas.microsoft.com/office/drawing/2014/main" xmlns="" val="2691209164"/>
                    </a:ext>
                  </a:extLst>
                </a:gridCol>
              </a:tblGrid>
              <a:tr h="0">
                <a:tc>
                  <a:txBody>
                    <a:bodyPr/>
                    <a:lstStyle/>
                    <a:p>
                      <a:pPr marL="0" marR="0" algn="ctr">
                        <a:spcBef>
                          <a:spcPts val="0"/>
                        </a:spcBef>
                        <a:spcAft>
                          <a:spcPts val="0"/>
                        </a:spcAft>
                      </a:pPr>
                      <a:r>
                        <a:rPr lang="ro-RO" sz="1200" b="1" dirty="0">
                          <a:effectLst/>
                          <a:latin typeface="Trebuchet MS" panose="020B0603020202020204" pitchFamily="34" charset="0"/>
                        </a:rPr>
                        <a:t> </a:t>
                      </a:r>
                      <a:endParaRPr lang="en-US" sz="1200" b="1" dirty="0">
                        <a:effectLst/>
                        <a:latin typeface="Trebuchet MS" panose="020B0603020202020204" pitchFamily="34" charset="0"/>
                      </a:endParaRPr>
                    </a:p>
                    <a:p>
                      <a:pPr marL="0" marR="0" algn="ctr">
                        <a:spcBef>
                          <a:spcPts val="0"/>
                        </a:spcBef>
                        <a:spcAft>
                          <a:spcPts val="0"/>
                        </a:spcAft>
                      </a:pPr>
                      <a:r>
                        <a:rPr lang="ro-RO" sz="1200" b="1" dirty="0">
                          <a:effectLst/>
                          <a:latin typeface="Trebuchet MS" panose="020B0603020202020204" pitchFamily="34" charset="0"/>
                        </a:rPr>
                        <a:t>Nr. </a:t>
                      </a:r>
                      <a:endParaRPr lang="en-US" sz="1200" b="1" dirty="0">
                        <a:effectLst/>
                        <a:latin typeface="Trebuchet MS" panose="020B0603020202020204" pitchFamily="34" charset="0"/>
                      </a:endParaRPr>
                    </a:p>
                    <a:p>
                      <a:pPr marL="0" marR="0" algn="ctr">
                        <a:spcBef>
                          <a:spcPts val="0"/>
                        </a:spcBef>
                        <a:spcAft>
                          <a:spcPts val="0"/>
                        </a:spcAft>
                      </a:pPr>
                      <a:r>
                        <a:rPr lang="ro-RO" sz="1200" b="1" dirty="0">
                          <a:effectLst/>
                          <a:latin typeface="Trebuchet MS" panose="020B0603020202020204" pitchFamily="34" charset="0"/>
                        </a:rPr>
                        <a:t>crt.</a:t>
                      </a:r>
                      <a:endParaRPr lang="en-US" sz="1200" b="1"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ro-RO" sz="1200" b="1" dirty="0">
                          <a:effectLst/>
                          <a:latin typeface="Trebuchet MS" panose="020B0603020202020204" pitchFamily="34" charset="0"/>
                        </a:rPr>
                        <a:t> </a:t>
                      </a:r>
                      <a:endParaRPr lang="en-US" sz="1200" b="1" dirty="0">
                        <a:effectLst/>
                        <a:latin typeface="Trebuchet MS" panose="020B0603020202020204" pitchFamily="34" charset="0"/>
                      </a:endParaRPr>
                    </a:p>
                    <a:p>
                      <a:pPr marL="0" marR="0" algn="ctr">
                        <a:spcBef>
                          <a:spcPts val="0"/>
                        </a:spcBef>
                        <a:spcAft>
                          <a:spcPts val="0"/>
                        </a:spcAft>
                      </a:pPr>
                      <a:r>
                        <a:rPr lang="ro-RO" sz="1200" b="1" dirty="0">
                          <a:effectLst/>
                          <a:latin typeface="Trebuchet MS" panose="020B0603020202020204" pitchFamily="34" charset="0"/>
                        </a:rPr>
                        <a:t>Competența</a:t>
                      </a:r>
                      <a:endParaRPr lang="en-US" sz="1200" b="1" dirty="0">
                        <a:effectLst/>
                        <a:latin typeface="Trebuchet MS" panose="020B0603020202020204" pitchFamily="34" charset="0"/>
                      </a:endParaRPr>
                    </a:p>
                    <a:p>
                      <a:pPr marL="0" marR="0" algn="ctr">
                        <a:spcBef>
                          <a:spcPts val="0"/>
                        </a:spcBef>
                        <a:spcAft>
                          <a:spcPts val="0"/>
                        </a:spcAft>
                      </a:pPr>
                      <a:r>
                        <a:rPr lang="ro-RO" sz="1200" b="1" dirty="0">
                          <a:effectLst/>
                          <a:latin typeface="Trebuchet MS" panose="020B0603020202020204" pitchFamily="34" charset="0"/>
                        </a:rPr>
                        <a:t>Profesionala </a:t>
                      </a:r>
                      <a:endParaRPr lang="en-US" sz="1200" b="1" dirty="0">
                        <a:effectLst/>
                        <a:latin typeface="Trebuchet MS" panose="020B0603020202020204" pitchFamily="34" charset="0"/>
                      </a:endParaRPr>
                    </a:p>
                    <a:p>
                      <a:pPr marL="0" marR="0" algn="ctr">
                        <a:spcBef>
                          <a:spcPts val="0"/>
                        </a:spcBef>
                        <a:spcAft>
                          <a:spcPts val="0"/>
                        </a:spcAft>
                      </a:pPr>
                      <a:r>
                        <a:rPr lang="ro-RO" sz="1200" b="1" dirty="0">
                          <a:effectLst/>
                          <a:latin typeface="Trebuchet MS" panose="020B0603020202020204" pitchFamily="34" charset="0"/>
                        </a:rPr>
                        <a:t>dobândită</a:t>
                      </a:r>
                      <a:endParaRPr lang="en-US" sz="1200" b="1"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ro-RO" sz="1200" b="1" dirty="0">
                          <a:effectLst/>
                          <a:latin typeface="Trebuchet MS" panose="020B0603020202020204" pitchFamily="34" charset="0"/>
                        </a:rPr>
                        <a:t> </a:t>
                      </a:r>
                      <a:endParaRPr lang="en-US" sz="1200" b="1" dirty="0">
                        <a:effectLst/>
                        <a:latin typeface="Trebuchet MS" panose="020B0603020202020204" pitchFamily="34" charset="0"/>
                      </a:endParaRPr>
                    </a:p>
                    <a:p>
                      <a:pPr marL="0" marR="0" algn="ctr">
                        <a:spcBef>
                          <a:spcPts val="0"/>
                        </a:spcBef>
                        <a:spcAft>
                          <a:spcPts val="0"/>
                        </a:spcAft>
                      </a:pPr>
                      <a:r>
                        <a:rPr lang="ro-RO" sz="1200" b="1" dirty="0">
                          <a:effectLst/>
                          <a:latin typeface="Trebuchet MS" panose="020B0603020202020204" pitchFamily="34" charset="0"/>
                        </a:rPr>
                        <a:t>Rezultatele învățării </a:t>
                      </a:r>
                      <a:endParaRPr lang="en-US" sz="1200" b="1" dirty="0">
                        <a:effectLst/>
                        <a:latin typeface="Trebuchet MS" panose="020B0603020202020204" pitchFamily="34" charset="0"/>
                      </a:endParaRPr>
                    </a:p>
                    <a:p>
                      <a:pPr marL="0" marR="0" algn="ctr">
                        <a:spcBef>
                          <a:spcPts val="0"/>
                        </a:spcBef>
                        <a:spcAft>
                          <a:spcPts val="0"/>
                        </a:spcAft>
                      </a:pPr>
                      <a:r>
                        <a:rPr lang="ro-RO" sz="1200" b="1" dirty="0">
                          <a:effectLst/>
                          <a:latin typeface="Trebuchet MS" panose="020B0603020202020204" pitchFamily="34" charset="0"/>
                        </a:rPr>
                        <a:t> </a:t>
                      </a:r>
                      <a:endParaRPr lang="en-US" sz="1200" b="1" dirty="0">
                        <a:effectLst/>
                        <a:latin typeface="Trebuchet MS" panose="020B0603020202020204" pitchFamily="34" charset="0"/>
                      </a:endParaRPr>
                    </a:p>
                    <a:p>
                      <a:pPr marL="0" marR="0" algn="ctr">
                        <a:spcBef>
                          <a:spcPts val="0"/>
                        </a:spcBef>
                        <a:spcAft>
                          <a:spcPts val="0"/>
                        </a:spcAft>
                      </a:pPr>
                      <a:r>
                        <a:rPr lang="ro-RO" sz="1200" b="1" dirty="0">
                          <a:effectLst/>
                          <a:latin typeface="Trebuchet MS" panose="020B0603020202020204" pitchFamily="34" charset="0"/>
                        </a:rPr>
                        <a:t> </a:t>
                      </a:r>
                      <a:endParaRPr lang="en-US" sz="1200" b="1"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ro-RO" sz="1200" b="1">
                          <a:effectLst/>
                          <a:latin typeface="Trebuchet MS" panose="020B0603020202020204" pitchFamily="34" charset="0"/>
                        </a:rPr>
                        <a:t> </a:t>
                      </a:r>
                      <a:endParaRPr lang="en-US" sz="1200" b="1">
                        <a:effectLst/>
                        <a:latin typeface="Trebuchet MS" panose="020B0603020202020204" pitchFamily="34" charset="0"/>
                      </a:endParaRPr>
                    </a:p>
                    <a:p>
                      <a:pPr marL="0" marR="0" algn="ctr">
                        <a:spcBef>
                          <a:spcPts val="0"/>
                        </a:spcBef>
                        <a:spcAft>
                          <a:spcPts val="0"/>
                        </a:spcAft>
                      </a:pPr>
                      <a:r>
                        <a:rPr lang="ro-RO" sz="1200" b="1">
                          <a:effectLst/>
                          <a:latin typeface="Trebuchet MS" panose="020B0603020202020204" pitchFamily="34" charset="0"/>
                        </a:rPr>
                        <a:t>Semestrul </a:t>
                      </a:r>
                      <a:endParaRPr lang="en-US" sz="1200" b="1">
                        <a:effectLst/>
                        <a:latin typeface="Trebuchet MS" panose="020B0603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ro-RO" sz="1200" b="1">
                          <a:effectLst/>
                          <a:latin typeface="Trebuchet MS" panose="020B0603020202020204" pitchFamily="34" charset="0"/>
                        </a:rPr>
                        <a:t> </a:t>
                      </a:r>
                      <a:endParaRPr lang="en-US" sz="1200" b="1">
                        <a:effectLst/>
                        <a:latin typeface="Trebuchet MS" panose="020B0603020202020204" pitchFamily="34" charset="0"/>
                      </a:endParaRPr>
                    </a:p>
                    <a:p>
                      <a:pPr marL="0" marR="0" algn="l">
                        <a:spcBef>
                          <a:spcPts val="0"/>
                        </a:spcBef>
                        <a:spcAft>
                          <a:spcPts val="0"/>
                        </a:spcAft>
                      </a:pPr>
                      <a:r>
                        <a:rPr lang="ro-RO" sz="1200" b="1">
                          <a:effectLst/>
                          <a:latin typeface="Trebuchet MS" panose="020B0603020202020204" pitchFamily="34" charset="0"/>
                        </a:rPr>
                        <a:t>ECTS </a:t>
                      </a:r>
                      <a:endParaRPr lang="en-US" sz="1200" b="1">
                        <a:effectLst/>
                        <a:latin typeface="Trebuchet MS" panose="020B0603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83992448"/>
                  </a:ext>
                </a:extLst>
              </a:tr>
              <a:tr h="596900">
                <a:tc>
                  <a:txBody>
                    <a:bodyPr/>
                    <a:lstStyle/>
                    <a:p>
                      <a:pPr marL="0" marR="0" algn="just">
                        <a:spcBef>
                          <a:spcPts val="0"/>
                        </a:spcBef>
                        <a:spcAft>
                          <a:spcPts val="0"/>
                        </a:spcAft>
                      </a:pPr>
                      <a:r>
                        <a:rPr lang="ro-RO" sz="1200" b="1">
                          <a:effectLst/>
                          <a:latin typeface="Trebuchet MS" panose="020B0603020202020204" pitchFamily="34" charset="0"/>
                        </a:rPr>
                        <a:t>1</a:t>
                      </a:r>
                      <a:endParaRPr lang="en-US" sz="1200" b="1">
                        <a:effectLst/>
                        <a:latin typeface="Trebuchet MS" panose="020B0603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0020" marR="0" algn="l">
                        <a:spcBef>
                          <a:spcPts val="0"/>
                        </a:spcBef>
                        <a:spcAft>
                          <a:spcPts val="0"/>
                        </a:spcAft>
                      </a:pPr>
                      <a:r>
                        <a:rPr lang="ro-RO" sz="1200" b="1" dirty="0">
                          <a:effectLst/>
                          <a:latin typeface="Trebuchet MS" panose="020B0603020202020204" pitchFamily="34" charset="0"/>
                        </a:rPr>
                        <a:t> </a:t>
                      </a:r>
                      <a:endParaRPr lang="en-US" sz="1200" b="1"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spcBef>
                          <a:spcPts val="0"/>
                        </a:spcBef>
                        <a:spcAft>
                          <a:spcPts val="0"/>
                        </a:spcAft>
                        <a:tabLst>
                          <a:tab pos="3514725" algn="l"/>
                        </a:tabLst>
                      </a:pPr>
                      <a:r>
                        <a:rPr lang="ro-RO" sz="1200" b="1" dirty="0">
                          <a:effectLst/>
                          <a:latin typeface="Trebuchet MS" panose="020B0603020202020204" pitchFamily="34" charset="0"/>
                        </a:rPr>
                        <a:t> </a:t>
                      </a:r>
                      <a:endParaRPr lang="en-US" sz="1200" b="1"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ro-RO" sz="1200" b="1">
                          <a:effectLst/>
                          <a:latin typeface="Trebuchet MS" panose="020B0603020202020204" pitchFamily="34" charset="0"/>
                        </a:rPr>
                        <a:t> </a:t>
                      </a:r>
                      <a:endParaRPr lang="en-US" sz="1200" b="1">
                        <a:effectLst/>
                        <a:latin typeface="Trebuchet MS" panose="020B0603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ro-RO" sz="1200" b="1" dirty="0">
                          <a:effectLst/>
                          <a:latin typeface="Trebuchet MS" panose="020B0603020202020204" pitchFamily="34" charset="0"/>
                        </a:rPr>
                        <a:t> </a:t>
                      </a:r>
                      <a:endParaRPr lang="en-US" sz="1200" b="1"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6693399"/>
                  </a:ext>
                </a:extLst>
              </a:tr>
            </a:tbl>
          </a:graphicData>
        </a:graphic>
      </p:graphicFrame>
      <p:sp>
        <p:nvSpPr>
          <p:cNvPr id="15" name="Rectangle 14">
            <a:extLst>
              <a:ext uri="{FF2B5EF4-FFF2-40B4-BE49-F238E27FC236}">
                <a16:creationId xmlns:a16="http://schemas.microsoft.com/office/drawing/2014/main" xmlns="" id="{C4928F18-0282-D228-3C49-40741DE5FD5F}"/>
              </a:ext>
            </a:extLst>
          </p:cNvPr>
          <p:cNvSpPr/>
          <p:nvPr/>
        </p:nvSpPr>
        <p:spPr>
          <a:xfrm>
            <a:off x="566571" y="5280559"/>
            <a:ext cx="8257282" cy="1092607"/>
          </a:xfrm>
          <a:prstGeom prst="rect">
            <a:avLst/>
          </a:prstGeom>
        </p:spPr>
        <p:txBody>
          <a:bodyPr wrap="square">
            <a:spAutoFit/>
          </a:bodyPr>
          <a:lstStyle/>
          <a:p>
            <a:r>
              <a:rPr lang="ro-RO" sz="1300" b="1" dirty="0">
                <a:solidFill>
                  <a:srgbClr val="00319A"/>
                </a:solidFill>
                <a:latin typeface="Times New Roman" panose="02020603050405020304" pitchFamily="18" charset="0"/>
                <a:ea typeface="Times New Roman" panose="02020603050405020304" pitchFamily="18" charset="0"/>
              </a:rPr>
              <a:t>Competențele se preiau din ESCO sau din piața muncii regionale/naționale. </a:t>
            </a:r>
            <a:endParaRPr lang="en-US" sz="1300" b="1" dirty="0">
              <a:solidFill>
                <a:srgbClr val="00319A"/>
              </a:solidFill>
              <a:latin typeface="Times New Roman" panose="02020603050405020304" pitchFamily="18" charset="0"/>
              <a:ea typeface="Times New Roman" panose="02020603050405020304" pitchFamily="18" charset="0"/>
            </a:endParaRPr>
          </a:p>
          <a:p>
            <a:r>
              <a:rPr lang="ro-RO" sz="1300" b="1" dirty="0">
                <a:solidFill>
                  <a:srgbClr val="00319A"/>
                </a:solidFill>
                <a:latin typeface="Times New Roman" panose="02020603050405020304" pitchFamily="18" charset="0"/>
                <a:ea typeface="Times New Roman" panose="02020603050405020304" pitchFamily="18" charset="0"/>
              </a:rPr>
              <a:t>Rezultatele învățării se stabilesc de Universitate si reprezentanții pieței muncii sau în consorți universitare.</a:t>
            </a:r>
            <a:endParaRPr lang="en-US" sz="1300" b="1" dirty="0">
              <a:solidFill>
                <a:srgbClr val="00319A"/>
              </a:solidFill>
              <a:latin typeface="Times New Roman" panose="02020603050405020304" pitchFamily="18" charset="0"/>
              <a:ea typeface="Times New Roman" panose="02020603050405020304" pitchFamily="18" charset="0"/>
            </a:endParaRPr>
          </a:p>
          <a:p>
            <a:r>
              <a:rPr lang="ro-RO" sz="1300" b="1" dirty="0">
                <a:solidFill>
                  <a:srgbClr val="00319A"/>
                </a:solidFill>
                <a:latin typeface="Times New Roman" panose="02020603050405020304" pitchFamily="18" charset="0"/>
                <a:ea typeface="Times New Roman" panose="02020603050405020304" pitchFamily="18" charset="0"/>
              </a:rPr>
              <a:t>Planul de pregătire este în mare parte același la toate universitățile pentru aceeași </a:t>
            </a:r>
            <a:r>
              <a:rPr lang="en-US" sz="1300" b="1" dirty="0" smtClean="0">
                <a:solidFill>
                  <a:srgbClr val="00319A"/>
                </a:solidFill>
                <a:latin typeface="Times New Roman" panose="02020603050405020304" pitchFamily="18" charset="0"/>
                <a:ea typeface="Times New Roman" panose="02020603050405020304" pitchFamily="18" charset="0"/>
              </a:rPr>
              <a:t>SPECIALIZARE/</a:t>
            </a:r>
            <a:r>
              <a:rPr lang="ro-RO" sz="1300" b="1" dirty="0" smtClean="0">
                <a:solidFill>
                  <a:srgbClr val="00319A"/>
                </a:solidFill>
                <a:latin typeface="Times New Roman" panose="02020603050405020304" pitchFamily="18" charset="0"/>
                <a:ea typeface="Times New Roman" panose="02020603050405020304" pitchFamily="18" charset="0"/>
              </a:rPr>
              <a:t>ocupație</a:t>
            </a:r>
            <a:r>
              <a:rPr lang="ro-RO" sz="1300" b="1" dirty="0">
                <a:solidFill>
                  <a:srgbClr val="00319A"/>
                </a:solidFill>
                <a:latin typeface="Times New Roman" panose="02020603050405020304" pitchFamily="18" charset="0"/>
                <a:ea typeface="Times New Roman" panose="02020603050405020304" pitchFamily="18" charset="0"/>
              </a:rPr>
              <a:t>.</a:t>
            </a:r>
            <a:endParaRPr lang="en-US" sz="1300" b="1" dirty="0">
              <a:solidFill>
                <a:srgbClr val="00319A"/>
              </a:solidFill>
              <a:latin typeface="Times New Roman" panose="02020603050405020304" pitchFamily="18" charset="0"/>
              <a:ea typeface="Times New Roman" panose="02020603050405020304" pitchFamily="18" charset="0"/>
            </a:endParaRPr>
          </a:p>
          <a:p>
            <a:r>
              <a:rPr lang="ro-RO" sz="1300" b="1" dirty="0">
                <a:solidFill>
                  <a:srgbClr val="00319A"/>
                </a:solidFill>
                <a:latin typeface="Times New Roman" panose="02020603050405020304" pitchFamily="18" charset="0"/>
                <a:ea typeface="Times New Roman" panose="02020603050405020304" pitchFamily="18" charset="0"/>
              </a:rPr>
              <a:t>Programa de pregătire reprezintă abordarea universității a rezultatelor învățării.  </a:t>
            </a:r>
            <a:endParaRPr lang="en-US" sz="1300" b="1" dirty="0">
              <a:solidFill>
                <a:srgbClr val="00319A"/>
              </a:solidFill>
              <a:latin typeface="Times New Roman" panose="02020603050405020304" pitchFamily="18" charset="0"/>
              <a:ea typeface="Times New Roman" panose="02020603050405020304" pitchFamily="18" charset="0"/>
            </a:endParaRPr>
          </a:p>
          <a:p>
            <a:r>
              <a:rPr lang="ro-RO" sz="1300" b="1" u="sng" dirty="0">
                <a:solidFill>
                  <a:srgbClr val="00319A"/>
                </a:solidFill>
                <a:latin typeface="Times New Roman" panose="02020603050405020304" pitchFamily="18" charset="0"/>
                <a:ea typeface="Times New Roman" panose="02020603050405020304" pitchFamily="18" charset="0"/>
              </a:rPr>
              <a:t>Suplimentul la diplomă /certificatul va conține cele menționate în planul de pregătire.</a:t>
            </a:r>
            <a:endParaRPr lang="en-US" sz="1300" b="1" u="sng" dirty="0">
              <a:solidFill>
                <a:srgbClr val="00319A"/>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4051736"/>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9747" y="5801340"/>
            <a:ext cx="1895386" cy="701854"/>
          </a:xfrm>
          <a:prstGeom prst="rect">
            <a:avLst/>
          </a:prstGeom>
        </p:spPr>
      </p:pic>
      <p:graphicFrame>
        <p:nvGraphicFramePr>
          <p:cNvPr id="8" name="Content Placeholder 3">
            <a:extLst>
              <a:ext uri="{FF2B5EF4-FFF2-40B4-BE49-F238E27FC236}">
                <a16:creationId xmlns:a16="http://schemas.microsoft.com/office/drawing/2014/main" xmlns="" id="{38BFB823-5B59-4EF5-AB08-1E964A975A30}"/>
              </a:ext>
            </a:extLst>
          </p:cNvPr>
          <p:cNvGraphicFramePr>
            <a:graphicFrameLocks/>
          </p:cNvGraphicFramePr>
          <p:nvPr>
            <p:extLst>
              <p:ext uri="{D42A27DB-BD31-4B8C-83A1-F6EECF244321}">
                <p14:modId xmlns:p14="http://schemas.microsoft.com/office/powerpoint/2010/main" val="1303824058"/>
              </p:ext>
            </p:extLst>
          </p:nvPr>
        </p:nvGraphicFramePr>
        <p:xfrm>
          <a:off x="838200" y="930275"/>
          <a:ext cx="10515600" cy="49118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47359402"/>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9747" y="5801340"/>
            <a:ext cx="1895386" cy="701854"/>
          </a:xfrm>
          <a:prstGeom prst="rect">
            <a:avLst/>
          </a:prstGeom>
        </p:spPr>
      </p:pic>
      <p:pic>
        <p:nvPicPr>
          <p:cNvPr id="12" name="Content Placeholder 3"/>
          <p:cNvPicPr>
            <a:picLocks noChangeAspect="1"/>
          </p:cNvPicPr>
          <p:nvPr/>
        </p:nvPicPr>
        <p:blipFill>
          <a:blip r:embed="rId6"/>
          <a:stretch>
            <a:fillRect/>
          </a:stretch>
        </p:blipFill>
        <p:spPr>
          <a:xfrm>
            <a:off x="2727538" y="1028123"/>
            <a:ext cx="6339839" cy="4754880"/>
          </a:xfrm>
          <a:prstGeom prst="rect">
            <a:avLst/>
          </a:prstGeom>
        </p:spPr>
      </p:pic>
    </p:spTree>
    <p:extLst>
      <p:ext uri="{BB962C8B-B14F-4D97-AF65-F5344CB8AC3E}">
        <p14:creationId xmlns:p14="http://schemas.microsoft.com/office/powerpoint/2010/main" val="4289046195"/>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639" y="-164383"/>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764148"/>
            <a:ext cx="1895386" cy="701854"/>
          </a:xfrm>
          <a:prstGeom prst="rect">
            <a:avLst/>
          </a:prstGeom>
        </p:spPr>
      </p:pic>
      <p:sp>
        <p:nvSpPr>
          <p:cNvPr id="8" name="Title 1">
            <a:extLst>
              <a:ext uri="{FF2B5EF4-FFF2-40B4-BE49-F238E27FC236}">
                <a16:creationId xmlns:a16="http://schemas.microsoft.com/office/drawing/2014/main" xmlns="" id="{D7BBA1B9-F33F-492B-87A7-3216F499181C}"/>
              </a:ext>
            </a:extLst>
          </p:cNvPr>
          <p:cNvSpPr txBox="1">
            <a:spLocks/>
          </p:cNvSpPr>
          <p:nvPr/>
        </p:nvSpPr>
        <p:spPr>
          <a:xfrm>
            <a:off x="321564" y="2114356"/>
            <a:ext cx="4223746" cy="14755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Final</a:t>
            </a:r>
            <a:r>
              <a:rPr kumimoji="0" lang="ro-RO" sz="2400" b="1" i="0" u="none" strike="noStrike" kern="1200" cap="none" spc="0" normalizeH="0" noProof="0" dirty="0" smtClean="0">
                <a:ln>
                  <a:noFill/>
                </a:ln>
                <a:solidFill>
                  <a:srgbClr val="00319A"/>
                </a:solidFill>
                <a:effectLst/>
                <a:uLnTx/>
                <a:uFillTx/>
                <a:latin typeface="Trebuchet MS" panose="020B0603020202020204" pitchFamily="34" charset="0"/>
                <a:ea typeface="+mj-ea"/>
                <a:cs typeface="+mj-cs"/>
              </a:rPr>
              <a:t> </a:t>
            </a:r>
            <a:r>
              <a:rPr lang="ro-RO" sz="2400" dirty="0">
                <a:solidFill>
                  <a:srgbClr val="00319A"/>
                </a:solidFill>
                <a:latin typeface="Trebuchet MS" panose="020B0603020202020204" pitchFamily="34" charset="0"/>
              </a:rPr>
              <a:t>m</a:t>
            </a:r>
            <a:r>
              <a:rPr kumimoji="0" lang="en-US" sz="2400" b="0"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etodologie</a:t>
            </a:r>
            <a:r>
              <a:rPr kumimoji="0" lang="en-US"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aprobată </a:t>
            </a:r>
            <a:r>
              <a:rPr kumimoji="0" lang="en-US" sz="2400" b="0"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prin</a:t>
            </a:r>
            <a:r>
              <a:rPr kumimoji="0" lang="en-US"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OM </a:t>
            </a:r>
            <a:r>
              <a:rPr kumimoji="0" lang="en-US"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a:t>
            </a: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r>
              <a:rPr kumimoji="0" lang="en-US" sz="2400" b="0"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noiembrie</a:t>
            </a:r>
            <a:r>
              <a:rPr kumimoji="0" lang="en-US"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endPar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pic>
        <p:nvPicPr>
          <p:cNvPr id="12" name="Content Placeholder 3">
            <a:extLst>
              <a:ext uri="{FF2B5EF4-FFF2-40B4-BE49-F238E27FC236}">
                <a16:creationId xmlns:a16="http://schemas.microsoft.com/office/drawing/2014/main" xmlns="" id="{18FB5999-FCCF-4F9A-AE28-08F44A40C20F}"/>
              </a:ext>
            </a:extLst>
          </p:cNvPr>
          <p:cNvPicPr>
            <a:picLocks noChangeAspect="1"/>
          </p:cNvPicPr>
          <p:nvPr/>
        </p:nvPicPr>
        <p:blipFill>
          <a:blip r:embed="rId6"/>
          <a:stretch>
            <a:fillRect/>
          </a:stretch>
        </p:blipFill>
        <p:spPr>
          <a:xfrm>
            <a:off x="5108513" y="1026792"/>
            <a:ext cx="6287895" cy="4470029"/>
          </a:xfrm>
          <a:prstGeom prst="rect">
            <a:avLst/>
          </a:prstGeom>
        </p:spPr>
      </p:pic>
    </p:spTree>
    <p:extLst>
      <p:ext uri="{BB962C8B-B14F-4D97-AF65-F5344CB8AC3E}">
        <p14:creationId xmlns:p14="http://schemas.microsoft.com/office/powerpoint/2010/main" val="2413050395"/>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212332"/>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9069" y="5811860"/>
            <a:ext cx="1895386" cy="701854"/>
          </a:xfrm>
          <a:prstGeom prst="rect">
            <a:avLst/>
          </a:prstGeom>
        </p:spPr>
      </p:pic>
      <p:sp>
        <p:nvSpPr>
          <p:cNvPr id="13" name="Title 1"/>
          <p:cNvSpPr txBox="1">
            <a:spLocks/>
          </p:cNvSpPr>
          <p:nvPr/>
        </p:nvSpPr>
        <p:spPr>
          <a:xfrm>
            <a:off x="406710" y="978876"/>
            <a:ext cx="11378579" cy="695924"/>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b="1" dirty="0" smtClean="0">
                <a:solidFill>
                  <a:srgbClr val="00319A"/>
                </a:solidFill>
              </a:rPr>
              <a:t>A.3.7 –</a:t>
            </a:r>
            <a:r>
              <a:rPr lang="ro-RO" sz="3100" b="1" dirty="0" smtClean="0">
                <a:solidFill>
                  <a:srgbClr val="00319A"/>
                </a:solidFill>
              </a:rPr>
              <a:t> </a:t>
            </a:r>
            <a:r>
              <a:rPr lang="en-GB" sz="3200" b="1" dirty="0" err="1" smtClean="0">
                <a:solidFill>
                  <a:srgbClr val="00319A"/>
                </a:solidFill>
                <a:latin typeface="Calibri" panose="020F0502020204030204"/>
              </a:rPr>
              <a:t>Elaborarea</a:t>
            </a:r>
            <a:r>
              <a:rPr lang="en-GB" sz="3200" b="1" dirty="0" smtClean="0">
                <a:solidFill>
                  <a:srgbClr val="00319A"/>
                </a:solidFill>
                <a:latin typeface="Calibri" panose="020F0502020204030204"/>
              </a:rPr>
              <a:t> </a:t>
            </a:r>
            <a:r>
              <a:rPr lang="en-GB" sz="3200" b="1" dirty="0" err="1" smtClean="0">
                <a:solidFill>
                  <a:srgbClr val="00319A"/>
                </a:solidFill>
                <a:latin typeface="Calibri" panose="020F0502020204030204"/>
              </a:rPr>
              <a:t>cadrului</a:t>
            </a:r>
            <a:r>
              <a:rPr lang="en-GB" sz="3200" b="1" dirty="0" smtClean="0">
                <a:solidFill>
                  <a:srgbClr val="00319A"/>
                </a:solidFill>
                <a:latin typeface="Calibri" panose="020F0502020204030204"/>
              </a:rPr>
              <a:t> </a:t>
            </a:r>
            <a:r>
              <a:rPr lang="en-GB" sz="3200" b="1" dirty="0" err="1" smtClean="0">
                <a:solidFill>
                  <a:srgbClr val="00319A"/>
                </a:solidFill>
                <a:latin typeface="Calibri" panose="020F0502020204030204"/>
              </a:rPr>
              <a:t>metodologic</a:t>
            </a:r>
            <a:r>
              <a:rPr lang="en-GB" sz="3200" b="1" dirty="0" smtClean="0">
                <a:solidFill>
                  <a:srgbClr val="00319A"/>
                </a:solidFill>
                <a:latin typeface="Calibri" panose="020F0502020204030204"/>
              </a:rPr>
              <a:t> </a:t>
            </a:r>
            <a:r>
              <a:rPr lang="en-GB" sz="3200" b="1" dirty="0" err="1" smtClean="0">
                <a:solidFill>
                  <a:srgbClr val="00319A"/>
                </a:solidFill>
                <a:latin typeface="Calibri" panose="020F0502020204030204"/>
              </a:rPr>
              <a:t>privind</a:t>
            </a:r>
            <a:r>
              <a:rPr lang="en-GB" sz="3200" b="1" dirty="0" smtClean="0">
                <a:solidFill>
                  <a:srgbClr val="00319A"/>
                </a:solidFill>
                <a:latin typeface="Calibri" panose="020F0502020204030204"/>
              </a:rPr>
              <a:t> </a:t>
            </a:r>
            <a:r>
              <a:rPr lang="en-GB" sz="3200" b="1" dirty="0" err="1" smtClean="0">
                <a:solidFill>
                  <a:srgbClr val="00319A"/>
                </a:solidFill>
                <a:latin typeface="Calibri" panose="020F0502020204030204"/>
              </a:rPr>
              <a:t>utilizarea</a:t>
            </a:r>
            <a:r>
              <a:rPr lang="en-GB" sz="3200" b="1" dirty="0" smtClean="0">
                <a:solidFill>
                  <a:srgbClr val="00319A"/>
                </a:solidFill>
                <a:latin typeface="Calibri" panose="020F0502020204030204"/>
              </a:rPr>
              <a:t> </a:t>
            </a:r>
            <a:r>
              <a:rPr lang="en-GB" sz="3200" b="1" dirty="0" err="1" smtClean="0">
                <a:solidFill>
                  <a:srgbClr val="00319A"/>
                </a:solidFill>
                <a:latin typeface="Calibri" panose="020F0502020204030204"/>
              </a:rPr>
              <a:t>creditelor</a:t>
            </a:r>
            <a:r>
              <a:rPr lang="en-GB" sz="3200" b="1" dirty="0" smtClean="0">
                <a:solidFill>
                  <a:srgbClr val="00319A"/>
                </a:solidFill>
                <a:latin typeface="Calibri" panose="020F0502020204030204"/>
              </a:rPr>
              <a:t> </a:t>
            </a:r>
            <a:r>
              <a:rPr lang="en-GB" sz="3200" b="1" dirty="0" err="1" smtClean="0">
                <a:solidFill>
                  <a:srgbClr val="00319A"/>
                </a:solidFill>
                <a:latin typeface="Calibri" panose="020F0502020204030204"/>
              </a:rPr>
              <a:t>transferabile</a:t>
            </a:r>
            <a:r>
              <a:rPr lang="en-GB" sz="3200" b="1" dirty="0" smtClean="0">
                <a:solidFill>
                  <a:srgbClr val="00319A"/>
                </a:solidFill>
                <a:latin typeface="Calibri" panose="020F0502020204030204"/>
              </a:rPr>
              <a:t> </a:t>
            </a:r>
            <a:r>
              <a:rPr lang="en-US" sz="3200" b="1" dirty="0">
                <a:solidFill>
                  <a:srgbClr val="00319A"/>
                </a:solidFill>
                <a:latin typeface="Calibri" panose="020F0502020204030204"/>
              </a:rPr>
              <a:t>ECTS </a:t>
            </a:r>
            <a:r>
              <a:rPr lang="ro-RO" sz="3200" b="1" dirty="0">
                <a:solidFill>
                  <a:srgbClr val="00319A"/>
                </a:solidFill>
                <a:latin typeface="Calibri" panose="020F0502020204030204"/>
              </a:rPr>
              <a:t> </a:t>
            </a:r>
            <a:r>
              <a:rPr lang="en-US" sz="3100" b="1" dirty="0" smtClean="0">
                <a:solidFill>
                  <a:srgbClr val="00319A"/>
                </a:solidFill>
              </a:rPr>
              <a:t>–</a:t>
            </a:r>
            <a:r>
              <a:rPr lang="ro-RO" sz="3100" b="1" dirty="0" smtClean="0">
                <a:solidFill>
                  <a:srgbClr val="00319A"/>
                </a:solidFill>
              </a:rPr>
              <a:t> </a:t>
            </a:r>
            <a:r>
              <a:rPr lang="en-US" sz="3100" b="1" dirty="0" smtClean="0">
                <a:solidFill>
                  <a:srgbClr val="00319A"/>
                </a:solidFill>
              </a:rPr>
              <a:t>REGLEMENTAT </a:t>
            </a:r>
            <a:r>
              <a:rPr lang="en-US" sz="3100" b="1" dirty="0" err="1" smtClean="0">
                <a:solidFill>
                  <a:srgbClr val="00319A"/>
                </a:solidFill>
              </a:rPr>
              <a:t>prin</a:t>
            </a:r>
            <a:r>
              <a:rPr lang="en-US" sz="3100" b="1" dirty="0" smtClean="0">
                <a:solidFill>
                  <a:srgbClr val="00319A"/>
                </a:solidFill>
              </a:rPr>
              <a:t>  OM. 5146</a:t>
            </a:r>
            <a:r>
              <a:rPr lang="ro-RO" sz="3100" b="1" dirty="0" smtClean="0">
                <a:solidFill>
                  <a:srgbClr val="00319A"/>
                </a:solidFill>
              </a:rPr>
              <a:t>/</a:t>
            </a:r>
            <a:r>
              <a:rPr lang="en-US" sz="3100" b="1" dirty="0" smtClean="0">
                <a:solidFill>
                  <a:srgbClr val="00319A"/>
                </a:solidFill>
              </a:rPr>
              <a:t>2019  -</a:t>
            </a:r>
            <a:r>
              <a:rPr lang="ro-RO" sz="3100" b="1" dirty="0" smtClean="0">
                <a:solidFill>
                  <a:srgbClr val="00319A"/>
                </a:solidFill>
              </a:rPr>
              <a:t> </a:t>
            </a:r>
            <a:r>
              <a:rPr lang="en-US" sz="3100" b="1" dirty="0" err="1" smtClean="0">
                <a:solidFill>
                  <a:srgbClr val="00319A"/>
                </a:solidFill>
              </a:rPr>
              <a:t>Ghid</a:t>
            </a:r>
            <a:r>
              <a:rPr lang="en-US" sz="3100" b="1" dirty="0" smtClean="0">
                <a:solidFill>
                  <a:srgbClr val="00319A"/>
                </a:solidFill>
              </a:rPr>
              <a:t> UE 2015 </a:t>
            </a:r>
            <a:endParaRPr lang="en-US" sz="3100" b="1" dirty="0">
              <a:solidFill>
                <a:srgbClr val="00319A"/>
              </a:solidFill>
            </a:endParaRPr>
          </a:p>
        </p:txBody>
      </p:sp>
      <p:sp>
        <p:nvSpPr>
          <p:cNvPr id="15" name="Content Placeholder 2"/>
          <p:cNvSpPr txBox="1">
            <a:spLocks/>
          </p:cNvSpPr>
          <p:nvPr/>
        </p:nvSpPr>
        <p:spPr>
          <a:xfrm>
            <a:off x="406710" y="1268944"/>
            <a:ext cx="11420104" cy="43937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2000" dirty="0" smtClean="0"/>
          </a:p>
          <a:p>
            <a:pPr algn="just"/>
            <a:r>
              <a:rPr lang="en-US" sz="2000" b="1" dirty="0" smtClean="0"/>
              <a:t>Art.2 </a:t>
            </a:r>
          </a:p>
          <a:p>
            <a:pPr algn="just"/>
            <a:r>
              <a:rPr lang="en-US" sz="2000" dirty="0" smtClean="0"/>
              <a:t>(6) Se </a:t>
            </a:r>
            <a:r>
              <a:rPr lang="en-US" sz="2000" dirty="0" err="1" smtClean="0"/>
              <a:t>acordă</a:t>
            </a:r>
            <a:r>
              <a:rPr lang="en-US" sz="2000" dirty="0" smtClean="0"/>
              <a:t> un credit </a:t>
            </a:r>
            <a:r>
              <a:rPr lang="en-US" sz="2000" dirty="0" err="1" smtClean="0"/>
              <a:t>pentru</a:t>
            </a:r>
            <a:r>
              <a:rPr lang="en-US" sz="2000" dirty="0" smtClean="0"/>
              <a:t> </a:t>
            </a:r>
            <a:r>
              <a:rPr lang="en-US" sz="2000" dirty="0" err="1" smtClean="0"/>
              <a:t>volumul</a:t>
            </a:r>
            <a:r>
              <a:rPr lang="en-US" sz="2000" dirty="0" smtClean="0"/>
              <a:t> de </a:t>
            </a:r>
            <a:r>
              <a:rPr lang="en-US" sz="2000" dirty="0" err="1" smtClean="0"/>
              <a:t>muncă</a:t>
            </a:r>
            <a:r>
              <a:rPr lang="en-US" sz="2000" dirty="0" smtClean="0"/>
              <a:t> care </a:t>
            </a:r>
            <a:r>
              <a:rPr lang="en-US" sz="2000" dirty="0" err="1" smtClean="0"/>
              <a:t>îi</a:t>
            </a:r>
            <a:r>
              <a:rPr lang="en-US" sz="2000" dirty="0" smtClean="0"/>
              <a:t> </a:t>
            </a:r>
            <a:r>
              <a:rPr lang="en-US" sz="2000" dirty="0" err="1" smtClean="0"/>
              <a:t>revine</a:t>
            </a:r>
            <a:r>
              <a:rPr lang="en-US" sz="2000" dirty="0" smtClean="0"/>
              <a:t> </a:t>
            </a:r>
            <a:r>
              <a:rPr lang="en-US" sz="2000" dirty="0" err="1" smtClean="0"/>
              <a:t>unui</a:t>
            </a:r>
            <a:r>
              <a:rPr lang="en-US" sz="2000" dirty="0" smtClean="0"/>
              <a:t> student cu </a:t>
            </a:r>
            <a:r>
              <a:rPr lang="en-US" sz="2000" dirty="0" err="1" smtClean="0"/>
              <a:t>frecvență</a:t>
            </a:r>
            <a:r>
              <a:rPr lang="en-US" sz="2000" dirty="0" smtClean="0"/>
              <a:t> la </a:t>
            </a:r>
            <a:r>
              <a:rPr lang="en-US" sz="2000" dirty="0" err="1" smtClean="0"/>
              <a:t>zi</a:t>
            </a:r>
            <a:r>
              <a:rPr lang="en-US" sz="2000" dirty="0" smtClean="0"/>
              <a:t> </a:t>
            </a:r>
            <a:r>
              <a:rPr lang="en-US" sz="2000" dirty="0" err="1" smtClean="0"/>
              <a:t>pentru</a:t>
            </a:r>
            <a:r>
              <a:rPr lang="en-US" sz="2000" dirty="0" smtClean="0"/>
              <a:t> a </a:t>
            </a:r>
            <a:r>
              <a:rPr lang="en-US" sz="2000" dirty="0" err="1" smtClean="0"/>
              <a:t>echivala</a:t>
            </a:r>
            <a:r>
              <a:rPr lang="en-US" sz="2000" dirty="0" smtClean="0"/>
              <a:t> 25 de ore de </a:t>
            </a:r>
            <a:r>
              <a:rPr lang="en-US" sz="2000" dirty="0" err="1" smtClean="0"/>
              <a:t>pregătire</a:t>
            </a:r>
            <a:r>
              <a:rPr lang="en-US" sz="2000" dirty="0" smtClean="0"/>
              <a:t> </a:t>
            </a:r>
            <a:r>
              <a:rPr lang="en-US" sz="2000" dirty="0" err="1" smtClean="0"/>
              <a:t>pentru</a:t>
            </a:r>
            <a:r>
              <a:rPr lang="en-US" sz="2000" dirty="0" smtClean="0"/>
              <a:t> </a:t>
            </a:r>
            <a:r>
              <a:rPr lang="en-US" sz="2000" dirty="0" err="1" smtClean="0"/>
              <a:t>dobândirea</a:t>
            </a:r>
            <a:r>
              <a:rPr lang="en-US" sz="2000" dirty="0" smtClean="0"/>
              <a:t> </a:t>
            </a:r>
            <a:r>
              <a:rPr lang="en-US" sz="2000" dirty="0" err="1" smtClean="0"/>
              <a:t>rezultatelor</a:t>
            </a:r>
            <a:r>
              <a:rPr lang="en-US" sz="2000" dirty="0" smtClean="0"/>
              <a:t> </a:t>
            </a:r>
            <a:r>
              <a:rPr lang="en-US" sz="2000" dirty="0" err="1" smtClean="0"/>
              <a:t>învățării</a:t>
            </a:r>
            <a:r>
              <a:rPr lang="en-US" sz="2000" dirty="0" smtClean="0"/>
              <a:t>, din care:</a:t>
            </a:r>
          </a:p>
          <a:p>
            <a:pPr algn="just"/>
            <a:r>
              <a:rPr lang="en-US" sz="2000" b="1" dirty="0" smtClean="0"/>
              <a:t>a)</a:t>
            </a:r>
            <a:r>
              <a:rPr lang="en-US" sz="2000" dirty="0" smtClean="0"/>
              <a:t> </a:t>
            </a:r>
            <a:r>
              <a:rPr lang="en-US" sz="2000" dirty="0" err="1" smtClean="0"/>
              <a:t>pregătire</a:t>
            </a:r>
            <a:r>
              <a:rPr lang="en-US" sz="2000" dirty="0" smtClean="0"/>
              <a:t> </a:t>
            </a:r>
            <a:r>
              <a:rPr lang="en-US" sz="2000" dirty="0" err="1" smtClean="0"/>
              <a:t>universitară</a:t>
            </a:r>
            <a:r>
              <a:rPr lang="en-US" sz="2000" dirty="0" smtClean="0"/>
              <a:t>, </a:t>
            </a:r>
            <a:r>
              <a:rPr lang="en-US" sz="2000" dirty="0" err="1" smtClean="0"/>
              <a:t>formată</a:t>
            </a:r>
            <a:r>
              <a:rPr lang="en-US" sz="2000" dirty="0" smtClean="0"/>
              <a:t> din 10-12 ore </a:t>
            </a:r>
            <a:r>
              <a:rPr lang="en-US" sz="2000" dirty="0" err="1" smtClean="0"/>
              <a:t>didactice</a:t>
            </a:r>
            <a:r>
              <a:rPr lang="en-US" sz="2000" dirty="0" smtClean="0"/>
              <a:t> </a:t>
            </a:r>
            <a:r>
              <a:rPr lang="en-US" sz="2000" dirty="0" err="1" smtClean="0"/>
              <a:t>ce</a:t>
            </a:r>
            <a:r>
              <a:rPr lang="en-US" sz="2000" dirty="0" smtClean="0"/>
              <a:t> </a:t>
            </a:r>
            <a:r>
              <a:rPr lang="en-US" sz="2000" dirty="0" err="1" smtClean="0"/>
              <a:t>sunt</a:t>
            </a:r>
            <a:r>
              <a:rPr lang="en-US" sz="2000" dirty="0" smtClean="0"/>
              <a:t> </a:t>
            </a:r>
            <a:r>
              <a:rPr lang="en-US" sz="2000" dirty="0" err="1" smtClean="0"/>
              <a:t>alocate</a:t>
            </a:r>
            <a:r>
              <a:rPr lang="en-US" sz="2000" dirty="0" smtClean="0"/>
              <a:t> </a:t>
            </a:r>
            <a:r>
              <a:rPr lang="en-US" sz="2000" dirty="0" err="1" smtClean="0"/>
              <a:t>pentru</a:t>
            </a:r>
            <a:r>
              <a:rPr lang="en-US" sz="2000" dirty="0" smtClean="0"/>
              <a:t> </a:t>
            </a:r>
            <a:r>
              <a:rPr lang="en-US" sz="2000" dirty="0" err="1" smtClean="0"/>
              <a:t>frecventarea</a:t>
            </a:r>
            <a:r>
              <a:rPr lang="en-US" sz="2000" dirty="0" smtClean="0"/>
              <a:t> </a:t>
            </a:r>
            <a:r>
              <a:rPr lang="en-US" sz="2000" dirty="0" err="1" smtClean="0"/>
              <a:t>cursurilor</a:t>
            </a:r>
            <a:r>
              <a:rPr lang="en-US" sz="2000" dirty="0" smtClean="0"/>
              <a:t>/</a:t>
            </a:r>
            <a:r>
              <a:rPr lang="en-US" sz="2000" dirty="0" err="1" smtClean="0"/>
              <a:t>prelegerilor</a:t>
            </a:r>
            <a:r>
              <a:rPr lang="en-US" sz="2000" dirty="0" smtClean="0"/>
              <a:t>, </a:t>
            </a:r>
            <a:r>
              <a:rPr lang="en-US" sz="2000" dirty="0" err="1" smtClean="0"/>
              <a:t>seminarelor</a:t>
            </a:r>
            <a:r>
              <a:rPr lang="en-US" sz="2000" dirty="0" smtClean="0"/>
              <a:t>, </a:t>
            </a:r>
            <a:r>
              <a:rPr lang="en-US" sz="2000" dirty="0" err="1" smtClean="0"/>
              <a:t>aplicațiilor</a:t>
            </a:r>
            <a:r>
              <a:rPr lang="en-US" sz="2000" dirty="0" smtClean="0"/>
              <a:t> de </a:t>
            </a:r>
            <a:r>
              <a:rPr lang="en-US" sz="2000" dirty="0" err="1" smtClean="0"/>
              <a:t>laborator</a:t>
            </a:r>
            <a:r>
              <a:rPr lang="en-US" sz="2000" dirty="0" smtClean="0"/>
              <a:t>, </a:t>
            </a:r>
            <a:r>
              <a:rPr lang="en-US" sz="2000" dirty="0" err="1" smtClean="0"/>
              <a:t>realizarea</a:t>
            </a:r>
            <a:r>
              <a:rPr lang="en-US" sz="2000" dirty="0" smtClean="0"/>
              <a:t> </a:t>
            </a:r>
            <a:r>
              <a:rPr lang="en-US" sz="2000" dirty="0" err="1" smtClean="0"/>
              <a:t>proiectelor</a:t>
            </a:r>
            <a:r>
              <a:rPr lang="en-US" sz="2000" dirty="0" smtClean="0"/>
              <a:t>, </a:t>
            </a:r>
            <a:r>
              <a:rPr lang="en-US" sz="2000" dirty="0" err="1" smtClean="0"/>
              <a:t>disertații</a:t>
            </a:r>
            <a:r>
              <a:rPr lang="en-US" sz="2000" dirty="0" smtClean="0"/>
              <a:t>, </a:t>
            </a:r>
            <a:r>
              <a:rPr lang="en-US" sz="2000" dirty="0" err="1" smtClean="0"/>
              <a:t>examene</a:t>
            </a:r>
            <a:r>
              <a:rPr lang="en-US" sz="2000" dirty="0" smtClean="0"/>
              <a:t>, </a:t>
            </a:r>
            <a:r>
              <a:rPr lang="en-US" sz="2000" dirty="0" err="1" smtClean="0"/>
              <a:t>practică</a:t>
            </a:r>
            <a:r>
              <a:rPr lang="en-US" sz="2000" dirty="0" smtClean="0"/>
              <a:t>, </a:t>
            </a:r>
            <a:r>
              <a:rPr lang="en-US" sz="2000" dirty="0" err="1" smtClean="0"/>
              <a:t>vizite</a:t>
            </a:r>
            <a:r>
              <a:rPr lang="en-US" sz="2000" dirty="0" smtClean="0"/>
              <a:t> de </a:t>
            </a:r>
            <a:r>
              <a:rPr lang="en-US" sz="2000" dirty="0" err="1" smtClean="0"/>
              <a:t>lucru</a:t>
            </a:r>
            <a:r>
              <a:rPr lang="en-US" sz="2000" dirty="0" smtClean="0"/>
              <a:t> </a:t>
            </a:r>
            <a:r>
              <a:rPr lang="en-US" sz="2000" dirty="0" err="1" smtClean="0"/>
              <a:t>și</a:t>
            </a:r>
            <a:r>
              <a:rPr lang="en-US" sz="2000" dirty="0" smtClean="0"/>
              <a:t> </a:t>
            </a:r>
            <a:r>
              <a:rPr lang="en-US" sz="2000" dirty="0" err="1" smtClean="0"/>
              <a:t>alte</a:t>
            </a:r>
            <a:r>
              <a:rPr lang="en-US" sz="2000" dirty="0" smtClean="0"/>
              <a:t> </a:t>
            </a:r>
            <a:r>
              <a:rPr lang="en-US" sz="2000" dirty="0" err="1" smtClean="0"/>
              <a:t>activități</a:t>
            </a:r>
            <a:r>
              <a:rPr lang="en-US" sz="2000" dirty="0" smtClean="0"/>
              <a:t> care </a:t>
            </a:r>
            <a:r>
              <a:rPr lang="en-US" sz="2000" dirty="0" err="1" smtClean="0"/>
              <a:t>să</a:t>
            </a:r>
            <a:r>
              <a:rPr lang="en-US" sz="2000" dirty="0" smtClean="0"/>
              <a:t> </a:t>
            </a:r>
            <a:r>
              <a:rPr lang="en-US" sz="2000" dirty="0" err="1" smtClean="0"/>
              <a:t>asigure</a:t>
            </a:r>
            <a:r>
              <a:rPr lang="en-US" sz="2000" dirty="0" smtClean="0"/>
              <a:t> </a:t>
            </a:r>
            <a:r>
              <a:rPr lang="en-US" sz="2000" dirty="0" err="1" smtClean="0"/>
              <a:t>pregătirea</a:t>
            </a:r>
            <a:r>
              <a:rPr lang="en-US" sz="2000" dirty="0" smtClean="0"/>
              <a:t> </a:t>
            </a:r>
            <a:r>
              <a:rPr lang="en-US" sz="2000" dirty="0" err="1" smtClean="0"/>
              <a:t>universitară</a:t>
            </a:r>
            <a:r>
              <a:rPr lang="en-US" sz="2000" dirty="0" smtClean="0"/>
              <a:t> a </a:t>
            </a:r>
            <a:r>
              <a:rPr lang="en-US" sz="2000" dirty="0" err="1" smtClean="0"/>
              <a:t>studentului</a:t>
            </a:r>
            <a:r>
              <a:rPr lang="en-US" sz="2000" dirty="0" smtClean="0"/>
              <a:t>; se </a:t>
            </a:r>
            <a:r>
              <a:rPr lang="en-US" sz="2000" dirty="0" err="1" smtClean="0"/>
              <a:t>recomandă</a:t>
            </a:r>
            <a:r>
              <a:rPr lang="en-US" sz="2000" dirty="0" smtClean="0"/>
              <a:t> ca </a:t>
            </a:r>
            <a:r>
              <a:rPr lang="en-US" sz="2000" dirty="0" err="1" smtClean="0"/>
              <a:t>volumul</a:t>
            </a:r>
            <a:r>
              <a:rPr lang="en-US" sz="2000" dirty="0" smtClean="0"/>
              <a:t> </a:t>
            </a:r>
            <a:r>
              <a:rPr lang="en-US" sz="2000" dirty="0" err="1" smtClean="0"/>
              <a:t>orelor</a:t>
            </a:r>
            <a:r>
              <a:rPr lang="en-US" sz="2000" dirty="0" smtClean="0"/>
              <a:t> </a:t>
            </a:r>
            <a:r>
              <a:rPr lang="en-US" sz="2000" dirty="0" err="1" smtClean="0"/>
              <a:t>aplicative</a:t>
            </a:r>
            <a:r>
              <a:rPr lang="en-US" sz="2000" dirty="0" smtClean="0"/>
              <a:t> </a:t>
            </a:r>
            <a:r>
              <a:rPr lang="en-US" sz="2000" dirty="0" err="1" smtClean="0"/>
              <a:t>să</a:t>
            </a:r>
            <a:r>
              <a:rPr lang="en-US" sz="2000" dirty="0" smtClean="0"/>
              <a:t> fie </a:t>
            </a:r>
            <a:r>
              <a:rPr lang="en-US" sz="2000" dirty="0" err="1" smtClean="0"/>
              <a:t>cel</a:t>
            </a:r>
            <a:r>
              <a:rPr lang="en-US" sz="2000" dirty="0" smtClean="0"/>
              <a:t> </a:t>
            </a:r>
            <a:r>
              <a:rPr lang="en-US" sz="2000" dirty="0" err="1" smtClean="0"/>
              <a:t>puțin</a:t>
            </a:r>
            <a:r>
              <a:rPr lang="en-US" sz="2000" dirty="0" smtClean="0"/>
              <a:t> </a:t>
            </a:r>
            <a:r>
              <a:rPr lang="en-US" sz="2000" dirty="0" err="1" smtClean="0"/>
              <a:t>egal</a:t>
            </a:r>
            <a:r>
              <a:rPr lang="en-US" sz="2000" dirty="0" smtClean="0"/>
              <a:t> cu </a:t>
            </a:r>
            <a:r>
              <a:rPr lang="en-US" sz="2000" dirty="0" err="1" smtClean="0"/>
              <a:t>cele</a:t>
            </a:r>
            <a:r>
              <a:rPr lang="en-US" sz="2000" dirty="0" smtClean="0"/>
              <a:t> de curs;</a:t>
            </a:r>
          </a:p>
          <a:p>
            <a:pPr algn="just"/>
            <a:r>
              <a:rPr lang="en-US" sz="2000" b="1" dirty="0" smtClean="0"/>
              <a:t>b)</a:t>
            </a:r>
            <a:r>
              <a:rPr lang="en-US" sz="2000" dirty="0" smtClean="0"/>
              <a:t> </a:t>
            </a:r>
            <a:r>
              <a:rPr lang="en-US" sz="2000" dirty="0" err="1" smtClean="0"/>
              <a:t>pregătire</a:t>
            </a:r>
            <a:r>
              <a:rPr lang="en-US" sz="2000" dirty="0" smtClean="0"/>
              <a:t>/</a:t>
            </a:r>
            <a:r>
              <a:rPr lang="en-US" sz="2000" dirty="0" err="1" smtClean="0"/>
              <a:t>studiu</a:t>
            </a:r>
            <a:r>
              <a:rPr lang="en-US" sz="2000" dirty="0" smtClean="0"/>
              <a:t> individual; </a:t>
            </a:r>
            <a:r>
              <a:rPr lang="en-US" sz="2000" dirty="0" err="1" smtClean="0"/>
              <a:t>restul</a:t>
            </a:r>
            <a:r>
              <a:rPr lang="en-US" sz="2000" dirty="0" smtClean="0"/>
              <a:t> de ore </a:t>
            </a:r>
            <a:r>
              <a:rPr lang="en-US" sz="2000" dirty="0" err="1" smtClean="0"/>
              <a:t>până</a:t>
            </a:r>
            <a:r>
              <a:rPr lang="en-US" sz="2000" dirty="0" smtClean="0"/>
              <a:t> la </a:t>
            </a:r>
            <a:r>
              <a:rPr lang="en-US" sz="2000" dirty="0" err="1" smtClean="0"/>
              <a:t>cele</a:t>
            </a:r>
            <a:r>
              <a:rPr lang="en-US" sz="2000" dirty="0" smtClean="0"/>
              <a:t> 25 se </a:t>
            </a:r>
            <a:r>
              <a:rPr lang="en-US" sz="2000" dirty="0" err="1" smtClean="0"/>
              <a:t>vor</a:t>
            </a:r>
            <a:r>
              <a:rPr lang="en-US" sz="2000" dirty="0" smtClean="0"/>
              <a:t> </a:t>
            </a:r>
            <a:r>
              <a:rPr lang="en-US" sz="2000" dirty="0" err="1" smtClean="0"/>
              <a:t>considera</a:t>
            </a:r>
            <a:r>
              <a:rPr lang="en-US" sz="2000" dirty="0" smtClean="0"/>
              <a:t> </a:t>
            </a:r>
            <a:r>
              <a:rPr lang="en-US" sz="2000" dirty="0" err="1" smtClean="0"/>
              <a:t>și</a:t>
            </a:r>
            <a:r>
              <a:rPr lang="en-US" sz="2000" dirty="0" smtClean="0"/>
              <a:t> </a:t>
            </a:r>
            <a:r>
              <a:rPr lang="en-US" sz="2000" dirty="0" err="1" smtClean="0"/>
              <a:t>orele</a:t>
            </a:r>
            <a:r>
              <a:rPr lang="en-US" sz="2000" dirty="0" smtClean="0"/>
              <a:t> din </a:t>
            </a:r>
            <a:r>
              <a:rPr lang="en-US" sz="2000" dirty="0" err="1" smtClean="0"/>
              <a:t>sesiune</a:t>
            </a:r>
            <a:r>
              <a:rPr lang="en-US" sz="2000" dirty="0" smtClean="0"/>
              <a:t> </a:t>
            </a:r>
            <a:r>
              <a:rPr lang="en-US" sz="2000" dirty="0" err="1" smtClean="0"/>
              <a:t>și</a:t>
            </a:r>
            <a:r>
              <a:rPr lang="en-US" sz="2000" dirty="0" smtClean="0"/>
              <a:t> </a:t>
            </a:r>
            <a:r>
              <a:rPr lang="en-US" sz="2000" dirty="0" err="1" smtClean="0"/>
              <a:t>practică</a:t>
            </a:r>
            <a:r>
              <a:rPr lang="en-US" sz="2000" dirty="0" smtClean="0"/>
              <a:t>.</a:t>
            </a:r>
          </a:p>
          <a:p>
            <a:pPr algn="just"/>
            <a:r>
              <a:rPr lang="en-US" sz="2000" dirty="0" smtClean="0"/>
              <a:t>(7) Se </a:t>
            </a:r>
            <a:r>
              <a:rPr lang="en-US" sz="2000" dirty="0" err="1" smtClean="0"/>
              <a:t>recomandă</a:t>
            </a:r>
            <a:r>
              <a:rPr lang="en-US" sz="2000" dirty="0" smtClean="0"/>
              <a:t> ca </a:t>
            </a:r>
            <a:r>
              <a:rPr lang="en-US" sz="2000" dirty="0" err="1" smtClean="0"/>
              <a:t>fiecărei</a:t>
            </a:r>
            <a:r>
              <a:rPr lang="en-US" sz="2000" dirty="0" smtClean="0"/>
              <a:t> discipline </a:t>
            </a:r>
            <a:r>
              <a:rPr lang="en-US" sz="2000" dirty="0" err="1" smtClean="0"/>
              <a:t>să</a:t>
            </a:r>
            <a:r>
              <a:rPr lang="en-US" sz="2000" dirty="0" smtClean="0"/>
              <a:t> </a:t>
            </a:r>
            <a:r>
              <a:rPr lang="en-US" sz="2000" dirty="0" err="1" smtClean="0"/>
              <a:t>i</a:t>
            </a:r>
            <a:r>
              <a:rPr lang="en-US" sz="2000" dirty="0" smtClean="0"/>
              <a:t> se </a:t>
            </a:r>
            <a:r>
              <a:rPr lang="en-US" sz="2000" dirty="0" err="1" smtClean="0"/>
              <a:t>aloce</a:t>
            </a:r>
            <a:r>
              <a:rPr lang="en-US" sz="2000" dirty="0" smtClean="0"/>
              <a:t> un </a:t>
            </a:r>
            <a:r>
              <a:rPr lang="en-US" sz="2000" dirty="0" err="1" smtClean="0"/>
              <a:t>număr</a:t>
            </a:r>
            <a:r>
              <a:rPr lang="en-US" sz="2000" dirty="0" smtClean="0"/>
              <a:t> de 4-6 </a:t>
            </a:r>
            <a:r>
              <a:rPr lang="en-US" sz="2000" dirty="0" err="1" smtClean="0"/>
              <a:t>credite</a:t>
            </a:r>
            <a:r>
              <a:rPr lang="en-US" sz="2000" dirty="0" smtClean="0"/>
              <a:t> </a:t>
            </a:r>
          </a:p>
          <a:p>
            <a:pPr algn="just"/>
            <a:r>
              <a:rPr lang="en-US" sz="2000" dirty="0" smtClean="0"/>
              <a:t>(8) </a:t>
            </a:r>
            <a:r>
              <a:rPr lang="en-US" sz="2000" dirty="0" err="1" smtClean="0"/>
              <a:t>Numărul</a:t>
            </a:r>
            <a:r>
              <a:rPr lang="en-US" sz="2000" dirty="0" smtClean="0"/>
              <a:t> total de ore </a:t>
            </a:r>
            <a:r>
              <a:rPr lang="en-US" sz="2000" dirty="0" err="1" smtClean="0"/>
              <a:t>didactice</a:t>
            </a:r>
            <a:r>
              <a:rPr lang="en-US" sz="2000" dirty="0" smtClean="0"/>
              <a:t> </a:t>
            </a:r>
            <a:r>
              <a:rPr lang="en-US" sz="2000" dirty="0" err="1" smtClean="0"/>
              <a:t>și</a:t>
            </a:r>
            <a:r>
              <a:rPr lang="en-US" sz="2000" dirty="0" smtClean="0"/>
              <a:t> </a:t>
            </a:r>
            <a:r>
              <a:rPr lang="en-US" sz="2000" dirty="0" err="1" smtClean="0"/>
              <a:t>studiu</a:t>
            </a:r>
            <a:r>
              <a:rPr lang="en-US" sz="2000" dirty="0" smtClean="0"/>
              <a:t> individual se </a:t>
            </a:r>
            <a:r>
              <a:rPr lang="en-US" sz="2000" dirty="0" err="1" smtClean="0"/>
              <a:t>încadrează</a:t>
            </a:r>
            <a:r>
              <a:rPr lang="en-US" sz="2000" dirty="0" smtClean="0"/>
              <a:t> </a:t>
            </a:r>
            <a:r>
              <a:rPr lang="en-US" sz="2000" dirty="0" err="1" smtClean="0"/>
              <a:t>în</a:t>
            </a:r>
            <a:r>
              <a:rPr lang="en-US" sz="2000" dirty="0" smtClean="0"/>
              <a:t> 8 ore/</a:t>
            </a:r>
            <a:r>
              <a:rPr lang="en-US" sz="2000" dirty="0" err="1" smtClean="0"/>
              <a:t>zi</a:t>
            </a:r>
            <a:r>
              <a:rPr lang="en-US" sz="2000" dirty="0" smtClean="0"/>
              <a:t>.</a:t>
            </a:r>
          </a:p>
          <a:p>
            <a:pPr algn="just"/>
            <a:r>
              <a:rPr lang="en-US" sz="2000" dirty="0" smtClean="0"/>
              <a:t>(9) </a:t>
            </a:r>
            <a:r>
              <a:rPr lang="en-US" sz="2000" dirty="0" err="1" smtClean="0"/>
              <a:t>Universitățile</a:t>
            </a:r>
            <a:r>
              <a:rPr lang="en-US" sz="2000" dirty="0" smtClean="0"/>
              <a:t> pot </a:t>
            </a:r>
            <a:r>
              <a:rPr lang="en-US" sz="2000" dirty="0" err="1" smtClean="0"/>
              <a:t>acorda</a:t>
            </a:r>
            <a:r>
              <a:rPr lang="en-US" sz="2000" dirty="0" smtClean="0"/>
              <a:t> </a:t>
            </a:r>
            <a:r>
              <a:rPr lang="en-US" sz="2000" dirty="0" err="1" smtClean="0"/>
              <a:t>credite</a:t>
            </a:r>
            <a:r>
              <a:rPr lang="en-US" sz="2000" dirty="0" smtClean="0"/>
              <a:t> </a:t>
            </a:r>
            <a:r>
              <a:rPr lang="en-US" sz="2000" dirty="0" err="1" smtClean="0"/>
              <a:t>pentru</a:t>
            </a:r>
            <a:r>
              <a:rPr lang="en-US" sz="2000" dirty="0" smtClean="0"/>
              <a:t> </a:t>
            </a:r>
            <a:r>
              <a:rPr lang="en-US" sz="2000" dirty="0" err="1" smtClean="0"/>
              <a:t>activitatea</a:t>
            </a:r>
            <a:r>
              <a:rPr lang="en-US" sz="2000" dirty="0" smtClean="0"/>
              <a:t> </a:t>
            </a:r>
            <a:r>
              <a:rPr lang="en-US" sz="2000" dirty="0" err="1" smtClean="0"/>
              <a:t>practică</a:t>
            </a:r>
            <a:r>
              <a:rPr lang="en-US" sz="2000" dirty="0" smtClean="0"/>
              <a:t> </a:t>
            </a:r>
            <a:r>
              <a:rPr lang="en-US" sz="2000" dirty="0" err="1" smtClean="0"/>
              <a:t>după</a:t>
            </a:r>
            <a:r>
              <a:rPr lang="en-US" sz="2000" dirty="0" smtClean="0"/>
              <a:t> </a:t>
            </a:r>
            <a:r>
              <a:rPr lang="en-US" sz="2000" dirty="0" err="1" smtClean="0"/>
              <a:t>metodologia</a:t>
            </a:r>
            <a:r>
              <a:rPr lang="en-US" sz="2000" dirty="0" smtClean="0"/>
              <a:t> </a:t>
            </a:r>
            <a:r>
              <a:rPr lang="en-US" sz="2000" dirty="0" err="1" smtClean="0"/>
              <a:t>proprie</a:t>
            </a:r>
            <a:r>
              <a:rPr lang="en-US" sz="2000" dirty="0" smtClean="0"/>
              <a:t>.</a:t>
            </a:r>
            <a:endParaRPr lang="en-US" sz="2000" dirty="0"/>
          </a:p>
        </p:txBody>
      </p:sp>
    </p:spTree>
    <p:extLst>
      <p:ext uri="{BB962C8B-B14F-4D97-AF65-F5344CB8AC3E}">
        <p14:creationId xmlns:p14="http://schemas.microsoft.com/office/powerpoint/2010/main" val="3652442881"/>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4" name="Title 1">
            <a:extLst>
              <a:ext uri="{FF2B5EF4-FFF2-40B4-BE49-F238E27FC236}">
                <a16:creationId xmlns:a16="http://schemas.microsoft.com/office/drawing/2014/main" xmlns="" id="{A9DFAB2B-D35F-474E-BB06-85B5C679D7D5}"/>
              </a:ext>
            </a:extLst>
          </p:cNvPr>
          <p:cNvSpPr txBox="1">
            <a:spLocks/>
          </p:cNvSpPr>
          <p:nvPr/>
        </p:nvSpPr>
        <p:spPr>
          <a:xfrm>
            <a:off x="585892" y="810716"/>
            <a:ext cx="11344440" cy="702239"/>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kumimoji="0" lang="nl-NL"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A3.8</a:t>
            </a:r>
            <a:r>
              <a:rPr kumimoji="0" lang="ro-RO"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a:t>
            </a:r>
            <a:r>
              <a:rPr kumimoji="0" lang="en-US"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lang="pt-BR" sz="3200" b="1" dirty="0">
                <a:solidFill>
                  <a:srgbClr val="00319A"/>
                </a:solidFill>
                <a:latin typeface="Trebuchet MS" panose="020B0603020202020204" pitchFamily="34" charset="0"/>
              </a:rPr>
              <a:t>Elaborarea ghidului privind</a:t>
            </a:r>
            <a:r>
              <a:rPr lang="ro-RO" sz="3200" b="1" dirty="0">
                <a:solidFill>
                  <a:srgbClr val="00319A"/>
                </a:solidFill>
                <a:latin typeface="Trebuchet MS" panose="020B0603020202020204" pitchFamily="34" charset="0"/>
              </a:rPr>
              <a:t> </a:t>
            </a:r>
            <a:r>
              <a:rPr lang="pt-BR" sz="3200" b="1" dirty="0">
                <a:solidFill>
                  <a:srgbClr val="00319A"/>
                </a:solidFill>
                <a:latin typeface="Trebuchet MS" panose="020B0603020202020204" pitchFamily="34" charset="0"/>
              </a:rPr>
              <a:t>organizarea programelor de educație</a:t>
            </a:r>
            <a:r>
              <a:rPr lang="ro-RO" sz="3200" b="1" dirty="0">
                <a:solidFill>
                  <a:srgbClr val="00319A"/>
                </a:solidFill>
                <a:latin typeface="Trebuchet MS" panose="020B0603020202020204" pitchFamily="34" charset="0"/>
              </a:rPr>
              <a:t> </a:t>
            </a:r>
            <a:r>
              <a:rPr lang="pt-BR" sz="3200" b="1" dirty="0" smtClean="0">
                <a:solidFill>
                  <a:srgbClr val="00319A"/>
                </a:solidFill>
                <a:latin typeface="Trebuchet MS" panose="020B0603020202020204" pitchFamily="34" charset="0"/>
              </a:rPr>
              <a:t>postuniversitar</a:t>
            </a:r>
            <a:r>
              <a:rPr lang="ro-RO" sz="3200" b="1" dirty="0" smtClean="0">
                <a:solidFill>
                  <a:srgbClr val="00319A"/>
                </a:solidFill>
                <a:latin typeface="Trebuchet MS" panose="020B0603020202020204" pitchFamily="34" charset="0"/>
              </a:rPr>
              <a:t>ă</a:t>
            </a:r>
            <a:r>
              <a:rPr lang="pt-BR" sz="3200" b="1" dirty="0" smtClean="0">
                <a:solidFill>
                  <a:srgbClr val="00319A"/>
                </a:solidFill>
                <a:latin typeface="Trebuchet MS" panose="020B0603020202020204" pitchFamily="34" charset="0"/>
              </a:rPr>
              <a:t> </a:t>
            </a:r>
            <a:r>
              <a:rPr kumimoji="0" lang="en-US" sz="31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Asig</a:t>
            </a:r>
            <a:r>
              <a:rPr kumimoji="0" lang="ro-RO" sz="31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urarea </a:t>
            </a:r>
            <a:r>
              <a:rPr kumimoji="0" lang="en-US" sz="31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Calit</a:t>
            </a:r>
            <a:r>
              <a:rPr kumimoji="0" lang="ro-RO" sz="31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ăț</a:t>
            </a:r>
            <a:r>
              <a:rPr kumimoji="0" lang="en-US"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ii</a:t>
            </a:r>
            <a:r>
              <a:rPr kumimoji="0" lang="ro-RO"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 </a:t>
            </a:r>
            <a:r>
              <a:rPr kumimoji="0" lang="nl-NL" sz="31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Programele</a:t>
            </a:r>
            <a:r>
              <a:rPr kumimoji="0" lang="nl-NL"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nl-NL" sz="31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postuniversit</a:t>
            </a:r>
            <a:r>
              <a:rPr kumimoji="0" lang="ro-RO"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a</a:t>
            </a:r>
            <a:r>
              <a:rPr kumimoji="0" lang="nl-NL"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re</a:t>
            </a:r>
            <a:r>
              <a:rPr kumimoji="0" lang="ro-RO"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 </a:t>
            </a:r>
            <a:r>
              <a:rPr kumimoji="0" lang="nl-NL"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RNPP</a:t>
            </a:r>
            <a:endPar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25" name="Content Placeholder 2">
            <a:extLst>
              <a:ext uri="{FF2B5EF4-FFF2-40B4-BE49-F238E27FC236}">
                <a16:creationId xmlns:a16="http://schemas.microsoft.com/office/drawing/2014/main" xmlns="" id="{CABA16C6-2311-48F3-B25F-27FA4C2671F9}"/>
              </a:ext>
            </a:extLst>
          </p:cNvPr>
          <p:cNvSpPr txBox="1">
            <a:spLocks/>
          </p:cNvSpPr>
          <p:nvPr/>
        </p:nvSpPr>
        <p:spPr>
          <a:xfrm>
            <a:off x="384048" y="1744823"/>
            <a:ext cx="11676888" cy="45852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1.</a:t>
            </a: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Obiectivele </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programelor</a:t>
            </a: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de </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educa</a:t>
            </a: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ie</a:t>
            </a: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postuniversitare</a:t>
            </a: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Legea</a:t>
            </a: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1</a:t>
            </a:r>
            <a:r>
              <a:rPr kumimoji="0" lang="ro-RO" sz="2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/2011 a educației naționale </a:t>
            </a:r>
            <a:endPar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Pregătirea</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resurselor umane capabile să contribuie la creșterea competitivității forței de muncă;</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Actualizarea</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cunoștințelor și perfecționarea pregătirii profesionale în ocupația/calificarea de bază, precum și în ocupații înrudite;</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Recalificarea/specializarea</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determinată de restructurarea economică, de mobilitatea socială sau de modificări ale capacității de muncă;</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Însușirea</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unor cunoștințe avansate, metode și procedee moderne, necesare pentru îndeplinirea sarcinilor de serviciu;</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Promovarea</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învățării pe tot parcursul </a:t>
            </a:r>
            <a:r>
              <a:rPr kumimoji="0" lang="ro-RO"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vieții.</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211044214"/>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8" name="Title 1">
            <a:extLst>
              <a:ext uri="{FF2B5EF4-FFF2-40B4-BE49-F238E27FC236}">
                <a16:creationId xmlns:a16="http://schemas.microsoft.com/office/drawing/2014/main" xmlns="" id="{6774D10F-A80E-4FF7-98F4-00CFFDFB7096}"/>
              </a:ext>
            </a:extLst>
          </p:cNvPr>
          <p:cNvSpPr txBox="1">
            <a:spLocks/>
          </p:cNvSpPr>
          <p:nvPr/>
        </p:nvSpPr>
        <p:spPr>
          <a:xfrm>
            <a:off x="277368" y="867833"/>
            <a:ext cx="11914632" cy="4813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2.</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GB" sz="28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Tipuri</a:t>
            </a:r>
            <a:r>
              <a:rPr kumimoji="0" lang="en-GB"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de </a:t>
            </a:r>
            <a:r>
              <a:rPr kumimoji="0" lang="en-GB" sz="28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programe</a:t>
            </a:r>
            <a:r>
              <a:rPr kumimoji="0" lang="en-GB"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GB"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postuniversitare</a:t>
            </a:r>
            <a:r>
              <a:rPr kumimoji="0" lang="en-GB"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de </a:t>
            </a:r>
            <a:r>
              <a:rPr kumimoji="0" lang="en-GB"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educa</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ț</a:t>
            </a:r>
            <a:r>
              <a:rPr kumimoji="0" lang="en-GB"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ie</a:t>
            </a:r>
            <a:r>
              <a:rPr kumimoji="0" lang="en-GB"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permanent</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ă</a:t>
            </a:r>
            <a:r>
              <a:rPr kumimoji="0" lang="en-GB"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r>
              <a:rPr kumimoji="0" lang="en-GB"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GB" sz="28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nou</a:t>
            </a:r>
            <a:endParaRPr kumimoji="0" lang="en-GB"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12" name="Content Placeholder 2">
            <a:extLst>
              <a:ext uri="{FF2B5EF4-FFF2-40B4-BE49-F238E27FC236}">
                <a16:creationId xmlns:a16="http://schemas.microsoft.com/office/drawing/2014/main" xmlns="" id="{9365C42F-3B01-467E-9C38-D93038EBAAC1}"/>
              </a:ext>
            </a:extLst>
          </p:cNvPr>
          <p:cNvSpPr txBox="1">
            <a:spLocks/>
          </p:cNvSpPr>
          <p:nvPr/>
        </p:nvSpPr>
        <p:spPr>
          <a:xfrm>
            <a:off x="458749" y="1411744"/>
            <a:ext cx="10836267" cy="5041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mj-lt"/>
              <a:buAutoNum type="arabicPeriod"/>
              <a:tabLst/>
              <a:defRPr/>
            </a:pPr>
            <a:r>
              <a:rPr kumimoji="0" lang="ro-RO" sz="14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inițiere</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endPar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endParaRPr>
          </a:p>
          <a:p>
            <a:pPr marL="512763"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tab pos="457200" algn="l"/>
              </a:tabLst>
              <a:defRPr/>
            </a:pPr>
            <a:r>
              <a:rPr kumimoji="0" lang="en-GB"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Durata</a:t>
            </a:r>
            <a:r>
              <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GB"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unui</a:t>
            </a:r>
            <a:r>
              <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PSP de </a:t>
            </a:r>
            <a:r>
              <a:rPr kumimoji="0" lang="en-GB"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iniţiere</a:t>
            </a:r>
            <a:r>
              <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se </a:t>
            </a:r>
            <a:r>
              <a:rPr kumimoji="0" lang="en-GB"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stabileşte</a:t>
            </a:r>
            <a:r>
              <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GB"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în</a:t>
            </a:r>
            <a:r>
              <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GB"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funcţie</a:t>
            </a:r>
            <a:r>
              <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de </a:t>
            </a:r>
            <a:r>
              <a:rPr kumimoji="0" lang="en-GB"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solicitările</a:t>
            </a:r>
            <a:r>
              <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GB"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mediului</a:t>
            </a:r>
            <a:r>
              <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socio-economic, </a:t>
            </a:r>
            <a:r>
              <a:rPr kumimoji="0" lang="en-GB"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dac</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ă</a:t>
            </a:r>
            <a:r>
              <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se </a:t>
            </a:r>
            <a:r>
              <a:rPr kumimoji="0" lang="en-GB"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aloc</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ă</a:t>
            </a:r>
            <a:r>
              <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GB"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credite</a:t>
            </a:r>
            <a:r>
              <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ECTS,</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GB"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de </a:t>
            </a:r>
            <a:r>
              <a:rPr kumimoji="0" lang="en-GB" sz="1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Times New Roman" panose="02020603050405020304" pitchFamily="18" charset="0"/>
              </a:rPr>
              <a:t>regul</a:t>
            </a: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ă</a:t>
            </a:r>
            <a:r>
              <a:rPr kumimoji="0" lang="en-GB"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 nu se </a:t>
            </a:r>
            <a:r>
              <a:rPr kumimoji="0" lang="en-GB" sz="1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Times New Roman" panose="02020603050405020304" pitchFamily="18" charset="0"/>
              </a:rPr>
              <a:t>po</a:t>
            </a: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a</a:t>
            </a:r>
            <a:r>
              <a:rPr kumimoji="0" lang="en-GB"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t</a:t>
            </a: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e</a:t>
            </a:r>
            <a:r>
              <a:rPr kumimoji="0" lang="en-GB"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 dep</a:t>
            </a: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ăș</a:t>
            </a:r>
            <a:r>
              <a:rPr kumimoji="0" lang="en-GB" sz="1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Times New Roman" panose="02020603050405020304" pitchFamily="18" charset="0"/>
              </a:rPr>
              <a:t>i</a:t>
            </a:r>
            <a:r>
              <a:rPr kumimoji="0" lang="en-GB"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 </a:t>
            </a:r>
            <a:r>
              <a:rPr kumimoji="0" lang="en-GB" sz="1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Times New Roman" panose="02020603050405020304" pitchFamily="18" charset="0"/>
              </a:rPr>
              <a:t>num</a:t>
            </a: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ă</a:t>
            </a:r>
            <a:r>
              <a:rPr kumimoji="0" lang="en-GB" sz="1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Times New Roman" panose="02020603050405020304" pitchFamily="18" charset="0"/>
              </a:rPr>
              <a:t>rul</a:t>
            </a:r>
            <a:r>
              <a:rPr kumimoji="0" lang="en-GB"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 de 5 </a:t>
            </a:r>
            <a:r>
              <a:rPr kumimoji="0" lang="en-GB" sz="1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Times New Roman" panose="02020603050405020304" pitchFamily="18" charset="0"/>
              </a:rPr>
              <a:t>credite</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se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asigur</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ă</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informa</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ț</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ii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noi</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cuno</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ș</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tin</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ț</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e/</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abilit</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ăț</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i-deprinderi</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competen</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ț</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e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adaptate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oric</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ă</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ror</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programe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pentru</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adul</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ț</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Times New Roman" panose="02020603050405020304" pitchFamily="18" charset="0"/>
              </a:rPr>
              <a:t>i</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rPr>
              <a:t>.</a:t>
            </a:r>
            <a:endPar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mj-lt"/>
              <a:buAutoNum type="arabicPeriod" startAt="2"/>
              <a:tabLst/>
              <a:defRPr/>
            </a:pPr>
            <a:r>
              <a:rPr kumimoji="0" lang="ro-RO" sz="14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perfecționare</a:t>
            </a:r>
            <a:r>
              <a:rPr kumimoji="0" lang="ro-RO" sz="1400" b="1"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endPar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endParaRPr>
          </a:p>
          <a:p>
            <a:pPr marL="512763"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Durata şi numărul de ECTS alocat pentru un PSP de perfecţionare se stabilesc în funcţie de solicitările mediului socio-economic, </a:t>
            </a: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de regulă nu depășesc 15 ECTS</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se </a:t>
            </a:r>
            <a:r>
              <a:rPr kumimoji="0" lang="en-US" sz="1400" b="0" i="0" u="sng"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perfec</a:t>
            </a:r>
            <a:r>
              <a:rPr kumimoji="0" lang="ro-RO" sz="1400" b="0"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1400" b="0" i="0" u="sng"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ioneaz</a:t>
            </a:r>
            <a:r>
              <a:rPr kumimoji="0" lang="ro-RO" sz="1400" b="0"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1400" b="0"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sng"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competen</a:t>
            </a:r>
            <a:r>
              <a:rPr kumimoji="0" lang="ro-RO" sz="1400" b="0"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1400" b="0" i="0" u="sng"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ele</a:t>
            </a:r>
            <a:r>
              <a:rPr kumimoji="0" lang="en-US" sz="1400" b="0"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sng"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existent</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endPar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mj-lt"/>
              <a:buAutoNum type="arabicPeriod" startAt="3"/>
              <a:tabLst/>
              <a:defRPr/>
            </a:pPr>
            <a:r>
              <a:rPr kumimoji="0" lang="ro-RO" sz="14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specializare</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512763"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Pentru PSP de specializare, care vizează </a:t>
            </a:r>
            <a:r>
              <a:rPr kumimoji="0" lang="ro-RO" sz="1400" b="0"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rPr>
              <a:t>dobândirea competenţelor</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aferente unui întreg standard ocupațional de nivel 6, </a:t>
            </a: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durata este de minimum 15 ECTS</a:t>
            </a:r>
            <a:r>
              <a:rPr kumimoji="0" lang="en-US"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1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si</a:t>
            </a:r>
            <a:r>
              <a:rPr kumimoji="0" lang="en-US"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maximum 90 de ECTS</a:t>
            </a: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endParaRPr kumimoji="0" lang="en-GB"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mj-lt"/>
              <a:buAutoNum type="arabicPeriod" startAt="4"/>
              <a:tabLst/>
              <a:defRPr/>
            </a:pPr>
            <a:r>
              <a:rPr kumimoji="0" lang="ro-RO" sz="14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recalificare/calificare</a:t>
            </a:r>
            <a:endParaRPr kumimoji="0" lang="en-GB" sz="14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512763"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Durata</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exactă</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unui</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program de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studii</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postuniversitare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recalificare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se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stabilește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după</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universitatea</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organizatoare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ia</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în</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calcul</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echivalarea</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unor</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competențe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deja</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deținute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același</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nivel</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gen</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rale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sau</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profesionale</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512763"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De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regul</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aceste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programe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sunt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mai</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reduse</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cu 25-60%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decât</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cel</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licenț</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echivalent</a:t>
            </a: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respective 60-150 ECTS </a:t>
            </a:r>
          </a:p>
          <a:p>
            <a:pPr marL="228600" marR="0" lvl="0" indent="-228600" algn="just" defTabSz="914400" rtl="0" eaLnBrk="1" fontAlgn="auto" latinLnBrk="0" hangingPunct="1">
              <a:lnSpc>
                <a:spcPct val="90000"/>
              </a:lnSpc>
              <a:spcBef>
                <a:spcPts val="1000"/>
              </a:spcBef>
              <a:spcAft>
                <a:spcPts val="0"/>
              </a:spcAft>
              <a:buClrTx/>
              <a:buSzTx/>
              <a:buFont typeface="+mj-lt"/>
              <a:buAutoNum type="arabicPeriod" startAt="5"/>
              <a:tabLst/>
              <a:defRPr/>
            </a:pPr>
            <a:r>
              <a:rPr kumimoji="0" lang="ro-RO" sz="1400" b="1" i="0" u="sng"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reconversie profesională pentru cadrele didactice</a:t>
            </a:r>
            <a:r>
              <a:rPr kumimoji="0" lang="en-US" sz="1400" b="1" i="0" u="sng"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 (sunt tot </a:t>
            </a:r>
            <a:r>
              <a:rPr kumimoji="0" lang="en-US" sz="1400" b="1" i="0" u="sng" strike="sng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PSP </a:t>
            </a:r>
            <a:r>
              <a:rPr kumimoji="0" lang="en-US" sz="1400" b="1" i="0" u="sng" strike="sng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dar</a:t>
            </a:r>
            <a:r>
              <a:rPr kumimoji="0" lang="en-US" sz="1400" b="1" i="0" u="sng" strike="sng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a:t>
            </a:r>
            <a:r>
              <a:rPr kumimoji="0" lang="en-US" sz="1400" b="1" i="0" u="sng" strike="sng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reglementate</a:t>
            </a:r>
            <a:r>
              <a:rPr kumimoji="0" lang="en-US" sz="1400" b="1" i="0" u="sng" strike="sng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de </a:t>
            </a:r>
            <a:r>
              <a:rPr kumimoji="0" lang="en-US" sz="1400" b="1" i="0" u="sng" strike="sng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alte</a:t>
            </a:r>
            <a:r>
              <a:rPr kumimoji="0" lang="en-US" sz="1400" b="1" i="0" u="sng" strike="sng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a:t>
            </a:r>
            <a:r>
              <a:rPr kumimoji="0" lang="en-US" sz="1400" b="1" i="0" u="sng" strike="sng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structuri</a:t>
            </a:r>
            <a:r>
              <a:rPr kumimoji="0" lang="en-US" sz="1400" b="1" i="0" u="sng" strike="sng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din ME.)</a:t>
            </a:r>
            <a:endParaRPr kumimoji="0" lang="en-GB" sz="1400" b="1" i="0" u="sng" strike="sngStrike" kern="1200" cap="none" spc="0" normalizeH="0" baseline="0" noProof="0" dirty="0">
              <a:ln>
                <a:noFill/>
              </a:ln>
              <a:solidFill>
                <a:srgbClr val="FF0000"/>
              </a:solidFill>
              <a:effectLst/>
              <a:uLnTx/>
              <a:uFillTx/>
              <a:latin typeface="Trebuchet MS" panose="020B0603020202020204" pitchFamily="34" charset="0"/>
              <a:ea typeface="+mn-ea"/>
              <a:cs typeface="+mn-cs"/>
            </a:endParaRPr>
          </a:p>
          <a:p>
            <a:pPr marL="512763"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sngStrike" kern="1200" cap="none" spc="0" normalizeH="0" baseline="0" noProof="0" dirty="0" err="1">
                <a:ln>
                  <a:noFill/>
                </a:ln>
                <a:solidFill>
                  <a:srgbClr val="FF0000"/>
                </a:solidFill>
                <a:effectLst/>
                <a:uLnTx/>
                <a:uFillTx/>
                <a:latin typeface="Trebuchet MS" panose="020B0603020202020204" pitchFamily="34" charset="0"/>
                <a:ea typeface="+mn-ea"/>
                <a:cs typeface="+mn-cs"/>
              </a:rPr>
              <a:t>Durata</a:t>
            </a:r>
            <a:r>
              <a:rPr kumimoji="0" lang="en-US" sz="1400" b="1" i="0" u="none"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1400" b="1" i="0" u="none" strike="sngStrike" kern="1200" cap="none" spc="0" normalizeH="0" baseline="0" noProof="0" dirty="0" err="1">
                <a:ln>
                  <a:noFill/>
                </a:ln>
                <a:solidFill>
                  <a:srgbClr val="FF0000"/>
                </a:solidFill>
                <a:effectLst/>
                <a:uLnTx/>
                <a:uFillTx/>
                <a:latin typeface="Trebuchet MS" panose="020B0603020202020204" pitchFamily="34" charset="0"/>
                <a:ea typeface="+mn-ea"/>
                <a:cs typeface="+mn-cs"/>
              </a:rPr>
              <a:t>este</a:t>
            </a:r>
            <a:r>
              <a:rPr kumimoji="0" lang="en-US" sz="1400" b="1" i="0" u="none"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1400" b="1" i="0" u="none" strike="sngStrike" kern="1200" cap="none" spc="0" normalizeH="0" baseline="0" noProof="0" dirty="0" err="1">
                <a:ln>
                  <a:noFill/>
                </a:ln>
                <a:solidFill>
                  <a:srgbClr val="FF0000"/>
                </a:solidFill>
                <a:effectLst/>
                <a:uLnTx/>
                <a:uFillTx/>
                <a:latin typeface="Trebuchet MS" panose="020B0603020202020204" pitchFamily="34" charset="0"/>
                <a:ea typeface="+mn-ea"/>
                <a:cs typeface="+mn-cs"/>
              </a:rPr>
              <a:t>cea</a:t>
            </a:r>
            <a:r>
              <a:rPr kumimoji="0" lang="en-US" sz="1400" b="1" i="0" u="none"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1400" b="1" i="0" u="none" strike="sngStrike" kern="1200" cap="none" spc="0" normalizeH="0" baseline="0" noProof="0" dirty="0" err="1">
                <a:ln>
                  <a:noFill/>
                </a:ln>
                <a:solidFill>
                  <a:srgbClr val="FF0000"/>
                </a:solidFill>
                <a:effectLst/>
                <a:uLnTx/>
                <a:uFillTx/>
                <a:latin typeface="Trebuchet MS" panose="020B0603020202020204" pitchFamily="34" charset="0"/>
                <a:ea typeface="+mn-ea"/>
                <a:cs typeface="+mn-cs"/>
              </a:rPr>
              <a:t>prevazută</a:t>
            </a:r>
            <a:r>
              <a:rPr kumimoji="0" lang="en-US" sz="1400" b="1" i="0" u="none"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1400" b="1" i="0" u="none" strike="sngStrike" kern="1200" cap="none" spc="0" normalizeH="0" baseline="0" noProof="0" dirty="0" err="1">
                <a:ln>
                  <a:noFill/>
                </a:ln>
                <a:solidFill>
                  <a:srgbClr val="FF0000"/>
                </a:solidFill>
                <a:effectLst/>
                <a:uLnTx/>
                <a:uFillTx/>
                <a:latin typeface="Trebuchet MS" panose="020B0603020202020204" pitchFamily="34" charset="0"/>
                <a:ea typeface="+mn-ea"/>
                <a:cs typeface="+mn-cs"/>
              </a:rPr>
              <a:t>în</a:t>
            </a:r>
            <a:r>
              <a:rPr kumimoji="0" lang="en-US" sz="1400" b="1" i="0" u="none"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 OM 6194/2012 </a:t>
            </a:r>
            <a:r>
              <a:rPr kumimoji="0" lang="en-US" sz="1400" b="1" i="0" u="none" strike="sngStrike" kern="1200" cap="none" spc="0" normalizeH="0" baseline="0" noProof="0" dirty="0" err="1">
                <a:ln>
                  <a:noFill/>
                </a:ln>
                <a:solidFill>
                  <a:srgbClr val="FF0000"/>
                </a:solidFill>
                <a:effectLst/>
                <a:uLnTx/>
                <a:uFillTx/>
                <a:latin typeface="Trebuchet MS" panose="020B0603020202020204" pitchFamily="34" charset="0"/>
                <a:ea typeface="+mn-ea"/>
                <a:cs typeface="+mn-cs"/>
              </a:rPr>
              <a:t>si</a:t>
            </a:r>
            <a:r>
              <a:rPr kumimoji="0" lang="en-US" sz="1400" b="1" i="0" u="none"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 OM 3850/2017</a:t>
            </a:r>
            <a:r>
              <a:rPr kumimoji="0" lang="en-US" sz="1400" b="0" i="0" u="none"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1400" b="0" i="0" u="none" strike="sngStrike" kern="1200" cap="none" spc="0" normalizeH="0" baseline="0" noProof="0" dirty="0" err="1">
                <a:ln>
                  <a:noFill/>
                </a:ln>
                <a:solidFill>
                  <a:srgbClr val="FF0000"/>
                </a:solidFill>
                <a:effectLst/>
                <a:uLnTx/>
                <a:uFillTx/>
                <a:latin typeface="Trebuchet MS" panose="020B0603020202020204" pitchFamily="34" charset="0"/>
                <a:ea typeface="+mn-ea"/>
                <a:cs typeface="+mn-cs"/>
              </a:rPr>
              <a:t>valoarea</a:t>
            </a:r>
            <a:r>
              <a:rPr kumimoji="0" lang="en-US" sz="1400" b="0" i="0" u="none"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1400" b="0" i="0" u="none" strike="sngStrike" kern="1200" cap="none" spc="0" normalizeH="0" baseline="0" noProof="0" dirty="0" err="1">
                <a:ln>
                  <a:noFill/>
                </a:ln>
                <a:solidFill>
                  <a:srgbClr val="FF0000"/>
                </a:solidFill>
                <a:effectLst/>
                <a:uLnTx/>
                <a:uFillTx/>
                <a:latin typeface="Trebuchet MS" panose="020B0603020202020204" pitchFamily="34" charset="0"/>
                <a:ea typeface="+mn-ea"/>
                <a:cs typeface="+mn-cs"/>
              </a:rPr>
              <a:t>unui</a:t>
            </a:r>
            <a:r>
              <a:rPr kumimoji="0" lang="en-US" sz="1400" b="0" i="0" u="none"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1400" b="0" i="0" u="none" strike="sngStrike" kern="1200" cap="none" spc="0" normalizeH="0" baseline="0" noProof="0" dirty="0" err="1">
                <a:ln>
                  <a:noFill/>
                </a:ln>
                <a:solidFill>
                  <a:srgbClr val="FF0000"/>
                </a:solidFill>
                <a:effectLst/>
                <a:uLnTx/>
                <a:uFillTx/>
                <a:latin typeface="Trebuchet MS" panose="020B0603020202020204" pitchFamily="34" charset="0"/>
                <a:ea typeface="+mn-ea"/>
                <a:cs typeface="+mn-cs"/>
              </a:rPr>
              <a:t>punct</a:t>
            </a:r>
            <a:r>
              <a:rPr kumimoji="0" lang="en-US" sz="1400" b="0" i="0" u="none"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 de credit –</a:t>
            </a:r>
            <a:r>
              <a:rPr kumimoji="0" lang="en-US" sz="1400" b="1" i="0" u="none" strike="sngStrike" kern="1200" cap="none" spc="0" normalizeH="0" baseline="0" noProof="0" dirty="0">
                <a:ln>
                  <a:noFill/>
                </a:ln>
                <a:solidFill>
                  <a:srgbClr val="FF0000"/>
                </a:solidFill>
                <a:effectLst/>
                <a:uLnTx/>
                <a:uFillTx/>
                <a:latin typeface="Trebuchet MS" panose="020B0603020202020204" pitchFamily="34" charset="0"/>
                <a:ea typeface="+mn-ea"/>
                <a:cs typeface="+mn-cs"/>
              </a:rPr>
              <a:t>OM /19.07 2022</a:t>
            </a:r>
          </a:p>
          <a:p>
            <a:pPr marL="512763"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endParaRPr kumimoji="0" lang="en-US" sz="1200" b="1"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1"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550853682"/>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5" y="144824"/>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7312" y="5734665"/>
            <a:ext cx="1895386" cy="701854"/>
          </a:xfrm>
          <a:prstGeom prst="rect">
            <a:avLst/>
          </a:prstGeom>
        </p:spPr>
      </p:pic>
      <p:pic>
        <p:nvPicPr>
          <p:cNvPr id="13" name="Content Placeholder 3">
            <a:extLst>
              <a:ext uri="{FF2B5EF4-FFF2-40B4-BE49-F238E27FC236}">
                <a16:creationId xmlns:a16="http://schemas.microsoft.com/office/drawing/2014/main" xmlns="" id="{B0B528DD-8B8D-5372-8B24-B383DEAB5CAF}"/>
              </a:ext>
            </a:extLst>
          </p:cNvPr>
          <p:cNvPicPr>
            <a:picLocks noChangeAspect="1"/>
          </p:cNvPicPr>
          <p:nvPr/>
        </p:nvPicPr>
        <p:blipFill>
          <a:blip r:embed="rId6"/>
          <a:stretch>
            <a:fillRect/>
          </a:stretch>
        </p:blipFill>
        <p:spPr>
          <a:xfrm>
            <a:off x="5999537" y="0"/>
            <a:ext cx="4846320" cy="6280792"/>
          </a:xfrm>
          <a:prstGeom prst="rect">
            <a:avLst/>
          </a:prstGeom>
        </p:spPr>
      </p:pic>
    </p:spTree>
    <p:extLst>
      <p:ext uri="{BB962C8B-B14F-4D97-AF65-F5344CB8AC3E}">
        <p14:creationId xmlns:p14="http://schemas.microsoft.com/office/powerpoint/2010/main" val="3465309350"/>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8" name="Title 1">
            <a:extLst>
              <a:ext uri="{FF2B5EF4-FFF2-40B4-BE49-F238E27FC236}">
                <a16:creationId xmlns:a16="http://schemas.microsoft.com/office/drawing/2014/main" xmlns="" id="{4B1F1C47-3956-4DE0-8322-7E782DF84290}"/>
              </a:ext>
            </a:extLst>
          </p:cNvPr>
          <p:cNvSpPr txBox="1">
            <a:spLocks/>
          </p:cNvSpPr>
          <p:nvPr/>
        </p:nvSpPr>
        <p:spPr>
          <a:xfrm>
            <a:off x="677333" y="891582"/>
            <a:ext cx="11122780" cy="51380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3.</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Micro </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certificări/</a:t>
            </a:r>
            <a:r>
              <a:rPr kumimoji="0" lang="ro-RO" sz="2800" b="1" i="0" u="none" strike="noStrike" kern="1200" cap="none" spc="0" normalizeH="0" baseline="0" noProof="0" dirty="0" smtClean="0">
                <a:ln>
                  <a:noFill/>
                </a:ln>
                <a:solidFill>
                  <a:srgbClr val="FF0000"/>
                </a:solidFill>
                <a:effectLst/>
                <a:uLnTx/>
                <a:uFillTx/>
                <a:latin typeface="Trebuchet MS" panose="020B0603020202020204" pitchFamily="34" charset="0"/>
                <a:ea typeface="+mj-ea"/>
                <a:cs typeface="+mj-cs"/>
              </a:rPr>
              <a:t>microcertificate</a:t>
            </a:r>
            <a:r>
              <a:rPr kumimoji="0" lang="en-US" sz="2800" b="1" i="0" u="none" strike="noStrike" kern="1200" cap="none" spc="0" normalizeH="0" baseline="0" noProof="0" dirty="0" smtClean="0">
                <a:ln>
                  <a:noFill/>
                </a:ln>
                <a:solidFill>
                  <a:srgbClr val="FF0000"/>
                </a:solidFill>
                <a:effectLst/>
                <a:uLnTx/>
                <a:uFillTx/>
                <a:latin typeface="Trebuchet MS" panose="020B0603020202020204" pitchFamily="34" charset="0"/>
                <a:ea typeface="+mj-ea"/>
                <a:cs typeface="+mj-cs"/>
              </a:rPr>
              <a:t>/certificate par</a:t>
            </a:r>
            <a:r>
              <a:rPr kumimoji="0" lang="ro-RO" sz="2800" b="1" i="0" u="none" strike="noStrike" kern="1200" cap="none" spc="0" normalizeH="0" baseline="0" noProof="0" dirty="0" smtClean="0">
                <a:ln>
                  <a:noFill/>
                </a:ln>
                <a:solidFill>
                  <a:srgbClr val="FF0000"/>
                </a:solidFill>
                <a:effectLst/>
                <a:uLnTx/>
                <a:uFillTx/>
                <a:latin typeface="Trebuchet MS" panose="020B0603020202020204" pitchFamily="34" charset="0"/>
                <a:ea typeface="+mj-ea"/>
                <a:cs typeface="+mj-cs"/>
              </a:rPr>
              <a:t>ț</a:t>
            </a:r>
            <a:r>
              <a:rPr kumimoji="0" lang="en-US" sz="2800" b="1" i="0" u="none" strike="noStrike" kern="1200" cap="none" spc="0" normalizeH="0" baseline="0" noProof="0" dirty="0" err="1" smtClean="0">
                <a:ln>
                  <a:noFill/>
                </a:ln>
                <a:solidFill>
                  <a:srgbClr val="FF0000"/>
                </a:solidFill>
                <a:effectLst/>
                <a:uLnTx/>
                <a:uFillTx/>
                <a:latin typeface="Trebuchet MS" panose="020B0603020202020204" pitchFamily="34" charset="0"/>
                <a:ea typeface="+mj-ea"/>
                <a:cs typeface="+mj-cs"/>
              </a:rPr>
              <a:t>iale</a:t>
            </a:r>
            <a:r>
              <a:rPr lang="en-US" sz="2800" b="1" dirty="0" smtClean="0">
                <a:solidFill>
                  <a:srgbClr val="FF0000"/>
                </a:solidFill>
                <a:latin typeface="Trebuchet MS" panose="020B0603020202020204" pitchFamily="34" charset="0"/>
              </a:rPr>
              <a:t>/</a:t>
            </a:r>
            <a:r>
              <a:rPr lang="en-US" sz="2800" b="1" dirty="0" err="1" smtClean="0">
                <a:solidFill>
                  <a:srgbClr val="FF0000"/>
                </a:solidFill>
                <a:latin typeface="Trebuchet MS" panose="020B0603020202020204" pitchFamily="34" charset="0"/>
              </a:rPr>
              <a:t>intermediare</a:t>
            </a:r>
            <a:r>
              <a:rPr lang="en-US" sz="2800" b="1" dirty="0" smtClean="0">
                <a:solidFill>
                  <a:srgbClr val="FF0000"/>
                </a:solidFill>
                <a:latin typeface="Trebuchet MS" panose="020B0603020202020204" pitchFamily="34" charset="0"/>
              </a:rPr>
              <a:t> </a:t>
            </a:r>
            <a:endParaRPr kumimoji="0" lang="en-US" sz="2800" b="1" i="0" u="none" strike="noStrike" kern="1200" cap="none" spc="0" normalizeH="0" baseline="0" noProof="0" dirty="0">
              <a:ln>
                <a:noFill/>
              </a:ln>
              <a:solidFill>
                <a:srgbClr val="FF0000"/>
              </a:solidFill>
              <a:effectLst/>
              <a:uLnTx/>
              <a:uFillTx/>
              <a:latin typeface="Trebuchet MS" panose="020B0603020202020204" pitchFamily="34" charset="0"/>
              <a:ea typeface="+mj-ea"/>
              <a:cs typeface="+mj-cs"/>
            </a:endParaRPr>
          </a:p>
        </p:txBody>
      </p:sp>
      <p:sp>
        <p:nvSpPr>
          <p:cNvPr id="12" name="Content Placeholder 2">
            <a:extLst>
              <a:ext uri="{FF2B5EF4-FFF2-40B4-BE49-F238E27FC236}">
                <a16:creationId xmlns:a16="http://schemas.microsoft.com/office/drawing/2014/main" xmlns="" id="{C7FD370A-BD2D-4223-8A9C-D3AFA48853E3}"/>
              </a:ext>
            </a:extLst>
          </p:cNvPr>
          <p:cNvSpPr txBox="1">
            <a:spLocks/>
          </p:cNvSpPr>
          <p:nvPr/>
        </p:nvSpPr>
        <p:spPr>
          <a:xfrm>
            <a:off x="166255" y="1439888"/>
            <a:ext cx="11860281" cy="4525186"/>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1.Certificatul </a:t>
            </a:r>
            <a:r>
              <a:rPr kumimoji="0" lang="en-US"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de </a:t>
            </a:r>
            <a:r>
              <a:rPr kumimoji="0" lang="en-US" sz="3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absolvire</a:t>
            </a:r>
            <a:r>
              <a:rPr kumimoji="0" lang="en-US"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/de </a:t>
            </a:r>
            <a:r>
              <a:rPr kumimoji="0" lang="en-US" sz="3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competen</a:t>
            </a:r>
            <a:r>
              <a:rPr kumimoji="0" lang="ro-RO"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 </a:t>
            </a:r>
            <a:r>
              <a:rPr kumimoji="0" lang="ro-RO"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aferent </a:t>
            </a:r>
            <a:r>
              <a:rPr kumimoji="0" lang="en-US" sz="3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unui</a:t>
            </a:r>
            <a:r>
              <a:rPr kumimoji="0" lang="en-US"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program de </a:t>
            </a:r>
            <a:r>
              <a:rPr lang="en-US" sz="3400" dirty="0" smtClean="0">
                <a:solidFill>
                  <a:prstClr val="black"/>
                </a:solidFill>
                <a:latin typeface="Trebuchet MS" panose="020B0603020202020204" pitchFamily="34" charset="0"/>
              </a:rPr>
              <a:t>PSP</a:t>
            </a:r>
            <a:r>
              <a:rPr kumimoji="0" lang="en-US" sz="34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ro-RO" sz="34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34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trebuie</a:t>
            </a:r>
            <a:r>
              <a:rPr kumimoji="0" lang="en-US" sz="34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a:t>
            </a:r>
            <a:r>
              <a:rPr kumimoji="0" lang="ro-RO"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con</a:t>
            </a:r>
            <a:r>
              <a:rPr kumimoji="0" lang="ro-RO"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in</a:t>
            </a:r>
            <a:r>
              <a:rPr kumimoji="0" lang="ro-RO"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minimum </a:t>
            </a:r>
            <a:r>
              <a:rPr kumimoji="0" lang="en-US" sz="3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urm</a:t>
            </a:r>
            <a:r>
              <a:rPr kumimoji="0" lang="ro-RO"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3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toarele</a:t>
            </a:r>
            <a:r>
              <a:rPr kumimoji="0" lang="en-US"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3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informa</a:t>
            </a:r>
            <a:r>
              <a:rPr kumimoji="0" lang="ro-RO"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ii (</a:t>
            </a:r>
            <a:r>
              <a:rPr kumimoji="0" lang="en-US" sz="3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RECOMANDARE</a:t>
            </a:r>
            <a:r>
              <a:rPr kumimoji="0" lang="en-US"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UE</a:t>
            </a:r>
            <a:r>
              <a:rPr kumimoji="0" lang="en-US" sz="3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kumimoji="0" lang="ro-RO" sz="35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a:t>
            </a:r>
            <a:r>
              <a:rPr kumimoji="0" lang="en-US" sz="35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dentitatea</a:t>
            </a:r>
            <a:r>
              <a:rPr kumimoji="0" lang="en-US" sz="35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5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cursantului</a:t>
            </a:r>
            <a:r>
              <a:rPr lang="ro-RO" sz="3500" b="1" dirty="0">
                <a:solidFill>
                  <a:srgbClr val="00319A"/>
                </a:solidFill>
                <a:latin typeface="Trebuchet MS" panose="020B0603020202020204" pitchFamily="34" charset="0"/>
              </a:rPr>
              <a:t>;</a:t>
            </a:r>
            <a:endParaRPr kumimoji="0" lang="ro-RO" sz="35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kumimoji="0" lang="ro-RO" sz="35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T</a:t>
            </a:r>
            <a:r>
              <a:rPr kumimoji="0" lang="en-US" sz="35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itlul</a:t>
            </a:r>
            <a:r>
              <a:rPr kumimoji="0" lang="en-US" sz="35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5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certificatului</a:t>
            </a:r>
            <a:r>
              <a:rPr kumimoji="0" lang="ro-RO" sz="35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ro-RO" sz="35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34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ara</a:t>
            </a:r>
            <a:r>
              <a:rPr kumimoji="0" lang="en-US"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r>
              <a:rPr kumimoji="0" lang="ro-RO"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r</a:t>
            </a:r>
            <a:r>
              <a:rPr kumimoji="0" lang="en-US" sz="34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egiunea</a:t>
            </a:r>
            <a:r>
              <a:rPr kumimoji="0" lang="ro-RO"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nstitu</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ia</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care </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l-a </a:t>
            </a:r>
            <a:r>
              <a:rPr kumimoji="0" lang="en-US" sz="34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acordat</a:t>
            </a:r>
            <a:r>
              <a:rPr kumimoji="0" lang="ro-RO"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D</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ata</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ob</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34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inerii</a:t>
            </a:r>
            <a:r>
              <a:rPr lang="ro-RO" sz="3400" b="1" dirty="0">
                <a:solidFill>
                  <a:srgbClr val="00319A"/>
                </a:solidFill>
                <a:latin typeface="Trebuchet MS" panose="020B0603020202020204" pitchFamily="34" charset="0"/>
              </a:rPr>
              <a:t>;</a:t>
            </a:r>
            <a:endPar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R</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ezultatele</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nv</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ăță</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rii</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sau</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competen</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e dup</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caz</a:t>
            </a:r>
            <a:r>
              <a:rPr kumimoji="0" lang="en-US"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r>
              <a:rPr kumimoji="0" lang="ro-RO"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V</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olumul</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de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munc</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necesar</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pentru</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dob</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â</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ndirea</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rezultatelor</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n</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văță</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rii</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î</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n </a:t>
            </a:r>
            <a:r>
              <a:rPr kumimoji="0" lang="en-US"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ECTS</a:t>
            </a:r>
            <a:r>
              <a:rPr kumimoji="0" lang="ro-RO"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N</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ivelul</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de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calificare</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EQF</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sau</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ciclul</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de care apar</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in </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licen</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 /</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master</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doctorat</a:t>
            </a:r>
            <a:r>
              <a:rPr kumimoji="0" lang="en-US"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r>
              <a:rPr kumimoji="0" lang="ro-RO"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M</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odul</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de </a:t>
            </a:r>
            <a:r>
              <a:rPr kumimoji="0" lang="en-US" sz="34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evaluare</a:t>
            </a:r>
            <a:r>
              <a:rPr kumimoji="0" lang="ro-RO"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F</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orma</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de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participare</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î</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n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activit</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ăț</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ile</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de </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nv</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ăț</a:t>
            </a:r>
            <a:r>
              <a:rPr kumimoji="0" lang="en-US"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are</a:t>
            </a:r>
            <a:r>
              <a:rPr kumimoji="0" lang="ro-RO"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T</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ipul</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modul</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de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asigurare</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 </a:t>
            </a:r>
            <a:r>
              <a:rPr kumimoji="0" lang="en-US" sz="34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calit</a:t>
            </a:r>
            <a:r>
              <a:rPr lang="ro-RO" sz="3400" b="1" dirty="0" smtClean="0">
                <a:solidFill>
                  <a:srgbClr val="00319A"/>
                </a:solidFill>
                <a:latin typeface="Trebuchet MS" panose="020B0603020202020204" pitchFamily="34" charset="0"/>
              </a:rPr>
              <a:t>ăț</a:t>
            </a:r>
            <a:r>
              <a:rPr kumimoji="0" lang="en-US"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ii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pentru</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sus</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inerea</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certific</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ri</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 </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par</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iale</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(la </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nv</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ăță</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m</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â</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nt</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superior se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recomand</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acreditarea</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conform ESG) </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ș</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a:t>
            </a:r>
            <a:r>
              <a:rPr kumimoji="0" lang="en-US" sz="34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ncadrarea</a:t>
            </a:r>
            <a:r>
              <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ISCED (M</a:t>
            </a:r>
            <a:r>
              <a:rPr kumimoji="0" lang="ro-RO"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ICROBOL</a:t>
            </a:r>
            <a:r>
              <a:rPr kumimoji="0" lang="en-US"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r>
              <a:rPr kumimoji="0" lang="ro-RO" sz="34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en-US" sz="3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lang="en-US" sz="3500" b="1" dirty="0">
                <a:solidFill>
                  <a:srgbClr val="00319A"/>
                </a:solidFill>
                <a:latin typeface="Trebuchet MS" panose="020B0603020202020204" pitchFamily="34" charset="0"/>
              </a:rPr>
              <a:t> PSP se </a:t>
            </a:r>
            <a:r>
              <a:rPr lang="en-US" sz="3500" b="1" dirty="0" err="1">
                <a:solidFill>
                  <a:srgbClr val="00319A"/>
                </a:solidFill>
                <a:latin typeface="Trebuchet MS" panose="020B0603020202020204" pitchFamily="34" charset="0"/>
              </a:rPr>
              <a:t>finalizeaza</a:t>
            </a:r>
            <a:r>
              <a:rPr lang="en-US" sz="3500" b="1" dirty="0">
                <a:solidFill>
                  <a:srgbClr val="00319A"/>
                </a:solidFill>
                <a:latin typeface="Trebuchet MS" panose="020B0603020202020204" pitchFamily="34" charset="0"/>
              </a:rPr>
              <a:t> cu micro </a:t>
            </a:r>
            <a:r>
              <a:rPr lang="en-US" sz="3500" b="1" dirty="0" err="1">
                <a:solidFill>
                  <a:srgbClr val="00319A"/>
                </a:solidFill>
                <a:latin typeface="Trebuchet MS" panose="020B0603020202020204" pitchFamily="34" charset="0"/>
              </a:rPr>
              <a:t>certific</a:t>
            </a:r>
            <a:r>
              <a:rPr lang="ro-RO" sz="3500" b="1" dirty="0">
                <a:solidFill>
                  <a:srgbClr val="00319A"/>
                </a:solidFill>
                <a:latin typeface="Trebuchet MS" panose="020B0603020202020204" pitchFamily="34" charset="0"/>
              </a:rPr>
              <a:t>ă</a:t>
            </a:r>
            <a:r>
              <a:rPr lang="en-US" sz="3500" b="1" dirty="0" err="1">
                <a:solidFill>
                  <a:srgbClr val="00319A"/>
                </a:solidFill>
                <a:latin typeface="Trebuchet MS" panose="020B0603020202020204" pitchFamily="34" charset="0"/>
              </a:rPr>
              <a:t>ri</a:t>
            </a:r>
            <a:r>
              <a:rPr lang="ro-RO" sz="3500" b="1" dirty="0">
                <a:solidFill>
                  <a:srgbClr val="00319A"/>
                </a:solidFill>
                <a:latin typeface="Trebuchet MS" panose="020B0603020202020204" pitchFamily="34" charset="0"/>
              </a:rPr>
              <a:t>/ </a:t>
            </a:r>
            <a:r>
              <a:rPr lang="ro-RO" sz="3500" b="1" dirty="0" err="1">
                <a:solidFill>
                  <a:srgbClr val="00319A"/>
                </a:solidFill>
                <a:latin typeface="Trebuchet MS" panose="020B0603020202020204" pitchFamily="34" charset="0"/>
              </a:rPr>
              <a:t>microcertificate</a:t>
            </a:r>
            <a:r>
              <a:rPr lang="en-US" sz="3500" b="1" dirty="0">
                <a:solidFill>
                  <a:srgbClr val="00319A"/>
                </a:solidFill>
                <a:latin typeface="Trebuchet MS" panose="020B0603020202020204" pitchFamily="34" charset="0"/>
              </a:rPr>
              <a:t>/certificate par</a:t>
            </a:r>
            <a:r>
              <a:rPr lang="ro-RO" sz="3500" b="1" dirty="0">
                <a:solidFill>
                  <a:srgbClr val="00319A"/>
                </a:solidFill>
                <a:latin typeface="Trebuchet MS" panose="020B0603020202020204" pitchFamily="34" charset="0"/>
              </a:rPr>
              <a:t>ț</a:t>
            </a:r>
            <a:r>
              <a:rPr lang="en-US" sz="3500" b="1" dirty="0" err="1">
                <a:solidFill>
                  <a:srgbClr val="00319A"/>
                </a:solidFill>
                <a:latin typeface="Trebuchet MS" panose="020B0603020202020204" pitchFamily="34" charset="0"/>
              </a:rPr>
              <a:t>iale</a:t>
            </a:r>
            <a:r>
              <a:rPr lang="ro-RO" sz="3500" b="1" dirty="0">
                <a:solidFill>
                  <a:srgbClr val="00319A"/>
                </a:solidFill>
                <a:latin typeface="Trebuchet MS" panose="020B0603020202020204" pitchFamily="34" charset="0"/>
              </a:rPr>
              <a:t>;</a:t>
            </a:r>
            <a:r>
              <a:rPr lang="en-US" sz="3500" b="1" dirty="0">
                <a:solidFill>
                  <a:srgbClr val="00319A"/>
                </a:solidFill>
                <a:latin typeface="Trebuchet MS" panose="020B0603020202020204" pitchFamily="34" charset="0"/>
              </a:rPr>
              <a:t> </a:t>
            </a:r>
            <a:endParaRPr lang="ro-RO" sz="3500" b="1" dirty="0" smtClean="0">
              <a:solidFill>
                <a:srgbClr val="00319A"/>
              </a:solidFill>
              <a:latin typeface="Trebuchet MS" panose="020B0603020202020204" pitchFamily="34" charset="0"/>
            </a:endParaRPr>
          </a:p>
          <a:p>
            <a:pPr marL="971550" marR="0" lvl="1" indent="-514350" algn="just" defTabSz="914400" rtl="0" eaLnBrk="1" fontAlgn="auto" latinLnBrk="0" hangingPunct="1">
              <a:lnSpc>
                <a:spcPct val="120000"/>
              </a:lnSpc>
              <a:spcBef>
                <a:spcPts val="500"/>
              </a:spcBef>
              <a:spcAft>
                <a:spcPts val="0"/>
              </a:spcAft>
              <a:buClrTx/>
              <a:buSzTx/>
              <a:buFont typeface="+mj-lt"/>
              <a:buAutoNum type="arabicPeriod"/>
              <a:tabLst/>
              <a:defRPr/>
            </a:pPr>
            <a:r>
              <a:rPr lang="ro-RO" sz="4000" b="1" u="sng" dirty="0" smtClean="0">
                <a:solidFill>
                  <a:srgbClr val="FF0000"/>
                </a:solidFill>
                <a:latin typeface="Trebuchet MS" panose="020B0603020202020204" pitchFamily="34" charset="0"/>
              </a:rPr>
              <a:t>Î</a:t>
            </a:r>
            <a:r>
              <a:rPr lang="en-US" sz="4000" b="1" u="sng" dirty="0" smtClean="0">
                <a:solidFill>
                  <a:srgbClr val="FF0000"/>
                </a:solidFill>
                <a:latin typeface="Trebuchet MS" panose="020B0603020202020204" pitchFamily="34" charset="0"/>
              </a:rPr>
              <a:t>n </a:t>
            </a:r>
            <a:r>
              <a:rPr lang="en-US" sz="4000" b="1" u="sng" dirty="0" err="1" smtClean="0">
                <a:solidFill>
                  <a:srgbClr val="FF0000"/>
                </a:solidFill>
                <a:latin typeface="Trebuchet MS" panose="020B0603020202020204" pitchFamily="34" charset="0"/>
              </a:rPr>
              <a:t>viitor</a:t>
            </a:r>
            <a:r>
              <a:rPr lang="en-US" sz="4000" b="1" u="sng" dirty="0" smtClean="0">
                <a:solidFill>
                  <a:srgbClr val="FF0000"/>
                </a:solidFill>
                <a:latin typeface="Trebuchet MS" panose="020B0603020202020204" pitchFamily="34" charset="0"/>
              </a:rPr>
              <a:t> certificate </a:t>
            </a:r>
            <a:r>
              <a:rPr lang="en-US" sz="4000" b="1" u="sng" dirty="0" err="1" smtClean="0">
                <a:solidFill>
                  <a:srgbClr val="FF0000"/>
                </a:solidFill>
                <a:latin typeface="Trebuchet MS" panose="020B0603020202020204" pitchFamily="34" charset="0"/>
              </a:rPr>
              <a:t>partiale</a:t>
            </a:r>
            <a:r>
              <a:rPr lang="en-US" sz="4000" b="1" u="sng" dirty="0" smtClean="0">
                <a:solidFill>
                  <a:srgbClr val="FF0000"/>
                </a:solidFill>
                <a:latin typeface="Trebuchet MS" panose="020B0603020202020204" pitchFamily="34" charset="0"/>
              </a:rPr>
              <a:t> ale </a:t>
            </a:r>
            <a:r>
              <a:rPr lang="en-US" sz="4000" b="1" u="sng" dirty="0" err="1" smtClean="0">
                <a:solidFill>
                  <a:srgbClr val="FF0000"/>
                </a:solidFill>
                <a:latin typeface="Trebuchet MS" panose="020B0603020202020204" pitchFamily="34" charset="0"/>
              </a:rPr>
              <a:t>unei</a:t>
            </a:r>
            <a:r>
              <a:rPr lang="en-US" sz="4000" b="1" u="sng" dirty="0" smtClean="0">
                <a:solidFill>
                  <a:srgbClr val="FF0000"/>
                </a:solidFill>
                <a:latin typeface="Trebuchet MS" panose="020B0603020202020204" pitchFamily="34" charset="0"/>
              </a:rPr>
              <a:t> </a:t>
            </a:r>
            <a:r>
              <a:rPr lang="en-US" sz="4000" b="1" u="sng" dirty="0" err="1" smtClean="0">
                <a:solidFill>
                  <a:srgbClr val="FF0000"/>
                </a:solidFill>
                <a:latin typeface="Trebuchet MS" panose="020B0603020202020204" pitchFamily="34" charset="0"/>
              </a:rPr>
              <a:t>calificari</a:t>
            </a:r>
            <a:r>
              <a:rPr lang="en-US" sz="4000" b="1" u="sng" dirty="0" smtClean="0">
                <a:solidFill>
                  <a:srgbClr val="FF0000"/>
                </a:solidFill>
                <a:latin typeface="Trebuchet MS" panose="020B0603020202020204" pitchFamily="34" charset="0"/>
              </a:rPr>
              <a:t> </a:t>
            </a:r>
            <a:r>
              <a:rPr lang="en-US" sz="4000" b="1" u="sng" dirty="0" err="1" smtClean="0">
                <a:solidFill>
                  <a:srgbClr val="FF0000"/>
                </a:solidFill>
                <a:latin typeface="Trebuchet MS" panose="020B0603020202020204" pitchFamily="34" charset="0"/>
              </a:rPr>
              <a:t>vor</a:t>
            </a:r>
            <a:r>
              <a:rPr lang="en-US" sz="4000" b="1" u="sng" dirty="0" smtClean="0">
                <a:solidFill>
                  <a:srgbClr val="FF0000"/>
                </a:solidFill>
                <a:latin typeface="Trebuchet MS" panose="020B0603020202020204" pitchFamily="34" charset="0"/>
              </a:rPr>
              <a:t> conduce la </a:t>
            </a:r>
            <a:r>
              <a:rPr lang="en-US" sz="4000" b="1" u="sng" dirty="0" err="1" smtClean="0">
                <a:solidFill>
                  <a:srgbClr val="FF0000"/>
                </a:solidFill>
                <a:latin typeface="Trebuchet MS" panose="020B0603020202020204" pitchFamily="34" charset="0"/>
              </a:rPr>
              <a:t>obtinerea</a:t>
            </a:r>
            <a:r>
              <a:rPr lang="en-US" sz="4000" b="1" u="sng" dirty="0" smtClean="0">
                <a:solidFill>
                  <a:srgbClr val="FF0000"/>
                </a:solidFill>
                <a:latin typeface="Trebuchet MS" panose="020B0603020202020204" pitchFamily="34" charset="0"/>
              </a:rPr>
              <a:t> </a:t>
            </a:r>
            <a:r>
              <a:rPr lang="en-US" sz="4000" b="1" u="sng" dirty="0" err="1" smtClean="0">
                <a:solidFill>
                  <a:srgbClr val="FF0000"/>
                </a:solidFill>
                <a:latin typeface="Trebuchet MS" panose="020B0603020202020204" pitchFamily="34" charset="0"/>
              </a:rPr>
              <a:t>calificari</a:t>
            </a:r>
            <a:r>
              <a:rPr lang="en-US" sz="4000" b="1" u="sng" dirty="0" smtClean="0">
                <a:solidFill>
                  <a:srgbClr val="FF0000"/>
                </a:solidFill>
                <a:latin typeface="Trebuchet MS" panose="020B0603020202020204" pitchFamily="34" charset="0"/>
              </a:rPr>
              <a:t> ca o </a:t>
            </a:r>
            <a:r>
              <a:rPr lang="el-GR" sz="4000" b="1" u="sng" dirty="0" smtClean="0">
                <a:solidFill>
                  <a:srgbClr val="FF0000"/>
                </a:solidFill>
                <a:latin typeface="Trebuchet MS" panose="020B0603020202020204" pitchFamily="34" charset="0"/>
              </a:rPr>
              <a:t>Σ</a:t>
            </a:r>
            <a:r>
              <a:rPr lang="en-US" sz="4000" b="1" u="sng" dirty="0" smtClean="0">
                <a:solidFill>
                  <a:srgbClr val="FF0000"/>
                </a:solidFill>
                <a:latin typeface="Trebuchet MS" panose="020B0603020202020204" pitchFamily="34" charset="0"/>
              </a:rPr>
              <a:t> a </a:t>
            </a:r>
            <a:r>
              <a:rPr lang="en-US" sz="4000" b="1" u="sng" dirty="0" err="1" smtClean="0">
                <a:solidFill>
                  <a:srgbClr val="FF0000"/>
                </a:solidFill>
                <a:latin typeface="Trebuchet MS" panose="020B0603020202020204" pitchFamily="34" charset="0"/>
              </a:rPr>
              <a:t>lor</a:t>
            </a:r>
            <a:r>
              <a:rPr lang="en-US" sz="4000" b="1" u="sng" dirty="0" smtClean="0">
                <a:solidFill>
                  <a:srgbClr val="FF0000"/>
                </a:solidFill>
                <a:latin typeface="Trebuchet MS" panose="020B0603020202020204" pitchFamily="34" charset="0"/>
              </a:rPr>
              <a:t> </a:t>
            </a:r>
            <a:endParaRPr kumimoji="0" lang="en-US" sz="40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702036554"/>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8" name="Title 1">
            <a:extLst>
              <a:ext uri="{FF2B5EF4-FFF2-40B4-BE49-F238E27FC236}">
                <a16:creationId xmlns:a16="http://schemas.microsoft.com/office/drawing/2014/main" xmlns="" id="{F2BB2049-3BDA-4296-8582-FEE073A3108F}"/>
              </a:ext>
            </a:extLst>
          </p:cNvPr>
          <p:cNvSpPr txBox="1">
            <a:spLocks/>
          </p:cNvSpPr>
          <p:nvPr/>
        </p:nvSpPr>
        <p:spPr>
          <a:xfrm>
            <a:off x="332509" y="897149"/>
            <a:ext cx="6982691" cy="3930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4</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a:t>
            </a:r>
            <a:r>
              <a:rPr kumimoji="0" lang="ro-RO"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r>
              <a:rPr kumimoji="0" lang="en-US" sz="28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j-ea"/>
                <a:cs typeface="+mj-cs"/>
              </a:rPr>
              <a:t>Viitorul</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form</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ă</a:t>
            </a:r>
            <a:r>
              <a:rPr kumimoji="0" lang="en-US" sz="28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ri</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i</a:t>
            </a: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pos</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t</a:t>
            </a:r>
            <a:r>
              <a:rPr kumimoji="0" lang="en-US" sz="28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universitare</a:t>
            </a: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p>
        </p:txBody>
      </p:sp>
      <p:sp>
        <p:nvSpPr>
          <p:cNvPr id="12" name="Content Placeholder 2">
            <a:extLst>
              <a:ext uri="{FF2B5EF4-FFF2-40B4-BE49-F238E27FC236}">
                <a16:creationId xmlns:a16="http://schemas.microsoft.com/office/drawing/2014/main" xmlns="" id="{36667363-5E10-4761-A828-816FD5A0F946}"/>
              </a:ext>
            </a:extLst>
          </p:cNvPr>
          <p:cNvSpPr txBox="1">
            <a:spLocks/>
          </p:cNvSpPr>
          <p:nvPr/>
        </p:nvSpPr>
        <p:spPr>
          <a:xfrm>
            <a:off x="223827" y="1235874"/>
            <a:ext cx="11744345" cy="4791554"/>
          </a:xfrm>
          <a:prstGeom prst="rect">
            <a:avLst/>
          </a:prstGeom>
        </p:spPr>
        <p:txBody>
          <a:bodyPr vert="horz" lIns="91440" tIns="45720" rIns="91440" bIns="45720" numCol="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PSP se </a:t>
            </a:r>
            <a:r>
              <a:rPr kumimoji="0" lang="en-US" sz="2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adreseaz</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celor</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care au </a:t>
            </a:r>
            <a:r>
              <a:rPr kumimoji="0" lang="en-US" sz="2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deja</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o </a:t>
            </a:r>
            <a:r>
              <a:rPr kumimoji="0" lang="en-US" sz="2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diplom</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 </a:t>
            </a:r>
            <a:r>
              <a:rPr kumimoji="0" lang="en-US" sz="2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licen</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ță;</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endPar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en-US" sz="2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Solicitarea</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CE </a:t>
            </a:r>
            <a:r>
              <a:rPr kumimoji="0" lang="en-US" sz="2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pentru</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viitor</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este</a:t>
            </a:r>
            <a:r>
              <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endPar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800100" marR="0" lvl="1" indent="-342900" algn="l" defTabSz="914400" rtl="0" eaLnBrk="1" fontAlgn="auto" latinLnBrk="0" hangingPunct="1">
              <a:lnSpc>
                <a:spcPct val="90000"/>
              </a:lnSpc>
              <a:spcBef>
                <a:spcPts val="500"/>
              </a:spcBef>
              <a:spcAft>
                <a:spcPts val="0"/>
              </a:spcAft>
              <a:buClr>
                <a:srgbClr val="00319A"/>
              </a:buClr>
              <a:buSzTx/>
              <a:buFont typeface="Wingdings" panose="05000000000000000000" pitchFamily="2" charset="2"/>
              <a:buChar char="v"/>
              <a:tabLst/>
              <a:defRPr/>
            </a:pP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Promovarea</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educa</a:t>
            </a:r>
            <a:r>
              <a:rPr kumimoji="0" lang="ro-RO"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20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iei</a:t>
            </a:r>
            <a:r>
              <a:rPr kumimoji="0" 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continue</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800100" marR="0" lvl="1" indent="-342900" algn="l" defTabSz="914400" rtl="0" eaLnBrk="1" fontAlgn="auto" latinLnBrk="0" hangingPunct="1">
              <a:lnSpc>
                <a:spcPct val="90000"/>
              </a:lnSpc>
              <a:spcBef>
                <a:spcPts val="500"/>
              </a:spcBef>
              <a:spcAft>
                <a:spcPts val="0"/>
              </a:spcAft>
              <a:buClr>
                <a:srgbClr val="00319A"/>
              </a:buClr>
              <a:buSzTx/>
              <a:buFont typeface="Wingdings" panose="05000000000000000000" pitchFamily="2" charset="2"/>
              <a:buChar char="v"/>
              <a:tabLst/>
              <a:defRPr/>
            </a:pP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romovarea</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educației</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adul</a:t>
            </a:r>
            <a:r>
              <a:rPr kumimoji="0" lang="ro-RO"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20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ilor</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60% din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adul</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p</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â</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î</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 2030 s</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parcurg</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un program de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preg</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tire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anual</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p>
          <a:p>
            <a:pPr marL="800100" marR="0" lvl="1" indent="-342900" algn="l" defTabSz="914400" rtl="0" eaLnBrk="1" fontAlgn="auto" latinLnBrk="0" hangingPunct="1">
              <a:lnSpc>
                <a:spcPct val="90000"/>
              </a:lnSpc>
              <a:spcBef>
                <a:spcPts val="500"/>
              </a:spcBef>
              <a:spcAft>
                <a:spcPts val="0"/>
              </a:spcAft>
              <a:buClr>
                <a:srgbClr val="00319A"/>
              </a:buClr>
              <a:buSzTx/>
              <a:buFont typeface="Wingdings" panose="05000000000000000000" pitchFamily="2" charset="2"/>
              <a:buChar char="v"/>
              <a:tabLst/>
              <a:defRPr/>
            </a:pP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Respectarea</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EQF; </a:t>
            </a:r>
            <a:endPar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800100" marR="0" lvl="1" indent="-342900" algn="l" defTabSz="914400" rtl="0" eaLnBrk="1" fontAlgn="auto" latinLnBrk="0" hangingPunct="1">
              <a:lnSpc>
                <a:spcPct val="90000"/>
              </a:lnSpc>
              <a:spcBef>
                <a:spcPts val="500"/>
              </a:spcBef>
              <a:spcAft>
                <a:spcPts val="0"/>
              </a:spcAft>
              <a:buClr>
                <a:srgbClr val="00319A"/>
              </a:buClr>
              <a:buSzTx/>
              <a:buFont typeface="Wingdings" panose="05000000000000000000" pitchFamily="2" charset="2"/>
              <a:buChar char="v"/>
              <a:tabLst/>
              <a:defRPr/>
            </a:pP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Dezvoltarea</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  </a:t>
            </a:r>
            <a:r>
              <a:rPr kumimoji="0" lang="ro-RO"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d</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omeni</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r>
              <a:rPr lang="ro-RO" dirty="0" smtClean="0">
                <a:solidFill>
                  <a:prstClr val="black"/>
                </a:solidFill>
                <a:latin typeface="Trebuchet MS" panose="020B0603020202020204" pitchFamily="34" charset="0"/>
              </a:rPr>
              <a:t>c</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ariere</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profesionale</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prin</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educa</a:t>
            </a:r>
            <a:r>
              <a:rPr kumimoji="0" lang="ro-RO"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ț</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ie</a:t>
            </a:r>
            <a:r>
              <a:rPr kumimoji="0" lang="ro-RO"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endPar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800100" marR="0" lvl="1" indent="-342900" algn="just" defTabSz="914400" rtl="0" eaLnBrk="1" fontAlgn="auto" latinLnBrk="0" hangingPunct="1">
              <a:lnSpc>
                <a:spcPct val="90000"/>
              </a:lnSpc>
              <a:spcBef>
                <a:spcPts val="500"/>
              </a:spcBef>
              <a:spcAft>
                <a:spcPts val="0"/>
              </a:spcAft>
              <a:buClr>
                <a:srgbClr val="00319A"/>
              </a:buClr>
              <a:buSzTx/>
              <a:buFont typeface="Wingdings" panose="05000000000000000000" pitchFamily="2" charset="2"/>
              <a:buChar char="v"/>
              <a:tabLst/>
              <a:defRPr/>
            </a:pP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Supliment</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tip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Europass</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cu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competen</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ele</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aferente</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r>
              <a:rPr kumimoji="0" lang="ro-RO"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digitalizarea</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administrativ</a:t>
            </a:r>
            <a:r>
              <a:rPr kumimoji="0" lang="ro-RO"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ă;</a:t>
            </a:r>
            <a:endPar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L="457200" marR="0" lvl="1" indent="0" algn="just" defTabSz="914400" rtl="0" eaLnBrk="1" fontAlgn="auto" latinLnBrk="0" hangingPunct="1">
              <a:lnSpc>
                <a:spcPct val="90000"/>
              </a:lnSpc>
              <a:spcBef>
                <a:spcPts val="500"/>
              </a:spcBef>
              <a:spcAft>
                <a:spcPts val="0"/>
              </a:spcAft>
              <a:buClr>
                <a:srgbClr val="00319A"/>
              </a:buClr>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NOU </a:t>
            </a:r>
            <a:r>
              <a:rPr kumimoji="0" lang="en-US" sz="20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IULIE </a:t>
            </a:r>
            <a:r>
              <a:rPr kumimoji="0" lang="en-US" sz="2000" b="0"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panose="020F0502020204030204"/>
                <a:ea typeface="+mn-ea"/>
                <a:cs typeface="+mn-cs"/>
              </a:rPr>
              <a:t>Recomandarea</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panose="020F0502020204030204"/>
                <a:ea typeface="+mn-ea"/>
                <a:cs typeface="+mn-cs"/>
              </a:rPr>
              <a:t>privind</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panose="020F0502020204030204"/>
                <a:ea typeface="+mn-ea"/>
                <a:cs typeface="+mn-cs"/>
              </a:rPr>
              <a:t>combaterea</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panose="020F0502020204030204"/>
                <a:ea typeface="+mn-ea"/>
                <a:cs typeface="+mn-cs"/>
              </a:rPr>
              <a:t>fraudei</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panose="020F0502020204030204"/>
                <a:ea typeface="+mn-ea"/>
                <a:cs typeface="+mn-cs"/>
              </a:rPr>
              <a:t>în</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panose="020F0502020204030204"/>
                <a:ea typeface="+mn-ea"/>
                <a:cs typeface="+mn-cs"/>
              </a:rPr>
              <a:t>domeniul</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panose="020F0502020204030204"/>
                <a:ea typeface="+mn-ea"/>
                <a:cs typeface="+mn-cs"/>
              </a:rPr>
              <a:t>educației</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panose="020F0502020204030204"/>
                <a:ea typeface="+mn-ea"/>
                <a:cs typeface="+mn-cs"/>
              </a:rPr>
              <a:t>în</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panose="020F0502020204030204"/>
                <a:ea typeface="+mn-ea"/>
                <a:cs typeface="+mn-cs"/>
              </a:rPr>
              <a:t>iulie</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1" i="1" u="none" strike="noStrike" kern="1200" cap="none" spc="0" normalizeH="0" baseline="0" noProof="0" dirty="0" smtClean="0">
                <a:ln>
                  <a:noFill/>
                </a:ln>
                <a:solidFill>
                  <a:srgbClr val="FF0000"/>
                </a:solidFill>
                <a:effectLst/>
                <a:uLnTx/>
                <a:uFillTx/>
                <a:latin typeface="Calibri" panose="020F0502020204030204"/>
                <a:ea typeface="+mn-ea"/>
                <a:cs typeface="+mn-cs"/>
              </a:rPr>
              <a:t>2022</a:t>
            </a:r>
            <a:r>
              <a:rPr kumimoji="0" lang="ro-RO" sz="2000" b="1" i="1" u="none" strike="noStrike" kern="1200" cap="none" spc="0" normalizeH="0" baseline="0" noProof="0" dirty="0" smtClean="0">
                <a:ln>
                  <a:noFill/>
                </a:ln>
                <a:solidFill>
                  <a:srgbClr val="FF0000"/>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1" indent="0" algn="just" defTabSz="914400" rtl="0" eaLnBrk="1" fontAlgn="auto" latinLnBrk="0" hangingPunct="1">
              <a:lnSpc>
                <a:spcPct val="90000"/>
              </a:lnSpc>
              <a:spcBef>
                <a:spcPts val="500"/>
              </a:spcBef>
              <a:spcAft>
                <a:spcPts val="0"/>
              </a:spcAft>
              <a:buClr>
                <a:srgbClr val="00319A"/>
              </a:buClr>
              <a:buSzTx/>
              <a:buFont typeface="Arial" panose="020B0604020202020204" pitchFamily="34" charset="0"/>
              <a:buNone/>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Noua</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recomandare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vizează</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promovarea</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educației</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fără</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fraudă</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ro-RO"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Etică</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ro-RO" sz="2000" b="1" i="0" u="none" strike="noStrike" kern="1200" cap="none" spc="0" normalizeH="0" baseline="0" noProof="0" dirty="0" smtClean="0">
                <a:ln>
                  <a:noFill/>
                </a:ln>
                <a:solidFill>
                  <a:prstClr val="black"/>
                </a:solidFill>
                <a:effectLst/>
                <a:uLnTx/>
                <a:uFillTx/>
                <a:latin typeface="Calibri" panose="020F0502020204030204"/>
                <a:ea typeface="+mn-ea"/>
                <a:cs typeface="+mn-cs"/>
              </a:rPr>
              <a:t>ș</a:t>
            </a:r>
            <a:r>
              <a:rPr kumimoji="0" lang="en-US"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i</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integritate</a:t>
            </a:r>
            <a:r>
              <a:rPr lang="ro-RO" b="1" dirty="0">
                <a:solidFill>
                  <a:prstClr val="black"/>
                </a:solidFill>
                <a:latin typeface="Calibri" panose="020F0502020204030204"/>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Recomandarea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este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structurată</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patru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dimensiuni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prevenire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urmărire</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penală</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cooperare</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internațională</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și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1" u="none" strike="noStrike" kern="1200" cap="none" spc="0" normalizeH="0" baseline="0" noProof="0" dirty="0" err="1" smtClean="0">
                <a:ln>
                  <a:noFill/>
                </a:ln>
                <a:solidFill>
                  <a:prstClr val="black"/>
                </a:solidFill>
                <a:effectLst/>
                <a:uLnTx/>
                <a:uFillTx/>
                <a:latin typeface="Calibri" panose="020F0502020204030204"/>
                <a:ea typeface="+mn-ea"/>
                <a:cs typeface="+mn-cs"/>
              </a:rPr>
              <a:t>monitorizare</a:t>
            </a:r>
            <a:r>
              <a:rPr kumimoji="0" lang="ro-RO" sz="1800" b="1" i="1"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Sursa</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hlinkClick r:id="rId6"/>
              </a:rPr>
              <a:t>https://www.universityworldnews.com/post.php?story=20220714161748657</a:t>
            </a:r>
            <a:endPar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0"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4139479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4" name="Title 1">
            <a:extLst>
              <a:ext uri="{FF2B5EF4-FFF2-40B4-BE49-F238E27FC236}">
                <a16:creationId xmlns:a16="http://schemas.microsoft.com/office/drawing/2014/main" xmlns="" id="{A9DFAB2B-D35F-474E-BB06-85B5C679D7D5}"/>
              </a:ext>
            </a:extLst>
          </p:cNvPr>
          <p:cNvSpPr txBox="1">
            <a:spLocks/>
          </p:cNvSpPr>
          <p:nvPr/>
        </p:nvSpPr>
        <p:spPr>
          <a:xfrm>
            <a:off x="566571" y="891739"/>
            <a:ext cx="8696868" cy="467962"/>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o-RO" sz="3100" b="1" dirty="0" smtClean="0">
                <a:solidFill>
                  <a:srgbClr val="00319A"/>
                </a:solidFill>
                <a:latin typeface="Trebuchet MS" panose="020B0603020202020204" pitchFamily="34" charset="0"/>
              </a:rPr>
              <a:t>DEFINIȚII </a:t>
            </a:r>
            <a:r>
              <a:rPr lang="en-US" sz="3100" b="1" dirty="0" smtClean="0">
                <a:solidFill>
                  <a:srgbClr val="00319A"/>
                </a:solidFill>
                <a:latin typeface="Trebuchet MS" panose="020B0603020202020204" pitchFamily="34" charset="0"/>
              </a:rPr>
              <a:t>-</a:t>
            </a:r>
            <a:r>
              <a:rPr lang="ro-RO" sz="3100" b="1" dirty="0" smtClean="0">
                <a:solidFill>
                  <a:srgbClr val="00319A"/>
                </a:solidFill>
                <a:latin typeface="Trebuchet MS" panose="020B0603020202020204" pitchFamily="34" charset="0"/>
              </a:rPr>
              <a:t> </a:t>
            </a:r>
            <a:r>
              <a:rPr lang="en-US" sz="3100" b="1" dirty="0" err="1" smtClean="0">
                <a:solidFill>
                  <a:srgbClr val="00319A"/>
                </a:solidFill>
                <a:latin typeface="Trebuchet MS" panose="020B0603020202020204" pitchFamily="34" charset="0"/>
              </a:rPr>
              <a:t>calific</a:t>
            </a:r>
            <a:r>
              <a:rPr lang="ro-RO" sz="3100" b="1" dirty="0" smtClean="0">
                <a:solidFill>
                  <a:srgbClr val="00319A"/>
                </a:solidFill>
                <a:latin typeface="Trebuchet MS" panose="020B0603020202020204" pitchFamily="34" charset="0"/>
              </a:rPr>
              <a:t>ă</a:t>
            </a:r>
            <a:r>
              <a:rPr lang="en-US" sz="3100" b="1" dirty="0" err="1" smtClean="0">
                <a:solidFill>
                  <a:srgbClr val="00319A"/>
                </a:solidFill>
                <a:latin typeface="Trebuchet MS" panose="020B0603020202020204" pitchFamily="34" charset="0"/>
              </a:rPr>
              <a:t>ri</a:t>
            </a:r>
            <a:r>
              <a:rPr lang="en-US" sz="3100" b="1" dirty="0" smtClean="0">
                <a:solidFill>
                  <a:srgbClr val="00319A"/>
                </a:solidFill>
                <a:latin typeface="Trebuchet MS" panose="020B0603020202020204" pitchFamily="34" charset="0"/>
              </a:rPr>
              <a:t> </a:t>
            </a:r>
            <a:r>
              <a:rPr lang="ro-RO" sz="3100" b="1" dirty="0">
                <a:solidFill>
                  <a:srgbClr val="00319A"/>
                </a:solidFill>
                <a:latin typeface="Trebuchet MS" panose="020B0603020202020204" pitchFamily="34" charset="0"/>
              </a:rPr>
              <a:t>ș</a:t>
            </a:r>
            <a:r>
              <a:rPr lang="en-US" sz="3100" b="1" dirty="0" err="1" smtClean="0">
                <a:solidFill>
                  <a:srgbClr val="00319A"/>
                </a:solidFill>
                <a:latin typeface="Trebuchet MS" panose="020B0603020202020204" pitchFamily="34" charset="0"/>
              </a:rPr>
              <a:t>i</a:t>
            </a:r>
            <a:r>
              <a:rPr lang="en-US" sz="3100" b="1" dirty="0" smtClean="0">
                <a:solidFill>
                  <a:srgbClr val="00319A"/>
                </a:solidFill>
                <a:latin typeface="Trebuchet MS" panose="020B0603020202020204" pitchFamily="34" charset="0"/>
              </a:rPr>
              <a:t> </a:t>
            </a:r>
            <a:r>
              <a:rPr lang="en-US" sz="3100" b="1" dirty="0" err="1" smtClean="0">
                <a:solidFill>
                  <a:srgbClr val="00319A"/>
                </a:solidFill>
                <a:latin typeface="Trebuchet MS" panose="020B0603020202020204" pitchFamily="34" charset="0"/>
              </a:rPr>
              <a:t>ocupa</a:t>
            </a:r>
            <a:r>
              <a:rPr lang="ro-RO" sz="3100" b="1" dirty="0">
                <a:solidFill>
                  <a:srgbClr val="00319A"/>
                </a:solidFill>
                <a:latin typeface="Trebuchet MS" panose="020B0603020202020204" pitchFamily="34" charset="0"/>
              </a:rPr>
              <a:t>ț</a:t>
            </a:r>
            <a:r>
              <a:rPr lang="en-US" sz="3100" b="1" dirty="0" smtClean="0">
                <a:solidFill>
                  <a:srgbClr val="00319A"/>
                </a:solidFill>
                <a:latin typeface="Trebuchet MS" panose="020B0603020202020204" pitchFamily="34" charset="0"/>
              </a:rPr>
              <a:t>ii</a:t>
            </a:r>
            <a:r>
              <a:rPr lang="ro-RO" sz="3100" b="1" dirty="0" smtClean="0">
                <a:solidFill>
                  <a:srgbClr val="00319A"/>
                </a:solidFill>
                <a:latin typeface="Trebuchet MS" panose="020B0603020202020204" pitchFamily="34" charset="0"/>
              </a:rPr>
              <a:t> </a:t>
            </a:r>
            <a:endParaRPr lang="ro-RO" sz="3100" b="1" dirty="0">
              <a:solidFill>
                <a:srgbClr val="00319A"/>
              </a:solidFill>
              <a:latin typeface="Trebuchet MS" panose="020B0603020202020204" pitchFamily="34" charset="0"/>
            </a:endParaRPr>
          </a:p>
        </p:txBody>
      </p:sp>
      <p:sp>
        <p:nvSpPr>
          <p:cNvPr id="25" name="Content Placeholder 2">
            <a:extLst>
              <a:ext uri="{FF2B5EF4-FFF2-40B4-BE49-F238E27FC236}">
                <a16:creationId xmlns:a16="http://schemas.microsoft.com/office/drawing/2014/main" xmlns="" id="{CABA16C6-2311-48F3-B25F-27FA4C2671F9}"/>
              </a:ext>
            </a:extLst>
          </p:cNvPr>
          <p:cNvSpPr txBox="1">
            <a:spLocks/>
          </p:cNvSpPr>
          <p:nvPr/>
        </p:nvSpPr>
        <p:spPr>
          <a:xfrm>
            <a:off x="585893" y="1405389"/>
            <a:ext cx="11127136" cy="49247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rgbClr val="00319A"/>
                </a:solidFill>
                <a:latin typeface="Trebuchet MS" panose="020B0603020202020204" pitchFamily="34" charset="0"/>
              </a:rPr>
              <a:t>LEN</a:t>
            </a:r>
            <a:r>
              <a:rPr lang="en-US" sz="1800" b="1" dirty="0">
                <a:latin typeface="Trebuchet MS" panose="020B0603020202020204" pitchFamily="34" charset="0"/>
              </a:rPr>
              <a:t> - </a:t>
            </a:r>
            <a:r>
              <a:rPr lang="en-US" sz="1800" b="1" dirty="0" err="1">
                <a:solidFill>
                  <a:srgbClr val="00319A"/>
                </a:solidFill>
                <a:latin typeface="Trebuchet MS" panose="020B0603020202020204" pitchFamily="34" charset="0"/>
              </a:rPr>
              <a:t>Calificarea</a:t>
            </a:r>
            <a:r>
              <a:rPr lang="en-US" sz="1800" b="1" dirty="0">
                <a:latin typeface="Trebuchet MS" panose="020B0603020202020204" pitchFamily="34" charset="0"/>
              </a:rPr>
              <a:t> </a:t>
            </a:r>
            <a:r>
              <a:rPr lang="en-US" sz="1800" b="1" dirty="0" err="1">
                <a:latin typeface="Trebuchet MS" panose="020B0603020202020204" pitchFamily="34" charset="0"/>
              </a:rPr>
              <a:t>este</a:t>
            </a:r>
            <a:r>
              <a:rPr lang="en-US" sz="1800" b="1" dirty="0">
                <a:latin typeface="Trebuchet MS" panose="020B0603020202020204" pitchFamily="34" charset="0"/>
              </a:rPr>
              <a:t> </a:t>
            </a:r>
            <a:r>
              <a:rPr lang="en-US" sz="1800" b="1" dirty="0" err="1">
                <a:latin typeface="Trebuchet MS" panose="020B0603020202020204" pitchFamily="34" charset="0"/>
              </a:rPr>
              <a:t>rezultatul</a:t>
            </a:r>
            <a:r>
              <a:rPr lang="en-US" sz="1800" b="1" dirty="0">
                <a:latin typeface="Trebuchet MS" panose="020B0603020202020204" pitchFamily="34" charset="0"/>
              </a:rPr>
              <a:t> formal al </a:t>
            </a:r>
            <a:r>
              <a:rPr lang="en-US" sz="1800" b="1" dirty="0" err="1">
                <a:latin typeface="Trebuchet MS" panose="020B0603020202020204" pitchFamily="34" charset="0"/>
              </a:rPr>
              <a:t>unui</a:t>
            </a:r>
            <a:r>
              <a:rPr lang="en-US" sz="1800" b="1" dirty="0">
                <a:latin typeface="Trebuchet MS" panose="020B0603020202020204" pitchFamily="34" charset="0"/>
              </a:rPr>
              <a:t> </a:t>
            </a:r>
            <a:r>
              <a:rPr lang="en-US" sz="1800" b="1" dirty="0" err="1">
                <a:latin typeface="Trebuchet MS" panose="020B0603020202020204" pitchFamily="34" charset="0"/>
              </a:rPr>
              <a:t>proces</a:t>
            </a:r>
            <a:r>
              <a:rPr lang="en-US" sz="1800" b="1" dirty="0">
                <a:latin typeface="Trebuchet MS" panose="020B0603020202020204" pitchFamily="34" charset="0"/>
              </a:rPr>
              <a:t> de </a:t>
            </a:r>
            <a:r>
              <a:rPr lang="en-US" sz="1800" b="1" dirty="0" err="1">
                <a:latin typeface="Trebuchet MS" panose="020B0603020202020204" pitchFamily="34" charset="0"/>
              </a:rPr>
              <a:t>evaluare</a:t>
            </a:r>
            <a:r>
              <a:rPr lang="en-US" sz="1800" b="1" dirty="0">
                <a:latin typeface="Trebuchet MS" panose="020B0603020202020204" pitchFamily="34" charset="0"/>
              </a:rPr>
              <a:t> </a:t>
            </a:r>
            <a:r>
              <a:rPr lang="en-US" sz="1800" b="1" dirty="0" err="1">
                <a:latin typeface="Trebuchet MS" panose="020B0603020202020204" pitchFamily="34" charset="0"/>
              </a:rPr>
              <a:t>şi</a:t>
            </a:r>
            <a:r>
              <a:rPr lang="en-US" sz="1800" b="1" dirty="0">
                <a:latin typeface="Trebuchet MS" panose="020B0603020202020204" pitchFamily="34" charset="0"/>
              </a:rPr>
              <a:t> </a:t>
            </a:r>
            <a:r>
              <a:rPr lang="en-US" sz="1800" b="1" dirty="0" err="1">
                <a:latin typeface="Trebuchet MS" panose="020B0603020202020204" pitchFamily="34" charset="0"/>
              </a:rPr>
              <a:t>validare</a:t>
            </a:r>
            <a:r>
              <a:rPr lang="en-US" sz="1800" b="1" dirty="0">
                <a:latin typeface="Trebuchet MS" panose="020B0603020202020204" pitchFamily="34" charset="0"/>
              </a:rPr>
              <a:t>, care </a:t>
            </a:r>
            <a:r>
              <a:rPr lang="en-US" sz="1800" b="1" dirty="0" err="1">
                <a:latin typeface="Trebuchet MS" panose="020B0603020202020204" pitchFamily="34" charset="0"/>
              </a:rPr>
              <a:t>este</a:t>
            </a:r>
            <a:r>
              <a:rPr lang="en-US" sz="1800" b="1" dirty="0">
                <a:latin typeface="Trebuchet MS" panose="020B0603020202020204" pitchFamily="34" charset="0"/>
              </a:rPr>
              <a:t> </a:t>
            </a:r>
            <a:r>
              <a:rPr lang="en-US" sz="1800" b="1" dirty="0" err="1">
                <a:latin typeface="Trebuchet MS" panose="020B0603020202020204" pitchFamily="34" charset="0"/>
              </a:rPr>
              <a:t>obţinut</a:t>
            </a:r>
            <a:r>
              <a:rPr lang="en-US" sz="1800" b="1" dirty="0">
                <a:latin typeface="Trebuchet MS" panose="020B0603020202020204" pitchFamily="34" charset="0"/>
              </a:rPr>
              <a:t> </a:t>
            </a:r>
            <a:r>
              <a:rPr lang="en-US" sz="1800" b="1" dirty="0" err="1">
                <a:latin typeface="Trebuchet MS" panose="020B0603020202020204" pitchFamily="34" charset="0"/>
              </a:rPr>
              <a:t>atunci</a:t>
            </a:r>
            <a:r>
              <a:rPr lang="en-US" sz="1800" b="1" dirty="0">
                <a:latin typeface="Trebuchet MS" panose="020B0603020202020204" pitchFamily="34" charset="0"/>
              </a:rPr>
              <a:t> </a:t>
            </a:r>
            <a:r>
              <a:rPr lang="en-US" sz="1800" b="1" dirty="0" err="1">
                <a:latin typeface="Trebuchet MS" panose="020B0603020202020204" pitchFamily="34" charset="0"/>
              </a:rPr>
              <a:t>când</a:t>
            </a:r>
            <a:r>
              <a:rPr lang="en-US" sz="1800" b="1" dirty="0">
                <a:latin typeface="Trebuchet MS" panose="020B0603020202020204" pitchFamily="34" charset="0"/>
              </a:rPr>
              <a:t> un organism competent </a:t>
            </a:r>
            <a:r>
              <a:rPr lang="en-US" sz="1800" b="1" dirty="0" err="1">
                <a:latin typeface="Trebuchet MS" panose="020B0603020202020204" pitchFamily="34" charset="0"/>
              </a:rPr>
              <a:t>stabileşte</a:t>
            </a:r>
            <a:r>
              <a:rPr lang="en-US" sz="1800" b="1" dirty="0">
                <a:latin typeface="Trebuchet MS" panose="020B0603020202020204" pitchFamily="34" charset="0"/>
              </a:rPr>
              <a:t> </a:t>
            </a:r>
            <a:r>
              <a:rPr lang="en-US" sz="1800" b="1" dirty="0" err="1">
                <a:latin typeface="Trebuchet MS" panose="020B0603020202020204" pitchFamily="34" charset="0"/>
              </a:rPr>
              <a:t>că</a:t>
            </a:r>
            <a:r>
              <a:rPr lang="en-US" sz="1800" b="1" dirty="0">
                <a:latin typeface="Trebuchet MS" panose="020B0603020202020204" pitchFamily="34" charset="0"/>
              </a:rPr>
              <a:t> o </a:t>
            </a:r>
            <a:r>
              <a:rPr lang="en-US" sz="1800" b="1" dirty="0" err="1">
                <a:latin typeface="Trebuchet MS" panose="020B0603020202020204" pitchFamily="34" charset="0"/>
              </a:rPr>
              <a:t>persoană</a:t>
            </a:r>
            <a:r>
              <a:rPr lang="en-US" sz="1800" b="1" dirty="0">
                <a:latin typeface="Trebuchet MS" panose="020B0603020202020204" pitchFamily="34" charset="0"/>
              </a:rPr>
              <a:t> a </a:t>
            </a:r>
            <a:r>
              <a:rPr lang="en-US" sz="1800" b="1" dirty="0" err="1">
                <a:latin typeface="Trebuchet MS" panose="020B0603020202020204" pitchFamily="34" charset="0"/>
              </a:rPr>
              <a:t>obţinut</a:t>
            </a:r>
            <a:r>
              <a:rPr lang="en-US" sz="1800" b="1" dirty="0">
                <a:latin typeface="Trebuchet MS" panose="020B0603020202020204" pitchFamily="34" charset="0"/>
              </a:rPr>
              <a:t>, ca </a:t>
            </a:r>
            <a:r>
              <a:rPr lang="en-US" sz="1800" b="1" dirty="0" err="1">
                <a:latin typeface="Trebuchet MS" panose="020B0603020202020204" pitchFamily="34" charset="0"/>
              </a:rPr>
              <a:t>urmare</a:t>
            </a:r>
            <a:r>
              <a:rPr lang="en-US" sz="1800" b="1" dirty="0">
                <a:latin typeface="Trebuchet MS" panose="020B0603020202020204" pitchFamily="34" charset="0"/>
              </a:rPr>
              <a:t> a </a:t>
            </a:r>
            <a:r>
              <a:rPr lang="en-US" sz="1800" b="1" dirty="0" err="1">
                <a:latin typeface="Trebuchet MS" panose="020B0603020202020204" pitchFamily="34" charset="0"/>
              </a:rPr>
              <a:t>învăţării</a:t>
            </a:r>
            <a:r>
              <a:rPr lang="en-US" sz="1800" b="1" dirty="0">
                <a:latin typeface="Trebuchet MS" panose="020B0603020202020204" pitchFamily="34" charset="0"/>
              </a:rPr>
              <a:t>, </a:t>
            </a:r>
            <a:r>
              <a:rPr lang="en-US" sz="1800" b="1" dirty="0" err="1">
                <a:latin typeface="Trebuchet MS" panose="020B0603020202020204" pitchFamily="34" charset="0"/>
              </a:rPr>
              <a:t>rezultate</a:t>
            </a:r>
            <a:r>
              <a:rPr lang="en-US" sz="1800" b="1" dirty="0">
                <a:latin typeface="Trebuchet MS" panose="020B0603020202020204" pitchFamily="34" charset="0"/>
              </a:rPr>
              <a:t> la </a:t>
            </a:r>
            <a:r>
              <a:rPr lang="en-US" sz="1800" b="1" dirty="0" err="1">
                <a:latin typeface="Trebuchet MS" panose="020B0603020202020204" pitchFamily="34" charset="0"/>
              </a:rPr>
              <a:t>anumite</a:t>
            </a:r>
            <a:r>
              <a:rPr lang="en-US" sz="1800" b="1" dirty="0">
                <a:latin typeface="Trebuchet MS" panose="020B0603020202020204" pitchFamily="34" charset="0"/>
              </a:rPr>
              <a:t> </a:t>
            </a:r>
            <a:r>
              <a:rPr lang="en-US" sz="1800" b="1" dirty="0" err="1">
                <a:latin typeface="Trebuchet MS" panose="020B0603020202020204" pitchFamily="34" charset="0"/>
              </a:rPr>
              <a:t>standarde</a:t>
            </a:r>
            <a:r>
              <a:rPr lang="en-US" sz="1800" b="1" dirty="0">
                <a:latin typeface="Trebuchet MS" panose="020B0603020202020204" pitchFamily="34" charset="0"/>
              </a:rPr>
              <a:t> </a:t>
            </a:r>
            <a:r>
              <a:rPr lang="en-US" sz="1800" b="1" dirty="0" err="1">
                <a:latin typeface="Trebuchet MS" panose="020B0603020202020204" pitchFamily="34" charset="0"/>
              </a:rPr>
              <a:t>prestabilite</a:t>
            </a:r>
            <a:r>
              <a:rPr lang="en-US" sz="1800" b="1" dirty="0">
                <a:latin typeface="Trebuchet MS" panose="020B0603020202020204" pitchFamily="34" charset="0"/>
              </a:rPr>
              <a:t>.</a:t>
            </a:r>
            <a:endParaRPr lang="en-US" sz="1800" dirty="0">
              <a:latin typeface="Trebuchet MS" panose="020B0603020202020204" pitchFamily="34" charset="0"/>
            </a:endParaRPr>
          </a:p>
          <a:p>
            <a:pPr algn="l"/>
            <a:r>
              <a:rPr lang="en-US" sz="1800" b="1" dirty="0">
                <a:solidFill>
                  <a:srgbClr val="00319A"/>
                </a:solidFill>
                <a:latin typeface="Trebuchet MS" panose="020B0603020202020204" pitchFamily="34" charset="0"/>
              </a:rPr>
              <a:t>ISCED 2011 </a:t>
            </a:r>
            <a:endParaRPr lang="en-US" sz="1800" dirty="0">
              <a:solidFill>
                <a:srgbClr val="00319A"/>
              </a:solidFill>
              <a:latin typeface="Trebuchet MS" panose="020B0603020202020204" pitchFamily="34" charset="0"/>
            </a:endParaRPr>
          </a:p>
          <a:p>
            <a:pPr algn="l"/>
            <a:r>
              <a:rPr lang="en-US" sz="1800" b="1" dirty="0" err="1">
                <a:solidFill>
                  <a:srgbClr val="00319A"/>
                </a:solidFill>
                <a:latin typeface="Trebuchet MS" panose="020B0603020202020204" pitchFamily="34" charset="0"/>
              </a:rPr>
              <a:t>Calificare</a:t>
            </a:r>
            <a:r>
              <a:rPr lang="en-US" sz="1800" b="1" dirty="0">
                <a:solidFill>
                  <a:srgbClr val="00319A"/>
                </a:solidFill>
                <a:latin typeface="Trebuchet MS" panose="020B0603020202020204" pitchFamily="34" charset="0"/>
              </a:rPr>
              <a:t> </a:t>
            </a:r>
            <a:r>
              <a:rPr lang="en-US" sz="1800" b="1" dirty="0" err="1">
                <a:solidFill>
                  <a:srgbClr val="00319A"/>
                </a:solidFill>
                <a:latin typeface="Trebuchet MS" panose="020B0603020202020204" pitchFamily="34" charset="0"/>
              </a:rPr>
              <a:t>intermediară</a:t>
            </a:r>
            <a:r>
              <a:rPr lang="en-US" sz="1800" b="1" dirty="0">
                <a:solidFill>
                  <a:srgbClr val="00319A"/>
                </a:solidFill>
                <a:latin typeface="Trebuchet MS" panose="020B0603020202020204" pitchFamily="34" charset="0"/>
              </a:rPr>
              <a:t> </a:t>
            </a:r>
            <a:r>
              <a:rPr lang="en-US" sz="1800" b="1" dirty="0">
                <a:latin typeface="Trebuchet MS" panose="020B0603020202020204" pitchFamily="34" charset="0"/>
              </a:rPr>
              <a:t>(</a:t>
            </a:r>
            <a:r>
              <a:rPr lang="en-US" sz="1800" b="1" dirty="0">
                <a:solidFill>
                  <a:srgbClr val="00319A"/>
                </a:solidFill>
                <a:latin typeface="Trebuchet MS" panose="020B0603020202020204" pitchFamily="34" charset="0"/>
              </a:rPr>
              <a:t>PAR</a:t>
            </a:r>
            <a:r>
              <a:rPr lang="ro-RO" sz="1800" b="1" dirty="0">
                <a:solidFill>
                  <a:srgbClr val="00319A"/>
                </a:solidFill>
                <a:latin typeface="Trebuchet MS" panose="020B0603020202020204" pitchFamily="34" charset="0"/>
              </a:rPr>
              <a:t>Ț</a:t>
            </a:r>
            <a:r>
              <a:rPr lang="en-US" sz="1800" b="1" dirty="0">
                <a:solidFill>
                  <a:srgbClr val="00319A"/>
                </a:solidFill>
                <a:latin typeface="Trebuchet MS" panose="020B0603020202020204" pitchFamily="34" charset="0"/>
              </a:rPr>
              <a:t>IA</a:t>
            </a:r>
            <a:r>
              <a:rPr lang="ro-RO" sz="1800" b="1" dirty="0">
                <a:solidFill>
                  <a:srgbClr val="00319A"/>
                </a:solidFill>
                <a:latin typeface="Trebuchet MS" panose="020B0603020202020204" pitchFamily="34" charset="0"/>
              </a:rPr>
              <a:t>LĂ</a:t>
            </a:r>
            <a:r>
              <a:rPr lang="en-US" sz="1800" b="1" dirty="0">
                <a:latin typeface="Trebuchet MS" panose="020B0603020202020204" pitchFamily="34" charset="0"/>
              </a:rPr>
              <a:t>). </a:t>
            </a:r>
            <a:r>
              <a:rPr lang="en-US" sz="1800" b="1" dirty="0" err="1">
                <a:latin typeface="Trebuchet MS" panose="020B0603020202020204" pitchFamily="34" charset="0"/>
              </a:rPr>
              <a:t>Confirmarea</a:t>
            </a:r>
            <a:r>
              <a:rPr lang="en-US" sz="1800" b="1" dirty="0">
                <a:latin typeface="Trebuchet MS" panose="020B0603020202020204" pitchFamily="34" charset="0"/>
              </a:rPr>
              <a:t> </a:t>
            </a:r>
            <a:r>
              <a:rPr lang="en-US" sz="1800" b="1" dirty="0" err="1">
                <a:latin typeface="Trebuchet MS" panose="020B0603020202020204" pitchFamily="34" charset="0"/>
              </a:rPr>
              <a:t>oficială</a:t>
            </a:r>
            <a:r>
              <a:rPr lang="en-US" sz="1800" b="1" dirty="0">
                <a:latin typeface="Trebuchet MS" panose="020B0603020202020204" pitchFamily="34" charset="0"/>
              </a:rPr>
              <a:t>, de </a:t>
            </a:r>
            <a:r>
              <a:rPr lang="en-US" sz="1800" b="1" dirty="0" err="1">
                <a:latin typeface="Trebuchet MS" panose="020B0603020202020204" pitchFamily="34" charset="0"/>
              </a:rPr>
              <a:t>obicei</a:t>
            </a:r>
            <a:r>
              <a:rPr lang="en-US" sz="1800" b="1" dirty="0">
                <a:latin typeface="Trebuchet MS" panose="020B0603020202020204" pitchFamily="34" charset="0"/>
              </a:rPr>
              <a:t> sub forma </a:t>
            </a:r>
            <a:r>
              <a:rPr lang="en-US" sz="1800" b="1" dirty="0" err="1">
                <a:latin typeface="Trebuchet MS" panose="020B0603020202020204" pitchFamily="34" charset="0"/>
              </a:rPr>
              <a:t>unui</a:t>
            </a:r>
            <a:r>
              <a:rPr lang="en-US" sz="1800" b="1" dirty="0">
                <a:latin typeface="Trebuchet MS" panose="020B0603020202020204" pitchFamily="34" charset="0"/>
              </a:rPr>
              <a:t> document care </a:t>
            </a:r>
            <a:r>
              <a:rPr lang="en-US" sz="1800" b="1" dirty="0" err="1">
                <a:latin typeface="Trebuchet MS" panose="020B0603020202020204" pitchFamily="34" charset="0"/>
              </a:rPr>
              <a:t>certifică</a:t>
            </a:r>
            <a:r>
              <a:rPr lang="en-US" sz="1800" b="1" dirty="0">
                <a:latin typeface="Trebuchet MS" panose="020B0603020202020204" pitchFamily="34" charset="0"/>
              </a:rPr>
              <a:t> </a:t>
            </a:r>
            <a:r>
              <a:rPr lang="en-US" sz="1800" b="1" dirty="0" err="1">
                <a:latin typeface="Trebuchet MS" panose="020B0603020202020204" pitchFamily="34" charset="0"/>
              </a:rPr>
              <a:t>absolvirea</a:t>
            </a:r>
            <a:r>
              <a:rPr lang="en-US" sz="1800" b="1" dirty="0">
                <a:latin typeface="Trebuchet MS" panose="020B0603020202020204" pitchFamily="34" charset="0"/>
              </a:rPr>
              <a:t> </a:t>
            </a:r>
            <a:r>
              <a:rPr lang="en-US" sz="1800" b="1" dirty="0" err="1">
                <a:latin typeface="Trebuchet MS" panose="020B0603020202020204" pitchFamily="34" charset="0"/>
              </a:rPr>
              <a:t>unei</a:t>
            </a:r>
            <a:r>
              <a:rPr lang="en-US" sz="1800" b="1" dirty="0">
                <a:latin typeface="Trebuchet MS" panose="020B0603020202020204" pitchFamily="34" charset="0"/>
              </a:rPr>
              <a:t> </a:t>
            </a:r>
            <a:r>
              <a:rPr lang="en-US" sz="1800" b="1" dirty="0" err="1">
                <a:latin typeface="Trebuchet MS" panose="020B0603020202020204" pitchFamily="34" charset="0"/>
              </a:rPr>
              <a:t>etape</a:t>
            </a:r>
            <a:r>
              <a:rPr lang="en-US" sz="1800" b="1" dirty="0">
                <a:latin typeface="Trebuchet MS" panose="020B0603020202020204" pitchFamily="34" charset="0"/>
              </a:rPr>
              <a:t> </a:t>
            </a:r>
            <a:r>
              <a:rPr lang="en-US" sz="1800" b="1" dirty="0" err="1">
                <a:latin typeface="Trebuchet MS" panose="020B0603020202020204" pitchFamily="34" charset="0"/>
              </a:rPr>
              <a:t>dintr</a:t>
            </a:r>
            <a:r>
              <a:rPr lang="en-US" sz="1800" b="1" dirty="0">
                <a:latin typeface="Trebuchet MS" panose="020B0603020202020204" pitchFamily="34" charset="0"/>
              </a:rPr>
              <a:t>-un program de </a:t>
            </a:r>
            <a:r>
              <a:rPr lang="en-US" sz="1800" b="1" dirty="0" err="1" smtClean="0">
                <a:latin typeface="Trebuchet MS" panose="020B0603020202020204" pitchFamily="34" charset="0"/>
              </a:rPr>
              <a:t>educaţie</a:t>
            </a:r>
            <a:r>
              <a:rPr lang="en-US" sz="1800" b="1" dirty="0" smtClean="0">
                <a:latin typeface="Trebuchet MS" panose="020B0603020202020204" pitchFamily="34" charset="0"/>
              </a:rPr>
              <a:t>,</a:t>
            </a:r>
            <a:r>
              <a:rPr lang="ro-RO" sz="1800" b="1" dirty="0" smtClean="0">
                <a:latin typeface="Trebuchet MS" panose="020B0603020202020204" pitchFamily="34" charset="0"/>
              </a:rPr>
              <a:t> </a:t>
            </a:r>
            <a:r>
              <a:rPr lang="ro-RO" sz="1800" b="1" dirty="0">
                <a:latin typeface="Trebuchet MS" panose="020B0603020202020204" pitchFamily="34" charset="0"/>
              </a:rPr>
              <a:t>î</a:t>
            </a:r>
            <a:r>
              <a:rPr lang="en-US" sz="1800" b="1" dirty="0" err="1" smtClean="0">
                <a:latin typeface="Trebuchet MS" panose="020B0603020202020204" pitchFamily="34" charset="0"/>
              </a:rPr>
              <a:t>i</a:t>
            </a:r>
            <a:r>
              <a:rPr lang="en-US" sz="1800" b="1" dirty="0" smtClean="0">
                <a:latin typeface="Trebuchet MS" panose="020B0603020202020204" pitchFamily="34" charset="0"/>
              </a:rPr>
              <a:t> </a:t>
            </a:r>
            <a:r>
              <a:rPr lang="en-US" sz="1800" b="1" dirty="0" err="1">
                <a:latin typeface="Trebuchet MS" panose="020B0603020202020204" pitchFamily="34" charset="0"/>
              </a:rPr>
              <a:t>c</a:t>
            </a:r>
            <a:r>
              <a:rPr lang="en-US" sz="1800" b="1" dirty="0" err="1" smtClean="0">
                <a:latin typeface="Trebuchet MS" panose="020B0603020202020204" pitchFamily="34" charset="0"/>
              </a:rPr>
              <a:t>orespunde</a:t>
            </a:r>
            <a:r>
              <a:rPr lang="en-US" sz="1800" b="1" dirty="0" smtClean="0">
                <a:latin typeface="Trebuchet MS" panose="020B0603020202020204" pitchFamily="34" charset="0"/>
              </a:rPr>
              <a:t> o </a:t>
            </a:r>
            <a:r>
              <a:rPr lang="en-US" sz="1800" b="1" dirty="0" err="1" smtClean="0">
                <a:latin typeface="Trebuchet MS" panose="020B0603020202020204" pitchFamily="34" charset="0"/>
              </a:rPr>
              <a:t>certificare</a:t>
            </a:r>
            <a:r>
              <a:rPr lang="en-US" sz="1800" b="1" dirty="0" smtClean="0">
                <a:latin typeface="Trebuchet MS" panose="020B0603020202020204" pitchFamily="34" charset="0"/>
              </a:rPr>
              <a:t> par</a:t>
            </a:r>
            <a:r>
              <a:rPr lang="ro-RO" sz="1800" b="1" dirty="0" smtClean="0">
                <a:latin typeface="Trebuchet MS" panose="020B0603020202020204" pitchFamily="34" charset="0"/>
              </a:rPr>
              <a:t>ț</a:t>
            </a:r>
            <a:r>
              <a:rPr lang="en-US" sz="1800" b="1" dirty="0" err="1" smtClean="0">
                <a:latin typeface="Trebuchet MS" panose="020B0603020202020204" pitchFamily="34" charset="0"/>
              </a:rPr>
              <a:t>ial</a:t>
            </a:r>
            <a:r>
              <a:rPr lang="ro-RO" sz="1800" b="1" dirty="0" smtClean="0">
                <a:latin typeface="Trebuchet MS" panose="020B0603020202020204" pitchFamily="34" charset="0"/>
              </a:rPr>
              <a:t>ă</a:t>
            </a:r>
            <a:r>
              <a:rPr lang="en-US" sz="1800" b="1" dirty="0" smtClean="0">
                <a:latin typeface="Trebuchet MS" panose="020B0603020202020204" pitchFamily="34" charset="0"/>
              </a:rPr>
              <a:t> (</a:t>
            </a:r>
            <a:r>
              <a:rPr lang="en-US" sz="1800" b="1" dirty="0" err="1" smtClean="0">
                <a:latin typeface="Trebuchet MS" panose="020B0603020202020204" pitchFamily="34" charset="0"/>
              </a:rPr>
              <a:t>microcertificare</a:t>
            </a:r>
            <a:r>
              <a:rPr lang="en-US" sz="1800" b="1" dirty="0" smtClean="0">
                <a:latin typeface="Trebuchet MS" panose="020B0603020202020204" pitchFamily="34" charset="0"/>
              </a:rPr>
              <a:t>)</a:t>
            </a:r>
            <a:r>
              <a:rPr lang="ro-RO" sz="1800" b="1" dirty="0" smtClean="0">
                <a:latin typeface="Trebuchet MS" panose="020B0603020202020204" pitchFamily="34" charset="0"/>
              </a:rPr>
              <a:t>.</a:t>
            </a:r>
            <a:endParaRPr lang="en-US" sz="1800" dirty="0">
              <a:latin typeface="Trebuchet MS" panose="020B0603020202020204" pitchFamily="34" charset="0"/>
            </a:endParaRPr>
          </a:p>
          <a:p>
            <a:pPr algn="l"/>
            <a:r>
              <a:rPr lang="en-US" sz="1800" b="1" dirty="0" err="1">
                <a:solidFill>
                  <a:srgbClr val="00319A"/>
                </a:solidFill>
                <a:latin typeface="Trebuchet MS" panose="020B0603020202020204" pitchFamily="34" charset="0"/>
              </a:rPr>
              <a:t>Calificare</a:t>
            </a:r>
            <a:r>
              <a:rPr lang="en-US" sz="1800" b="1" dirty="0">
                <a:solidFill>
                  <a:srgbClr val="00319A"/>
                </a:solidFill>
                <a:latin typeface="Trebuchet MS" panose="020B0603020202020204" pitchFamily="34" charset="0"/>
              </a:rPr>
              <a:t> non-</a:t>
            </a:r>
            <a:r>
              <a:rPr lang="en-US" sz="1800" b="1" dirty="0" err="1">
                <a:solidFill>
                  <a:srgbClr val="00319A"/>
                </a:solidFill>
                <a:latin typeface="Trebuchet MS" panose="020B0603020202020204" pitchFamily="34" charset="0"/>
              </a:rPr>
              <a:t>formală</a:t>
            </a:r>
            <a:r>
              <a:rPr lang="en-US" sz="1800" b="1" dirty="0">
                <a:solidFill>
                  <a:srgbClr val="00319A"/>
                </a:solidFill>
                <a:latin typeface="Trebuchet MS" panose="020B0603020202020204" pitchFamily="34" charset="0"/>
              </a:rPr>
              <a:t> (</a:t>
            </a:r>
            <a:r>
              <a:rPr lang="en-US" sz="1800" b="1" dirty="0" err="1">
                <a:solidFill>
                  <a:srgbClr val="00319A"/>
                </a:solidFill>
                <a:latin typeface="Trebuchet MS" panose="020B0603020202020204" pitchFamily="34" charset="0"/>
              </a:rPr>
              <a:t>educaţională</a:t>
            </a:r>
            <a:r>
              <a:rPr lang="en-US" sz="1800" b="1" dirty="0">
                <a:solidFill>
                  <a:srgbClr val="00319A"/>
                </a:solidFill>
                <a:latin typeface="Trebuchet MS" panose="020B0603020202020204" pitchFamily="34" charset="0"/>
              </a:rPr>
              <a:t>). </a:t>
            </a:r>
            <a:r>
              <a:rPr lang="en-US" sz="1800" b="1" dirty="0" err="1">
                <a:latin typeface="Trebuchet MS" panose="020B0603020202020204" pitchFamily="34" charset="0"/>
              </a:rPr>
              <a:t>Calificarea</a:t>
            </a:r>
            <a:r>
              <a:rPr lang="en-US" sz="1800" b="1" dirty="0">
                <a:latin typeface="Trebuchet MS" panose="020B0603020202020204" pitchFamily="34" charset="0"/>
              </a:rPr>
              <a:t> </a:t>
            </a:r>
            <a:r>
              <a:rPr lang="en-US" sz="1800" b="1" dirty="0" err="1">
                <a:latin typeface="Trebuchet MS" panose="020B0603020202020204" pitchFamily="34" charset="0"/>
              </a:rPr>
              <a:t>dobândită</a:t>
            </a:r>
            <a:r>
              <a:rPr lang="en-US" sz="1800" b="1" dirty="0">
                <a:latin typeface="Trebuchet MS" panose="020B0603020202020204" pitchFamily="34" charset="0"/>
              </a:rPr>
              <a:t> </a:t>
            </a:r>
            <a:r>
              <a:rPr lang="en-US" sz="1800" b="1" dirty="0" err="1">
                <a:latin typeface="Trebuchet MS" panose="020B0603020202020204" pitchFamily="34" charset="0"/>
              </a:rPr>
              <a:t>după</a:t>
            </a:r>
            <a:r>
              <a:rPr lang="en-US" sz="1800" b="1" dirty="0">
                <a:latin typeface="Trebuchet MS" panose="020B0603020202020204" pitchFamily="34" charset="0"/>
              </a:rPr>
              <a:t> </a:t>
            </a:r>
            <a:r>
              <a:rPr lang="en-US" sz="1800" b="1" dirty="0" err="1">
                <a:latin typeface="Trebuchet MS" panose="020B0603020202020204" pitchFamily="34" charset="0"/>
              </a:rPr>
              <a:t>realizarea</a:t>
            </a:r>
            <a:r>
              <a:rPr lang="en-US" sz="1800" b="1" dirty="0">
                <a:latin typeface="Trebuchet MS" panose="020B0603020202020204" pitchFamily="34" charset="0"/>
              </a:rPr>
              <a:t> </a:t>
            </a:r>
            <a:r>
              <a:rPr lang="en-US" sz="1800" b="1" dirty="0" err="1">
                <a:latin typeface="Trebuchet MS" panose="020B0603020202020204" pitchFamily="34" charset="0"/>
              </a:rPr>
              <a:t>obiectivelor</a:t>
            </a:r>
            <a:r>
              <a:rPr lang="en-US" sz="1800" b="1" dirty="0">
                <a:latin typeface="Trebuchet MS" panose="020B0603020202020204" pitchFamily="34" charset="0"/>
              </a:rPr>
              <a:t> de </a:t>
            </a:r>
            <a:r>
              <a:rPr lang="en-US" sz="1800" b="1" dirty="0" err="1">
                <a:latin typeface="Trebuchet MS" panose="020B0603020202020204" pitchFamily="34" charset="0"/>
              </a:rPr>
              <a:t>învăţare</a:t>
            </a:r>
            <a:r>
              <a:rPr lang="en-US" sz="1800" b="1" dirty="0">
                <a:latin typeface="Trebuchet MS" panose="020B0603020202020204" pitchFamily="34" charset="0"/>
              </a:rPr>
              <a:t> ale </a:t>
            </a:r>
            <a:r>
              <a:rPr lang="en-US" sz="1800" b="1" dirty="0" err="1">
                <a:latin typeface="Trebuchet MS" panose="020B0603020202020204" pitchFamily="34" charset="0"/>
              </a:rPr>
              <a:t>unui</a:t>
            </a:r>
            <a:r>
              <a:rPr lang="en-US" sz="1800" b="1" dirty="0">
                <a:latin typeface="Trebuchet MS" panose="020B0603020202020204" pitchFamily="34" charset="0"/>
              </a:rPr>
              <a:t> program de </a:t>
            </a:r>
            <a:r>
              <a:rPr lang="en-US" sz="1800" b="1" dirty="0" err="1">
                <a:latin typeface="Trebuchet MS" panose="020B0603020202020204" pitchFamily="34" charset="0"/>
              </a:rPr>
              <a:t>educaţie</a:t>
            </a:r>
            <a:r>
              <a:rPr lang="en-US" sz="1800" b="1" dirty="0">
                <a:latin typeface="Trebuchet MS" panose="020B0603020202020204" pitchFamily="34" charset="0"/>
              </a:rPr>
              <a:t> </a:t>
            </a:r>
            <a:r>
              <a:rPr lang="en-US" sz="1800" b="1" dirty="0" err="1">
                <a:latin typeface="Trebuchet MS" panose="020B0603020202020204" pitchFamily="34" charset="0"/>
              </a:rPr>
              <a:t>în</a:t>
            </a:r>
            <a:r>
              <a:rPr lang="en-US" sz="1800" b="1" dirty="0">
                <a:latin typeface="Trebuchet MS" panose="020B0603020202020204" pitchFamily="34" charset="0"/>
              </a:rPr>
              <a:t> </a:t>
            </a:r>
            <a:r>
              <a:rPr lang="en-US" sz="1800" b="1" dirty="0" err="1">
                <a:latin typeface="Trebuchet MS" panose="020B0603020202020204" pitchFamily="34" charset="0"/>
              </a:rPr>
              <a:t>educaţia</a:t>
            </a:r>
            <a:r>
              <a:rPr lang="en-US" sz="1800" b="1" dirty="0">
                <a:latin typeface="Trebuchet MS" panose="020B0603020202020204" pitchFamily="34" charset="0"/>
              </a:rPr>
              <a:t> </a:t>
            </a:r>
            <a:r>
              <a:rPr lang="en-US" sz="1800" b="1" dirty="0" smtClean="0">
                <a:latin typeface="Trebuchet MS" panose="020B0603020202020204" pitchFamily="34" charset="0"/>
              </a:rPr>
              <a:t>non-</a:t>
            </a:r>
            <a:r>
              <a:rPr lang="en-US" sz="1800" b="1" dirty="0" err="1" smtClean="0">
                <a:latin typeface="Trebuchet MS" panose="020B0603020202020204" pitchFamily="34" charset="0"/>
              </a:rPr>
              <a:t>formală</a:t>
            </a:r>
            <a:r>
              <a:rPr lang="ro-RO" sz="1800" b="1" dirty="0" smtClean="0">
                <a:latin typeface="Trebuchet MS" panose="020B0603020202020204" pitchFamily="34" charset="0"/>
              </a:rPr>
              <a:t>,</a:t>
            </a:r>
            <a:r>
              <a:rPr lang="en-US" sz="1800" b="1" dirty="0" smtClean="0">
                <a:latin typeface="Trebuchet MS" panose="020B0603020202020204" pitchFamily="34" charset="0"/>
              </a:rPr>
              <a:t> </a:t>
            </a:r>
            <a:r>
              <a:rPr lang="en-US" sz="1800" b="1" dirty="0">
                <a:latin typeface="Trebuchet MS" panose="020B0603020202020204" pitchFamily="34" charset="0"/>
              </a:rPr>
              <a:t>care nu </a:t>
            </a:r>
            <a:r>
              <a:rPr lang="en-US" sz="1800" b="1" dirty="0" err="1">
                <a:latin typeface="Trebuchet MS" panose="020B0603020202020204" pitchFamily="34" charset="0"/>
              </a:rPr>
              <a:t>este</a:t>
            </a:r>
            <a:r>
              <a:rPr lang="en-US" sz="1800" b="1" dirty="0">
                <a:latin typeface="Trebuchet MS" panose="020B0603020202020204" pitchFamily="34" charset="0"/>
              </a:rPr>
              <a:t> </a:t>
            </a:r>
            <a:r>
              <a:rPr lang="en-US" sz="1800" b="1" dirty="0" err="1">
                <a:latin typeface="Trebuchet MS" panose="020B0603020202020204" pitchFamily="34" charset="0"/>
              </a:rPr>
              <a:t>recunoscută</a:t>
            </a:r>
            <a:r>
              <a:rPr lang="en-US" sz="1800" b="1" dirty="0">
                <a:latin typeface="Trebuchet MS" panose="020B0603020202020204" pitchFamily="34" charset="0"/>
              </a:rPr>
              <a:t> de </a:t>
            </a:r>
            <a:r>
              <a:rPr lang="en-US" sz="1800" b="1" dirty="0" err="1">
                <a:latin typeface="Trebuchet MS" panose="020B0603020202020204" pitchFamily="34" charset="0"/>
              </a:rPr>
              <a:t>către</a:t>
            </a:r>
            <a:r>
              <a:rPr lang="en-US" sz="1800" b="1" dirty="0">
                <a:latin typeface="Trebuchet MS" panose="020B0603020202020204" pitchFamily="34" charset="0"/>
              </a:rPr>
              <a:t> </a:t>
            </a:r>
            <a:r>
              <a:rPr lang="en-US" sz="1800" b="1" dirty="0" err="1">
                <a:latin typeface="Trebuchet MS" panose="020B0603020202020204" pitchFamily="34" charset="0"/>
              </a:rPr>
              <a:t>autorităţile</a:t>
            </a:r>
            <a:r>
              <a:rPr lang="en-US" sz="1800" b="1" dirty="0">
                <a:latin typeface="Trebuchet MS" panose="020B0603020202020204" pitchFamily="34" charset="0"/>
              </a:rPr>
              <a:t> </a:t>
            </a:r>
            <a:r>
              <a:rPr lang="en-US" sz="1800" b="1" dirty="0" err="1">
                <a:latin typeface="Trebuchet MS" panose="020B0603020202020204" pitchFamily="34" charset="0"/>
              </a:rPr>
              <a:t>naţionale</a:t>
            </a:r>
            <a:r>
              <a:rPr lang="en-US" sz="1800" b="1" dirty="0">
                <a:latin typeface="Trebuchet MS" panose="020B0603020202020204" pitchFamily="34" charset="0"/>
              </a:rPr>
              <a:t> de </a:t>
            </a:r>
            <a:r>
              <a:rPr lang="en-US" sz="1800" b="1" dirty="0" err="1">
                <a:latin typeface="Trebuchet MS" panose="020B0603020202020204" pitchFamily="34" charset="0"/>
              </a:rPr>
              <a:t>educaţie</a:t>
            </a:r>
            <a:r>
              <a:rPr lang="en-US" sz="1800" b="1" dirty="0">
                <a:latin typeface="Trebuchet MS" panose="020B0603020202020204" pitchFamily="34" charset="0"/>
              </a:rPr>
              <a:t> ca </a:t>
            </a:r>
            <a:r>
              <a:rPr lang="en-US" sz="1800" b="1" dirty="0" err="1">
                <a:latin typeface="Trebuchet MS" panose="020B0603020202020204" pitchFamily="34" charset="0"/>
              </a:rPr>
              <a:t>fiind</a:t>
            </a:r>
            <a:r>
              <a:rPr lang="en-US" sz="1800" b="1" dirty="0">
                <a:latin typeface="Trebuchet MS" panose="020B0603020202020204" pitchFamily="34" charset="0"/>
              </a:rPr>
              <a:t> </a:t>
            </a:r>
            <a:r>
              <a:rPr lang="en-US" sz="1800" b="1" dirty="0" err="1">
                <a:latin typeface="Trebuchet MS" panose="020B0603020202020204" pitchFamily="34" charset="0"/>
              </a:rPr>
              <a:t>echivalentă</a:t>
            </a:r>
            <a:r>
              <a:rPr lang="en-US" sz="1800" b="1" dirty="0">
                <a:latin typeface="Trebuchet MS" panose="020B0603020202020204" pitchFamily="34" charset="0"/>
              </a:rPr>
              <a:t> </a:t>
            </a:r>
            <a:r>
              <a:rPr lang="en-US" sz="1800" b="1" dirty="0" err="1">
                <a:latin typeface="Trebuchet MS" panose="020B0603020202020204" pitchFamily="34" charset="0"/>
              </a:rPr>
              <a:t>unei</a:t>
            </a:r>
            <a:r>
              <a:rPr lang="en-US" sz="1800" b="1" dirty="0">
                <a:latin typeface="Trebuchet MS" panose="020B0603020202020204" pitchFamily="34" charset="0"/>
              </a:rPr>
              <a:t> </a:t>
            </a:r>
            <a:r>
              <a:rPr lang="en-US" sz="1800" b="1" dirty="0" err="1">
                <a:latin typeface="Trebuchet MS" panose="020B0603020202020204" pitchFamily="34" charset="0"/>
              </a:rPr>
              <a:t>calificări</a:t>
            </a:r>
            <a:r>
              <a:rPr lang="en-US" sz="1800" b="1" dirty="0">
                <a:latin typeface="Trebuchet MS" panose="020B0603020202020204" pitchFamily="34" charset="0"/>
              </a:rPr>
              <a:t> </a:t>
            </a:r>
            <a:r>
              <a:rPr lang="en-US" sz="1800" b="1" dirty="0" err="1">
                <a:latin typeface="Trebuchet MS" panose="020B0603020202020204" pitchFamily="34" charset="0"/>
              </a:rPr>
              <a:t>oficiale</a:t>
            </a:r>
            <a:r>
              <a:rPr lang="en-US" sz="1800" b="1" dirty="0">
                <a:latin typeface="Trebuchet MS" panose="020B0603020202020204" pitchFamily="34" charset="0"/>
              </a:rPr>
              <a:t>.</a:t>
            </a:r>
            <a:endParaRPr lang="en-US" sz="1800" dirty="0">
              <a:latin typeface="Trebuchet MS" panose="020B0603020202020204" pitchFamily="34" charset="0"/>
            </a:endParaRPr>
          </a:p>
          <a:p>
            <a:pPr algn="l"/>
            <a:r>
              <a:rPr lang="en-US" sz="1800" b="1" dirty="0">
                <a:solidFill>
                  <a:srgbClr val="00319A"/>
                </a:solidFill>
                <a:latin typeface="Trebuchet MS" panose="020B0603020202020204" pitchFamily="34" charset="0"/>
              </a:rPr>
              <a:t>ISCO 08</a:t>
            </a:r>
          </a:p>
          <a:p>
            <a:pPr algn="l"/>
            <a:r>
              <a:rPr lang="en-US" sz="1800" b="1" i="1" dirty="0">
                <a:solidFill>
                  <a:srgbClr val="00319A"/>
                </a:solidFill>
                <a:latin typeface="Trebuchet MS" panose="020B0603020202020204" pitchFamily="34" charset="0"/>
              </a:rPr>
              <a:t>JOB</a:t>
            </a:r>
            <a:r>
              <a:rPr lang="en-US" sz="1800" i="1" dirty="0">
                <a:latin typeface="Trebuchet MS" panose="020B0603020202020204" pitchFamily="34" charset="0"/>
              </a:rPr>
              <a:t> – un set de </a:t>
            </a:r>
            <a:r>
              <a:rPr lang="en-US" sz="1800" i="1" dirty="0" err="1">
                <a:latin typeface="Trebuchet MS" panose="020B0603020202020204" pitchFamily="34" charset="0"/>
              </a:rPr>
              <a:t>sarcini</a:t>
            </a:r>
            <a:r>
              <a:rPr lang="en-US" sz="1800" i="1" dirty="0">
                <a:latin typeface="Trebuchet MS" panose="020B0603020202020204" pitchFamily="34" charset="0"/>
              </a:rPr>
              <a:t> </a:t>
            </a:r>
            <a:r>
              <a:rPr lang="en-US" sz="1800" i="1" dirty="0" err="1">
                <a:latin typeface="Trebuchet MS" panose="020B0603020202020204" pitchFamily="34" charset="0"/>
              </a:rPr>
              <a:t>și</a:t>
            </a:r>
            <a:r>
              <a:rPr lang="en-US" sz="1800" i="1" dirty="0">
                <a:latin typeface="Trebuchet MS" panose="020B0603020202020204" pitchFamily="34" charset="0"/>
              </a:rPr>
              <a:t> </a:t>
            </a:r>
            <a:r>
              <a:rPr lang="en-US" sz="1800" i="1" dirty="0" err="1">
                <a:latin typeface="Trebuchet MS" panose="020B0603020202020204" pitchFamily="34" charset="0"/>
              </a:rPr>
              <a:t>îndatoriri</a:t>
            </a:r>
            <a:r>
              <a:rPr lang="en-US" sz="1800" i="1" dirty="0">
                <a:latin typeface="Trebuchet MS" panose="020B0603020202020204" pitchFamily="34" charset="0"/>
              </a:rPr>
              <a:t> </a:t>
            </a:r>
            <a:r>
              <a:rPr lang="en-US" sz="1800" i="1" dirty="0" err="1">
                <a:latin typeface="Trebuchet MS" panose="020B0603020202020204" pitchFamily="34" charset="0"/>
              </a:rPr>
              <a:t>efectuate</a:t>
            </a:r>
            <a:r>
              <a:rPr lang="en-US" sz="1800" i="1" dirty="0">
                <a:latin typeface="Trebuchet MS" panose="020B0603020202020204" pitchFamily="34" charset="0"/>
              </a:rPr>
              <a:t>, </a:t>
            </a:r>
            <a:r>
              <a:rPr lang="en-US" sz="1800" i="1" dirty="0" err="1">
                <a:latin typeface="Trebuchet MS" panose="020B0603020202020204" pitchFamily="34" charset="0"/>
              </a:rPr>
              <a:t>sau</a:t>
            </a:r>
            <a:r>
              <a:rPr lang="en-US" sz="1800" i="1" dirty="0">
                <a:latin typeface="Trebuchet MS" panose="020B0603020202020204" pitchFamily="34" charset="0"/>
              </a:rPr>
              <a:t> </a:t>
            </a:r>
            <a:r>
              <a:rPr lang="en-US" sz="1800" i="1" dirty="0" err="1">
                <a:latin typeface="Trebuchet MS" panose="020B0603020202020204" pitchFamily="34" charset="0"/>
              </a:rPr>
              <a:t>menite</a:t>
            </a:r>
            <a:r>
              <a:rPr lang="en-US" sz="1800" i="1" dirty="0">
                <a:latin typeface="Trebuchet MS" panose="020B0603020202020204" pitchFamily="34" charset="0"/>
              </a:rPr>
              <a:t> </a:t>
            </a:r>
            <a:r>
              <a:rPr lang="en-US" sz="1800" i="1" dirty="0" err="1">
                <a:latin typeface="Trebuchet MS" panose="020B0603020202020204" pitchFamily="34" charset="0"/>
              </a:rPr>
              <a:t>să</a:t>
            </a:r>
            <a:r>
              <a:rPr lang="en-US" sz="1800" i="1" dirty="0">
                <a:latin typeface="Trebuchet MS" panose="020B0603020202020204" pitchFamily="34" charset="0"/>
              </a:rPr>
              <a:t> fie </a:t>
            </a:r>
            <a:r>
              <a:rPr lang="en-US" sz="1800" i="1" dirty="0" err="1">
                <a:latin typeface="Trebuchet MS" panose="020B0603020202020204" pitchFamily="34" charset="0"/>
              </a:rPr>
              <a:t>efectuate</a:t>
            </a:r>
            <a:r>
              <a:rPr lang="en-US" sz="1800" i="1" dirty="0">
                <a:latin typeface="Trebuchet MS" panose="020B0603020202020204" pitchFamily="34" charset="0"/>
              </a:rPr>
              <a:t> de </a:t>
            </a:r>
            <a:r>
              <a:rPr lang="en-US" sz="1800" i="1" dirty="0" err="1">
                <a:latin typeface="Trebuchet MS" panose="020B0603020202020204" pitchFamily="34" charset="0"/>
              </a:rPr>
              <a:t>către</a:t>
            </a:r>
            <a:r>
              <a:rPr lang="en-US" sz="1800" i="1" dirty="0">
                <a:latin typeface="Trebuchet MS" panose="020B0603020202020204" pitchFamily="34" charset="0"/>
              </a:rPr>
              <a:t> o </a:t>
            </a:r>
            <a:r>
              <a:rPr lang="en-US" sz="1800" i="1" dirty="0" err="1">
                <a:latin typeface="Trebuchet MS" panose="020B0603020202020204" pitchFamily="34" charset="0"/>
              </a:rPr>
              <a:t>singură</a:t>
            </a:r>
            <a:r>
              <a:rPr lang="en-US" sz="1800" i="1" dirty="0">
                <a:latin typeface="Trebuchet MS" panose="020B0603020202020204" pitchFamily="34" charset="0"/>
              </a:rPr>
              <a:t> </a:t>
            </a:r>
            <a:r>
              <a:rPr lang="en-US" sz="1800" i="1" dirty="0" err="1">
                <a:latin typeface="Trebuchet MS" panose="020B0603020202020204" pitchFamily="34" charset="0"/>
              </a:rPr>
              <a:t>persoană</a:t>
            </a:r>
            <a:r>
              <a:rPr lang="en-US" sz="1800" i="1" dirty="0">
                <a:latin typeface="Trebuchet MS" panose="020B0603020202020204" pitchFamily="34" charset="0"/>
              </a:rPr>
              <a:t>, </a:t>
            </a:r>
            <a:r>
              <a:rPr lang="en-US" sz="1800" i="1" dirty="0" err="1">
                <a:latin typeface="Trebuchet MS" panose="020B0603020202020204" pitchFamily="34" charset="0"/>
              </a:rPr>
              <a:t>inclusiv</a:t>
            </a:r>
            <a:r>
              <a:rPr lang="en-US" sz="1800" i="1" dirty="0">
                <a:latin typeface="Trebuchet MS" panose="020B0603020202020204" pitchFamily="34" charset="0"/>
              </a:rPr>
              <a:t> </a:t>
            </a:r>
            <a:r>
              <a:rPr lang="en-US" sz="1800" i="1" dirty="0" err="1">
                <a:latin typeface="Trebuchet MS" panose="020B0603020202020204" pitchFamily="34" charset="0"/>
              </a:rPr>
              <a:t>pentru</a:t>
            </a:r>
            <a:r>
              <a:rPr lang="en-US" sz="1800" i="1" dirty="0">
                <a:latin typeface="Trebuchet MS" panose="020B0603020202020204" pitchFamily="34" charset="0"/>
              </a:rPr>
              <a:t> un </a:t>
            </a:r>
            <a:r>
              <a:rPr lang="en-US" sz="1800" i="1" dirty="0" err="1">
                <a:latin typeface="Trebuchet MS" panose="020B0603020202020204" pitchFamily="34" charset="0"/>
              </a:rPr>
              <a:t>angajator</a:t>
            </a:r>
            <a:r>
              <a:rPr lang="en-US" sz="1800" i="1" dirty="0">
                <a:latin typeface="Trebuchet MS" panose="020B0603020202020204" pitchFamily="34" charset="0"/>
              </a:rPr>
              <a:t> </a:t>
            </a:r>
            <a:r>
              <a:rPr lang="en-US" sz="1800" i="1" dirty="0" err="1">
                <a:latin typeface="Trebuchet MS" panose="020B0603020202020204" pitchFamily="34" charset="0"/>
              </a:rPr>
              <a:t>sau</a:t>
            </a:r>
            <a:r>
              <a:rPr lang="en-US" sz="1800" i="1" dirty="0">
                <a:latin typeface="Trebuchet MS" panose="020B0603020202020204" pitchFamily="34" charset="0"/>
              </a:rPr>
              <a:t> ca liber </a:t>
            </a:r>
            <a:r>
              <a:rPr lang="en-US" sz="1800" i="1" dirty="0" err="1">
                <a:latin typeface="Trebuchet MS" panose="020B0603020202020204" pitchFamily="34" charset="0"/>
              </a:rPr>
              <a:t>profesionist</a:t>
            </a:r>
            <a:r>
              <a:rPr lang="ro-RO" sz="1800" i="1" dirty="0">
                <a:latin typeface="Trebuchet MS" panose="020B0603020202020204" pitchFamily="34" charset="0"/>
              </a:rPr>
              <a:t>.</a:t>
            </a:r>
            <a:endParaRPr lang="en-US" sz="1800" i="1" dirty="0">
              <a:latin typeface="Trebuchet MS" panose="020B0603020202020204" pitchFamily="34" charset="0"/>
            </a:endParaRPr>
          </a:p>
          <a:p>
            <a:pPr algn="l"/>
            <a:r>
              <a:rPr lang="en-US" sz="1800" b="1" i="1" dirty="0" err="1">
                <a:solidFill>
                  <a:srgbClr val="00319A"/>
                </a:solidFill>
                <a:latin typeface="Trebuchet MS" panose="020B0603020202020204" pitchFamily="34" charset="0"/>
              </a:rPr>
              <a:t>OCUPA</a:t>
            </a:r>
            <a:r>
              <a:rPr lang="ro-RO" sz="1800" b="1" i="1" dirty="0">
                <a:solidFill>
                  <a:srgbClr val="00319A"/>
                </a:solidFill>
                <a:latin typeface="Trebuchet MS" panose="020B0603020202020204" pitchFamily="34" charset="0"/>
              </a:rPr>
              <a:t>Ț</a:t>
            </a:r>
            <a:r>
              <a:rPr lang="en-US" sz="1800" b="1" i="1" dirty="0">
                <a:solidFill>
                  <a:srgbClr val="00319A"/>
                </a:solidFill>
                <a:latin typeface="Trebuchet MS" panose="020B0603020202020204" pitchFamily="34" charset="0"/>
              </a:rPr>
              <a:t>IE</a:t>
            </a:r>
            <a:r>
              <a:rPr lang="en-US" sz="1800" i="1" dirty="0">
                <a:latin typeface="Trebuchet MS" panose="020B0603020202020204" pitchFamily="34" charset="0"/>
              </a:rPr>
              <a:t>  - set de </a:t>
            </a:r>
            <a:r>
              <a:rPr lang="en-US" sz="1800" i="1" dirty="0" err="1">
                <a:latin typeface="Trebuchet MS" panose="020B0603020202020204" pitchFamily="34" charset="0"/>
              </a:rPr>
              <a:t>joburi</a:t>
            </a:r>
            <a:r>
              <a:rPr lang="en-US" sz="1800" i="1" dirty="0">
                <a:latin typeface="Trebuchet MS" panose="020B0603020202020204" pitchFamily="34" charset="0"/>
              </a:rPr>
              <a:t> ale </a:t>
            </a:r>
            <a:r>
              <a:rPr lang="en-US" sz="1800" i="1" dirty="0" err="1">
                <a:latin typeface="Trebuchet MS" panose="020B0603020202020204" pitchFamily="34" charset="0"/>
              </a:rPr>
              <a:t>căror</a:t>
            </a:r>
            <a:r>
              <a:rPr lang="en-US" sz="1800" i="1" dirty="0">
                <a:latin typeface="Trebuchet MS" panose="020B0603020202020204" pitchFamily="34" charset="0"/>
              </a:rPr>
              <a:t> </a:t>
            </a:r>
            <a:r>
              <a:rPr lang="en-US" sz="1800" i="1" dirty="0" err="1">
                <a:latin typeface="Trebuchet MS" panose="020B0603020202020204" pitchFamily="34" charset="0"/>
              </a:rPr>
              <a:t>principale</a:t>
            </a:r>
            <a:r>
              <a:rPr lang="en-US" sz="1800" i="1" dirty="0">
                <a:latin typeface="Trebuchet MS" panose="020B0603020202020204" pitchFamily="34" charset="0"/>
              </a:rPr>
              <a:t> </a:t>
            </a:r>
            <a:r>
              <a:rPr lang="en-US" sz="1800" i="1" dirty="0" err="1">
                <a:latin typeface="Trebuchet MS" panose="020B0603020202020204" pitchFamily="34" charset="0"/>
              </a:rPr>
              <a:t>sarcini</a:t>
            </a:r>
            <a:r>
              <a:rPr lang="en-US" sz="1800" i="1" dirty="0">
                <a:latin typeface="Trebuchet MS" panose="020B0603020202020204" pitchFamily="34" charset="0"/>
              </a:rPr>
              <a:t> </a:t>
            </a:r>
            <a:r>
              <a:rPr lang="en-US" sz="1800" i="1" dirty="0" err="1">
                <a:latin typeface="Trebuchet MS" panose="020B0603020202020204" pitchFamily="34" charset="0"/>
              </a:rPr>
              <a:t>și</a:t>
            </a:r>
            <a:r>
              <a:rPr lang="en-US" sz="1800" i="1" dirty="0">
                <a:latin typeface="Trebuchet MS" panose="020B0603020202020204" pitchFamily="34" charset="0"/>
              </a:rPr>
              <a:t> </a:t>
            </a:r>
            <a:r>
              <a:rPr lang="en-US" sz="1800" i="1" dirty="0" err="1">
                <a:latin typeface="Trebuchet MS" panose="020B0603020202020204" pitchFamily="34" charset="0"/>
              </a:rPr>
              <a:t>atribuții</a:t>
            </a:r>
            <a:r>
              <a:rPr lang="en-US" sz="1800" i="1" dirty="0">
                <a:latin typeface="Trebuchet MS" panose="020B0603020202020204" pitchFamily="34" charset="0"/>
              </a:rPr>
              <a:t> sunt </a:t>
            </a:r>
            <a:r>
              <a:rPr lang="en-US" sz="1800" i="1" dirty="0" err="1">
                <a:latin typeface="Trebuchet MS" panose="020B0603020202020204" pitchFamily="34" charset="0"/>
              </a:rPr>
              <a:t>caracterizate</a:t>
            </a:r>
            <a:r>
              <a:rPr lang="en-US" sz="1800" i="1" dirty="0">
                <a:latin typeface="Trebuchet MS" panose="020B0603020202020204" pitchFamily="34" charset="0"/>
              </a:rPr>
              <a:t> de un grad </a:t>
            </a:r>
            <a:r>
              <a:rPr lang="en-US" sz="1800" i="1" dirty="0" err="1">
                <a:latin typeface="Trebuchet MS" panose="020B0603020202020204" pitchFamily="34" charset="0"/>
              </a:rPr>
              <a:t>ridicat</a:t>
            </a:r>
            <a:r>
              <a:rPr lang="en-US" sz="1800" i="1" dirty="0">
                <a:latin typeface="Trebuchet MS" panose="020B0603020202020204" pitchFamily="34" charset="0"/>
              </a:rPr>
              <a:t> de </a:t>
            </a:r>
            <a:r>
              <a:rPr lang="en-US" sz="1800" i="1" dirty="0" err="1">
                <a:latin typeface="Trebuchet MS" panose="020B0603020202020204" pitchFamily="34" charset="0"/>
              </a:rPr>
              <a:t>similitudine</a:t>
            </a:r>
            <a:r>
              <a:rPr lang="ro-RO" sz="1800" i="1" dirty="0" smtClean="0">
                <a:latin typeface="Trebuchet MS" panose="020B0603020202020204" pitchFamily="34" charset="0"/>
              </a:rPr>
              <a:t>. </a:t>
            </a:r>
            <a:r>
              <a:rPr lang="ro-RO" sz="1800" i="1" dirty="0">
                <a:latin typeface="Trebuchet MS" panose="020B0603020202020204" pitchFamily="34" charset="0"/>
              </a:rPr>
              <a:t>O</a:t>
            </a:r>
            <a:r>
              <a:rPr lang="en-US" sz="1800" i="1" dirty="0" err="1" smtClean="0">
                <a:latin typeface="Trebuchet MS" panose="020B0603020202020204" pitchFamily="34" charset="0"/>
              </a:rPr>
              <a:t>cupa</a:t>
            </a:r>
            <a:r>
              <a:rPr lang="ro-RO" sz="1800" i="1" dirty="0" smtClean="0">
                <a:latin typeface="Trebuchet MS" panose="020B0603020202020204" pitchFamily="34" charset="0"/>
              </a:rPr>
              <a:t>ț</a:t>
            </a:r>
            <a:r>
              <a:rPr lang="en-US" sz="1800" i="1" dirty="0" err="1" smtClean="0">
                <a:latin typeface="Trebuchet MS" panose="020B0603020202020204" pitchFamily="34" charset="0"/>
              </a:rPr>
              <a:t>ia</a:t>
            </a:r>
            <a:r>
              <a:rPr lang="en-US" sz="1800" i="1" dirty="0" smtClean="0">
                <a:latin typeface="Trebuchet MS" panose="020B0603020202020204" pitchFamily="34" charset="0"/>
              </a:rPr>
              <a:t> </a:t>
            </a:r>
            <a:r>
              <a:rPr lang="en-US" sz="1800" i="1" dirty="0" err="1" smtClean="0">
                <a:latin typeface="Trebuchet MS" panose="020B0603020202020204" pitchFamily="34" charset="0"/>
              </a:rPr>
              <a:t>este</a:t>
            </a:r>
            <a:r>
              <a:rPr lang="en-US" sz="1800" i="1" dirty="0" smtClean="0">
                <a:latin typeface="Trebuchet MS" panose="020B0603020202020204" pitchFamily="34" charset="0"/>
              </a:rPr>
              <a:t> specific</a:t>
            </a:r>
            <a:r>
              <a:rPr lang="ro-RO" sz="1800" i="1" dirty="0" smtClean="0">
                <a:latin typeface="Trebuchet MS" panose="020B0603020202020204" pitchFamily="34" charset="0"/>
              </a:rPr>
              <a:t>ă</a:t>
            </a:r>
            <a:r>
              <a:rPr lang="en-US" sz="1800" i="1" dirty="0" smtClean="0">
                <a:latin typeface="Trebuchet MS" panose="020B0603020202020204" pitchFamily="34" charset="0"/>
              </a:rPr>
              <a:t> </a:t>
            </a:r>
            <a:r>
              <a:rPr lang="en-US" sz="1800" i="1" dirty="0" err="1" smtClean="0">
                <a:latin typeface="Trebuchet MS" panose="020B0603020202020204" pitchFamily="34" charset="0"/>
              </a:rPr>
              <a:t>unei</a:t>
            </a:r>
            <a:r>
              <a:rPr lang="en-US" sz="1800" i="1" dirty="0" smtClean="0">
                <a:latin typeface="Trebuchet MS" panose="020B0603020202020204" pitchFamily="34" charset="0"/>
              </a:rPr>
              <a:t> </a:t>
            </a:r>
            <a:r>
              <a:rPr lang="en-US" sz="1800" i="1" dirty="0" err="1" smtClean="0">
                <a:latin typeface="Trebuchet MS" panose="020B0603020202020204" pitchFamily="34" charset="0"/>
              </a:rPr>
              <a:t>specializ</a:t>
            </a:r>
            <a:r>
              <a:rPr lang="ro-RO" sz="1800" i="1" dirty="0" smtClean="0">
                <a:latin typeface="Trebuchet MS" panose="020B0603020202020204" pitchFamily="34" charset="0"/>
              </a:rPr>
              <a:t>ă</a:t>
            </a:r>
            <a:r>
              <a:rPr lang="en-US" sz="1800" i="1" dirty="0" err="1" smtClean="0">
                <a:latin typeface="Trebuchet MS" panose="020B0603020202020204" pitchFamily="34" charset="0"/>
              </a:rPr>
              <a:t>ri</a:t>
            </a:r>
            <a:r>
              <a:rPr lang="en-US" sz="1800" i="1" dirty="0" smtClean="0">
                <a:latin typeface="Trebuchet MS" panose="020B0603020202020204" pitchFamily="34" charset="0"/>
              </a:rPr>
              <a:t> </a:t>
            </a:r>
            <a:r>
              <a:rPr lang="ro-RO" sz="1800" i="1" dirty="0">
                <a:latin typeface="Trebuchet MS" panose="020B0603020202020204" pitchFamily="34" charset="0"/>
              </a:rPr>
              <a:t>ș</a:t>
            </a:r>
            <a:r>
              <a:rPr lang="en-US" sz="1800" i="1" dirty="0" err="1" smtClean="0">
                <a:latin typeface="Trebuchet MS" panose="020B0603020202020204" pitchFamily="34" charset="0"/>
              </a:rPr>
              <a:t>i</a:t>
            </a:r>
            <a:r>
              <a:rPr lang="en-US" sz="1800" i="1" dirty="0" smtClean="0">
                <a:latin typeface="Trebuchet MS" panose="020B0603020202020204" pitchFamily="34" charset="0"/>
              </a:rPr>
              <a:t> </a:t>
            </a:r>
            <a:r>
              <a:rPr lang="en-US" sz="1800" i="1" dirty="0" err="1" smtClean="0">
                <a:latin typeface="Trebuchet MS" panose="020B0603020202020204" pitchFamily="34" charset="0"/>
              </a:rPr>
              <a:t>apar</a:t>
            </a:r>
            <a:r>
              <a:rPr lang="ro-RO" sz="1800" i="1" dirty="0" smtClean="0">
                <a:latin typeface="Trebuchet MS" panose="020B0603020202020204" pitchFamily="34" charset="0"/>
              </a:rPr>
              <a:t>ț</a:t>
            </a:r>
            <a:r>
              <a:rPr lang="en-US" sz="1800" i="1" dirty="0" err="1" smtClean="0">
                <a:latin typeface="Trebuchet MS" panose="020B0603020202020204" pitchFamily="34" charset="0"/>
              </a:rPr>
              <a:t>ine</a:t>
            </a:r>
            <a:r>
              <a:rPr lang="en-US" sz="1800" i="1" dirty="0" smtClean="0">
                <a:latin typeface="Trebuchet MS" panose="020B0603020202020204" pitchFamily="34" charset="0"/>
              </a:rPr>
              <a:t> de o </a:t>
            </a:r>
            <a:r>
              <a:rPr lang="en-US" sz="1800" i="1" dirty="0" err="1" smtClean="0">
                <a:latin typeface="Trebuchet MS" panose="020B0603020202020204" pitchFamily="34" charset="0"/>
              </a:rPr>
              <a:t>calificare</a:t>
            </a:r>
            <a:r>
              <a:rPr lang="en-US" sz="1800" i="1" dirty="0" smtClean="0">
                <a:latin typeface="Trebuchet MS" panose="020B0603020202020204" pitchFamily="34" charset="0"/>
              </a:rPr>
              <a:t> (</a:t>
            </a:r>
            <a:r>
              <a:rPr lang="en-US" sz="1800" i="1" dirty="0" err="1" smtClean="0">
                <a:latin typeface="Trebuchet MS" panose="020B0603020202020204" pitchFamily="34" charset="0"/>
              </a:rPr>
              <a:t>grupa</a:t>
            </a:r>
            <a:r>
              <a:rPr lang="en-US" sz="1800" i="1" dirty="0" smtClean="0">
                <a:latin typeface="Trebuchet MS" panose="020B0603020202020204" pitchFamily="34" charset="0"/>
              </a:rPr>
              <a:t> de </a:t>
            </a:r>
            <a:r>
              <a:rPr lang="en-US" sz="1800" i="1" dirty="0" err="1" smtClean="0">
                <a:latin typeface="Trebuchet MS" panose="020B0603020202020204" pitchFamily="34" charset="0"/>
              </a:rPr>
              <a:t>baz</a:t>
            </a:r>
            <a:r>
              <a:rPr lang="ro-RO" sz="1800" i="1" dirty="0" smtClean="0">
                <a:latin typeface="Trebuchet MS" panose="020B0603020202020204" pitchFamily="34" charset="0"/>
              </a:rPr>
              <a:t>ă</a:t>
            </a:r>
            <a:r>
              <a:rPr lang="en-US" sz="1800" i="1" dirty="0" smtClean="0">
                <a:latin typeface="Trebuchet MS" panose="020B0603020202020204" pitchFamily="34" charset="0"/>
              </a:rPr>
              <a:t> –</a:t>
            </a:r>
            <a:r>
              <a:rPr lang="ro-RO" sz="1800" i="1" dirty="0" smtClean="0">
                <a:latin typeface="Trebuchet MS" panose="020B0603020202020204" pitchFamily="34" charset="0"/>
              </a:rPr>
              <a:t> </a:t>
            </a:r>
            <a:r>
              <a:rPr lang="en-US" sz="1800" i="1" dirty="0" smtClean="0">
                <a:latin typeface="Trebuchet MS" panose="020B0603020202020204" pitchFamily="34" charset="0"/>
              </a:rPr>
              <a:t>ISCO</a:t>
            </a:r>
            <a:r>
              <a:rPr lang="ro-RO" sz="1800" i="1" dirty="0" smtClean="0">
                <a:latin typeface="Trebuchet MS" panose="020B0603020202020204" pitchFamily="34" charset="0"/>
              </a:rPr>
              <a:t> </a:t>
            </a:r>
            <a:r>
              <a:rPr lang="en-US" sz="1800" i="1" dirty="0" smtClean="0">
                <a:latin typeface="Trebuchet MS" panose="020B0603020202020204" pitchFamily="34" charset="0"/>
              </a:rPr>
              <a:t>08)</a:t>
            </a:r>
            <a:endParaRPr lang="en-US" sz="1800" i="1" dirty="0">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sng" strike="noStrike" kern="1200" cap="none" spc="0" normalizeH="0" baseline="0" noProof="0" dirty="0">
              <a:ln>
                <a:noFill/>
              </a:ln>
              <a:solidFill>
                <a:prstClr val="black"/>
              </a:solidFill>
              <a:effectLst/>
              <a:uLnTx/>
              <a:uFillTx/>
              <a:latin typeface="Trebuchet MS" panose="020B0603020202020204" pitchFamily="34" charset="0"/>
            </a:endParaRPr>
          </a:p>
        </p:txBody>
      </p:sp>
    </p:spTree>
    <p:extLst>
      <p:ext uri="{BB962C8B-B14F-4D97-AF65-F5344CB8AC3E}">
        <p14:creationId xmlns:p14="http://schemas.microsoft.com/office/powerpoint/2010/main" val="2660636453"/>
      </p:ext>
    </p:extLst>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764148"/>
            <a:ext cx="1895386" cy="701854"/>
          </a:xfrm>
          <a:prstGeom prst="rect">
            <a:avLst/>
          </a:prstGeom>
        </p:spPr>
      </p:pic>
      <p:sp>
        <p:nvSpPr>
          <p:cNvPr id="8" name="Content Placeholder 2">
            <a:extLst>
              <a:ext uri="{FF2B5EF4-FFF2-40B4-BE49-F238E27FC236}">
                <a16:creationId xmlns:a16="http://schemas.microsoft.com/office/drawing/2014/main" xmlns="" id="{76534299-3F5C-4848-9A16-13836EE54E59}"/>
              </a:ext>
            </a:extLst>
          </p:cNvPr>
          <p:cNvSpPr txBox="1">
            <a:spLocks/>
          </p:cNvSpPr>
          <p:nvPr/>
        </p:nvSpPr>
        <p:spPr>
          <a:xfrm>
            <a:off x="576072" y="1541612"/>
            <a:ext cx="10777728" cy="4300524"/>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err="1">
                <a:solidFill>
                  <a:srgbClr val="00319A"/>
                </a:solidFill>
                <a:latin typeface="Trebuchet MS" panose="020B0603020202020204" pitchFamily="34" charset="0"/>
              </a:rPr>
              <a:t>Reforma</a:t>
            </a:r>
            <a:r>
              <a:rPr lang="en-US" b="1" dirty="0">
                <a:solidFill>
                  <a:srgbClr val="00319A"/>
                </a:solidFill>
                <a:latin typeface="Trebuchet MS" panose="020B0603020202020204" pitchFamily="34" charset="0"/>
              </a:rPr>
              <a:t> </a:t>
            </a:r>
            <a:r>
              <a:rPr lang="ro-RO" b="1" dirty="0">
                <a:solidFill>
                  <a:srgbClr val="00319A"/>
                </a:solidFill>
                <a:latin typeface="Trebuchet MS" panose="020B0603020202020204" pitchFamily="34" charset="0"/>
              </a:rPr>
              <a:t>î</a:t>
            </a:r>
            <a:r>
              <a:rPr lang="en-US" b="1" dirty="0">
                <a:solidFill>
                  <a:srgbClr val="00319A"/>
                </a:solidFill>
                <a:latin typeface="Trebuchet MS" panose="020B0603020202020204" pitchFamily="34" charset="0"/>
              </a:rPr>
              <a:t>n </a:t>
            </a:r>
            <a:r>
              <a:rPr lang="en-US" b="1" dirty="0" err="1">
                <a:solidFill>
                  <a:srgbClr val="00319A"/>
                </a:solidFill>
                <a:latin typeface="Trebuchet MS" panose="020B0603020202020204" pitchFamily="34" charset="0"/>
              </a:rPr>
              <a:t>inginerie</a:t>
            </a:r>
            <a:r>
              <a:rPr lang="en-US" b="1" dirty="0">
                <a:solidFill>
                  <a:srgbClr val="00319A"/>
                </a:solidFill>
                <a:latin typeface="Trebuchet MS" panose="020B0603020202020204" pitchFamily="34" charset="0"/>
              </a:rPr>
              <a:t> </a:t>
            </a:r>
          </a:p>
          <a:p>
            <a:pPr marL="285750" indent="-285750" algn="l">
              <a:buClr>
                <a:srgbClr val="00319A"/>
              </a:buClr>
              <a:buFont typeface="Wingdings" panose="05000000000000000000" pitchFamily="2" charset="2"/>
              <a:buChar char="v"/>
            </a:pPr>
            <a:r>
              <a:rPr lang="en-US" dirty="0">
                <a:latin typeface="Trebuchet MS" panose="020B0603020202020204" pitchFamily="34" charset="0"/>
              </a:rPr>
              <a:t>O </a:t>
            </a:r>
            <a:r>
              <a:rPr lang="en-US" dirty="0" err="1">
                <a:latin typeface="Trebuchet MS" panose="020B0603020202020204" pitchFamily="34" charset="0"/>
              </a:rPr>
              <a:t>bună</a:t>
            </a:r>
            <a:r>
              <a:rPr lang="en-US" dirty="0">
                <a:latin typeface="Trebuchet MS" panose="020B0603020202020204" pitchFamily="34" charset="0"/>
              </a:rPr>
              <a:t> </a:t>
            </a:r>
            <a:r>
              <a:rPr lang="en-US" dirty="0" err="1">
                <a:latin typeface="Trebuchet MS" panose="020B0603020202020204" pitchFamily="34" charset="0"/>
              </a:rPr>
              <a:t>înțelegere</a:t>
            </a:r>
            <a:r>
              <a:rPr lang="en-US" dirty="0">
                <a:latin typeface="Trebuchet MS" panose="020B0603020202020204" pitchFamily="34" charset="0"/>
              </a:rPr>
              <a:t> a </a:t>
            </a:r>
            <a:r>
              <a:rPr lang="en-US" dirty="0" err="1">
                <a:latin typeface="Trebuchet MS" panose="020B0603020202020204" pitchFamily="34" charset="0"/>
              </a:rPr>
              <a:t>fundamentelor</a:t>
            </a:r>
            <a:r>
              <a:rPr lang="en-US" dirty="0">
                <a:latin typeface="Trebuchet MS" panose="020B0603020202020204" pitchFamily="34" charset="0"/>
              </a:rPr>
              <a:t> </a:t>
            </a:r>
            <a:r>
              <a:rPr lang="en-US" dirty="0" err="1">
                <a:latin typeface="Trebuchet MS" panose="020B0603020202020204" pitchFamily="34" charset="0"/>
              </a:rPr>
              <a:t>științe</a:t>
            </a:r>
            <a:r>
              <a:rPr lang="ro-RO" dirty="0">
                <a:latin typeface="Trebuchet MS" panose="020B0603020202020204" pitchFamily="34" charset="0"/>
              </a:rPr>
              <a:t>lor </a:t>
            </a:r>
            <a:r>
              <a:rPr lang="en-US" dirty="0" err="1">
                <a:latin typeface="Trebuchet MS" panose="020B0603020202020204" pitchFamily="34" charset="0"/>
              </a:rPr>
              <a:t>inginer</a:t>
            </a:r>
            <a:r>
              <a:rPr lang="ro-RO" dirty="0">
                <a:latin typeface="Trebuchet MS" panose="020B0603020202020204" pitchFamily="34" charset="0"/>
              </a:rPr>
              <a:t>ești;</a:t>
            </a:r>
          </a:p>
          <a:p>
            <a:pPr marL="285750" indent="-285750" algn="l">
              <a:buClr>
                <a:srgbClr val="00319A"/>
              </a:buClr>
              <a:buFont typeface="Wingdings" panose="05000000000000000000" pitchFamily="2" charset="2"/>
              <a:buChar char="v"/>
            </a:pPr>
            <a:r>
              <a:rPr lang="en-US" dirty="0">
                <a:latin typeface="Trebuchet MS" panose="020B0603020202020204" pitchFamily="34" charset="0"/>
              </a:rPr>
              <a:t>O </a:t>
            </a:r>
            <a:r>
              <a:rPr lang="en-US" dirty="0" err="1">
                <a:latin typeface="Trebuchet MS" panose="020B0603020202020204" pitchFamily="34" charset="0"/>
              </a:rPr>
              <a:t>bună</a:t>
            </a:r>
            <a:r>
              <a:rPr lang="en-US" dirty="0">
                <a:latin typeface="Trebuchet MS" panose="020B0603020202020204" pitchFamily="34" charset="0"/>
              </a:rPr>
              <a:t> </a:t>
            </a:r>
            <a:r>
              <a:rPr lang="en-US" dirty="0" err="1">
                <a:latin typeface="Trebuchet MS" panose="020B0603020202020204" pitchFamily="34" charset="0"/>
              </a:rPr>
              <a:t>înțelegere</a:t>
            </a:r>
            <a:r>
              <a:rPr lang="en-US" dirty="0">
                <a:latin typeface="Trebuchet MS" panose="020B0603020202020204" pitchFamily="34" charset="0"/>
              </a:rPr>
              <a:t> a </a:t>
            </a:r>
            <a:r>
              <a:rPr lang="en-US" dirty="0" err="1">
                <a:latin typeface="Trebuchet MS" panose="020B0603020202020204" pitchFamily="34" charset="0"/>
              </a:rPr>
              <a:t>proceselor</a:t>
            </a:r>
            <a:r>
              <a:rPr lang="en-US" dirty="0">
                <a:latin typeface="Trebuchet MS" panose="020B0603020202020204" pitchFamily="34" charset="0"/>
              </a:rPr>
              <a:t> de </a:t>
            </a:r>
            <a:r>
              <a:rPr lang="en-US" dirty="0" err="1">
                <a:latin typeface="Trebuchet MS" panose="020B0603020202020204" pitchFamily="34" charset="0"/>
              </a:rPr>
              <a:t>proiectare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fabricație</a:t>
            </a:r>
            <a:r>
              <a:rPr lang="ro-RO" dirty="0">
                <a:latin typeface="Trebuchet MS" panose="020B0603020202020204" pitchFamily="34" charset="0"/>
              </a:rPr>
              <a:t>;</a:t>
            </a:r>
          </a:p>
          <a:p>
            <a:pPr marL="285750" indent="-285750" algn="l">
              <a:buClr>
                <a:srgbClr val="00319A"/>
              </a:buClr>
              <a:buFont typeface="Wingdings" panose="05000000000000000000" pitchFamily="2" charset="2"/>
              <a:buChar char="v"/>
            </a:pPr>
            <a:r>
              <a:rPr lang="en-US" dirty="0">
                <a:latin typeface="Trebuchet MS" panose="020B0603020202020204" pitchFamily="34" charset="0"/>
              </a:rPr>
              <a:t>O </a:t>
            </a:r>
            <a:r>
              <a:rPr lang="en-US" dirty="0" err="1">
                <a:latin typeface="Trebuchet MS" panose="020B0603020202020204" pitchFamily="34" charset="0"/>
              </a:rPr>
              <a:t>perspectivă</a:t>
            </a:r>
            <a:r>
              <a:rPr lang="en-US" dirty="0">
                <a:latin typeface="Trebuchet MS" panose="020B0603020202020204" pitchFamily="34" charset="0"/>
              </a:rPr>
              <a:t> </a:t>
            </a:r>
            <a:r>
              <a:rPr lang="ro-RO" dirty="0">
                <a:latin typeface="Trebuchet MS" panose="020B0603020202020204" pitchFamily="34" charset="0"/>
              </a:rPr>
              <a:t>a </a:t>
            </a:r>
            <a:r>
              <a:rPr lang="en-US" dirty="0" err="1">
                <a:latin typeface="Trebuchet MS" panose="020B0603020202020204" pitchFamily="34" charset="0"/>
              </a:rPr>
              <a:t>sistemelor</a:t>
            </a:r>
            <a:r>
              <a:rPr lang="ro-RO" dirty="0">
                <a:latin typeface="Trebuchet MS" panose="020B0603020202020204" pitchFamily="34" charset="0"/>
              </a:rPr>
              <a:t> </a:t>
            </a:r>
            <a:r>
              <a:rPr lang="en-US" dirty="0" err="1">
                <a:latin typeface="Trebuchet MS" panose="020B0603020202020204" pitchFamily="34" charset="0"/>
              </a:rPr>
              <a:t>multidisciplinar</a:t>
            </a:r>
            <a:r>
              <a:rPr lang="ro-RO" dirty="0">
                <a:latin typeface="Trebuchet MS" panose="020B0603020202020204" pitchFamily="34" charset="0"/>
              </a:rPr>
              <a:t>e;</a:t>
            </a:r>
          </a:p>
          <a:p>
            <a:pPr marL="285750" indent="-285750" algn="l">
              <a:buClr>
                <a:srgbClr val="00319A"/>
              </a:buClr>
              <a:buFont typeface="Wingdings" panose="05000000000000000000" pitchFamily="2" charset="2"/>
              <a:buChar char="v"/>
            </a:pPr>
            <a:r>
              <a:rPr lang="en-US" dirty="0">
                <a:latin typeface="Trebuchet MS" panose="020B0603020202020204" pitchFamily="34" charset="0"/>
              </a:rPr>
              <a:t>O </a:t>
            </a:r>
            <a:r>
              <a:rPr lang="en-US" dirty="0" err="1">
                <a:latin typeface="Trebuchet MS" panose="020B0603020202020204" pitchFamily="34" charset="0"/>
              </a:rPr>
              <a:t>înțelegere</a:t>
            </a:r>
            <a:r>
              <a:rPr lang="en-US" dirty="0">
                <a:latin typeface="Trebuchet MS" panose="020B0603020202020204" pitchFamily="34" charset="0"/>
              </a:rPr>
              <a:t> de </a:t>
            </a:r>
            <a:r>
              <a:rPr lang="en-US" dirty="0" err="1">
                <a:latin typeface="Trebuchet MS" panose="020B0603020202020204" pitchFamily="34" charset="0"/>
              </a:rPr>
              <a:t>bază</a:t>
            </a:r>
            <a:r>
              <a:rPr lang="en-US" dirty="0">
                <a:latin typeface="Trebuchet MS" panose="020B0603020202020204" pitchFamily="34" charset="0"/>
              </a:rPr>
              <a:t> a </a:t>
            </a:r>
            <a:r>
              <a:rPr lang="en-US" dirty="0" err="1">
                <a:latin typeface="Trebuchet MS" panose="020B0603020202020204" pitchFamily="34" charset="0"/>
              </a:rPr>
              <a:t>contextului</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care se </a:t>
            </a:r>
            <a:r>
              <a:rPr lang="en-US" dirty="0" err="1">
                <a:latin typeface="Trebuchet MS" panose="020B0603020202020204" pitchFamily="34" charset="0"/>
              </a:rPr>
              <a:t>practică</a:t>
            </a:r>
            <a:r>
              <a:rPr lang="en-US" dirty="0">
                <a:latin typeface="Trebuchet MS" panose="020B0603020202020204" pitchFamily="34" charset="0"/>
              </a:rPr>
              <a:t> </a:t>
            </a:r>
            <a:r>
              <a:rPr lang="en-US" dirty="0" err="1">
                <a:latin typeface="Trebuchet MS" panose="020B0603020202020204" pitchFamily="34" charset="0"/>
              </a:rPr>
              <a:t>ingineria</a:t>
            </a:r>
            <a:r>
              <a:rPr lang="ro-RO" dirty="0">
                <a:latin typeface="Trebuchet MS" panose="020B0603020202020204" pitchFamily="34" charset="0"/>
              </a:rPr>
              <a:t>;</a:t>
            </a:r>
          </a:p>
          <a:p>
            <a:pPr marL="285750" indent="-285750" algn="l">
              <a:buClr>
                <a:srgbClr val="00319A"/>
              </a:buClr>
              <a:buFont typeface="Wingdings" panose="05000000000000000000" pitchFamily="2" charset="2"/>
              <a:buChar char="v"/>
            </a:pPr>
            <a:r>
              <a:rPr lang="en-US" dirty="0" err="1">
                <a:latin typeface="Trebuchet MS" panose="020B0603020202020204" pitchFamily="34" charset="0"/>
              </a:rPr>
              <a:t>Bune</a:t>
            </a:r>
            <a:r>
              <a:rPr lang="en-US" dirty="0">
                <a:latin typeface="Trebuchet MS" panose="020B0603020202020204" pitchFamily="34" charset="0"/>
              </a:rPr>
              <a:t> </a:t>
            </a:r>
            <a:r>
              <a:rPr lang="en-US" dirty="0" err="1">
                <a:latin typeface="Trebuchet MS" panose="020B0603020202020204" pitchFamily="34" charset="0"/>
              </a:rPr>
              <a:t>abilități</a:t>
            </a:r>
            <a:r>
              <a:rPr lang="en-US" dirty="0">
                <a:latin typeface="Trebuchet MS" panose="020B0603020202020204" pitchFamily="34" charset="0"/>
              </a:rPr>
              <a:t> de </a:t>
            </a:r>
            <a:r>
              <a:rPr lang="en-US" dirty="0" err="1">
                <a:latin typeface="Trebuchet MS" panose="020B0603020202020204" pitchFamily="34" charset="0"/>
              </a:rPr>
              <a:t>comunicare</a:t>
            </a:r>
            <a:r>
              <a:rPr lang="ro-RO" dirty="0">
                <a:latin typeface="Trebuchet MS" panose="020B0603020202020204" pitchFamily="34" charset="0"/>
              </a:rPr>
              <a:t>;</a:t>
            </a:r>
          </a:p>
          <a:p>
            <a:pPr marL="285750" indent="-285750" algn="l">
              <a:buClr>
                <a:srgbClr val="00319A"/>
              </a:buClr>
              <a:buFont typeface="Wingdings" panose="05000000000000000000" pitchFamily="2" charset="2"/>
              <a:buChar char="v"/>
            </a:pPr>
            <a:r>
              <a:rPr lang="en-US" dirty="0" err="1">
                <a:latin typeface="Trebuchet MS" panose="020B0603020202020204" pitchFamily="34" charset="0"/>
              </a:rPr>
              <a:t>Standarde</a:t>
            </a:r>
            <a:r>
              <a:rPr lang="en-US" dirty="0">
                <a:latin typeface="Trebuchet MS" panose="020B0603020202020204" pitchFamily="34" charset="0"/>
              </a:rPr>
              <a:t> </a:t>
            </a:r>
            <a:r>
              <a:rPr lang="en-US" dirty="0" err="1">
                <a:latin typeface="Trebuchet MS" panose="020B0603020202020204" pitchFamily="34" charset="0"/>
              </a:rPr>
              <a:t>etice</a:t>
            </a:r>
            <a:r>
              <a:rPr lang="en-US" dirty="0">
                <a:latin typeface="Trebuchet MS" panose="020B0603020202020204" pitchFamily="34" charset="0"/>
              </a:rPr>
              <a:t> </a:t>
            </a:r>
            <a:r>
              <a:rPr lang="en-US" dirty="0" err="1">
                <a:latin typeface="Trebuchet MS" panose="020B0603020202020204" pitchFamily="34" charset="0"/>
              </a:rPr>
              <a:t>ridicate</a:t>
            </a:r>
            <a:r>
              <a:rPr lang="ro-RO" dirty="0">
                <a:latin typeface="Trebuchet MS" panose="020B0603020202020204" pitchFamily="34" charset="0"/>
              </a:rPr>
              <a:t>;</a:t>
            </a:r>
          </a:p>
          <a:p>
            <a:pPr marL="285750" indent="-285750" algn="l">
              <a:buClr>
                <a:srgbClr val="00319A"/>
              </a:buClr>
              <a:buFont typeface="Wingdings" panose="05000000000000000000" pitchFamily="2" charset="2"/>
              <a:buChar char="v"/>
            </a:pPr>
            <a:r>
              <a:rPr lang="en-US" dirty="0">
                <a:latin typeface="Trebuchet MS" panose="020B0603020202020204" pitchFamily="34" charset="0"/>
              </a:rPr>
              <a:t>O capacitate de a </a:t>
            </a:r>
            <a:r>
              <a:rPr lang="en-US" dirty="0" err="1">
                <a:latin typeface="Trebuchet MS" panose="020B0603020202020204" pitchFamily="34" charset="0"/>
              </a:rPr>
              <a:t>gândi</a:t>
            </a:r>
            <a:r>
              <a:rPr lang="en-US" dirty="0">
                <a:latin typeface="Trebuchet MS" panose="020B0603020202020204" pitchFamily="34" charset="0"/>
              </a:rPr>
              <a:t> </a:t>
            </a:r>
            <a:r>
              <a:rPr lang="en-US" dirty="0" err="1">
                <a:latin typeface="Trebuchet MS" panose="020B0603020202020204" pitchFamily="34" charset="0"/>
              </a:rPr>
              <a:t>atât</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mod critic, </a:t>
            </a:r>
            <a:r>
              <a:rPr lang="en-US" dirty="0" err="1">
                <a:latin typeface="Trebuchet MS" panose="020B0603020202020204" pitchFamily="34" charset="0"/>
              </a:rPr>
              <a:t>cât</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creativ</a:t>
            </a:r>
            <a:r>
              <a:rPr lang="en-US" dirty="0">
                <a:latin typeface="Trebuchet MS" panose="020B0603020202020204" pitchFamily="34" charset="0"/>
              </a:rPr>
              <a:t> - independent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a:t>
            </a:r>
            <a:r>
              <a:rPr lang="en-US" dirty="0" err="1">
                <a:latin typeface="Trebuchet MS" panose="020B0603020202020204" pitchFamily="34" charset="0"/>
              </a:rPr>
              <a:t>cooperare</a:t>
            </a:r>
            <a:r>
              <a:rPr lang="ro-RO" dirty="0">
                <a:latin typeface="Trebuchet MS" panose="020B0603020202020204" pitchFamily="34" charset="0"/>
              </a:rPr>
              <a:t>;</a:t>
            </a:r>
          </a:p>
          <a:p>
            <a:pPr marL="285750" indent="-285750" algn="l">
              <a:buClr>
                <a:srgbClr val="00319A"/>
              </a:buClr>
              <a:buFont typeface="Wingdings" panose="05000000000000000000" pitchFamily="2" charset="2"/>
              <a:buChar char="v"/>
            </a:pPr>
            <a:r>
              <a:rPr lang="en-US" dirty="0" err="1">
                <a:latin typeface="Trebuchet MS" panose="020B0603020202020204" pitchFamily="34" charset="0"/>
              </a:rPr>
              <a:t>Flexibilitate</a:t>
            </a:r>
            <a:r>
              <a:rPr lang="en-US" dirty="0">
                <a:latin typeface="Trebuchet MS" panose="020B0603020202020204" pitchFamily="34" charset="0"/>
              </a:rPr>
              <a:t>, </a:t>
            </a:r>
            <a:r>
              <a:rPr lang="ro-RO" dirty="0">
                <a:latin typeface="Trebuchet MS" panose="020B0603020202020204" pitchFamily="34" charset="0"/>
              </a:rPr>
              <a:t>în sensul de </a:t>
            </a:r>
            <a:r>
              <a:rPr lang="en-US" dirty="0">
                <a:latin typeface="Trebuchet MS" panose="020B0603020202020204" pitchFamily="34" charset="0"/>
              </a:rPr>
              <a:t>capacitate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încrederea</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sine de a se </a:t>
            </a:r>
            <a:r>
              <a:rPr lang="en-US" dirty="0" err="1">
                <a:latin typeface="Trebuchet MS" panose="020B0603020202020204" pitchFamily="34" charset="0"/>
              </a:rPr>
              <a:t>adapta</a:t>
            </a:r>
            <a:r>
              <a:rPr lang="en-US" dirty="0">
                <a:latin typeface="Trebuchet MS" panose="020B0603020202020204" pitchFamily="34" charset="0"/>
              </a:rPr>
              <a:t> la </a:t>
            </a:r>
            <a:r>
              <a:rPr lang="en-US" dirty="0" err="1">
                <a:latin typeface="Trebuchet MS" panose="020B0603020202020204" pitchFamily="34" charset="0"/>
              </a:rPr>
              <a:t>schimbări</a:t>
            </a:r>
            <a:r>
              <a:rPr lang="en-US" dirty="0">
                <a:latin typeface="Trebuchet MS" panose="020B0603020202020204" pitchFamily="34" charset="0"/>
              </a:rPr>
              <a:t> </a:t>
            </a:r>
            <a:r>
              <a:rPr lang="en-US" dirty="0" err="1">
                <a:latin typeface="Trebuchet MS" panose="020B0603020202020204" pitchFamily="34" charset="0"/>
              </a:rPr>
              <a:t>rapide</a:t>
            </a:r>
            <a:r>
              <a:rPr lang="en-US" dirty="0">
                <a:latin typeface="Trebuchet MS" panose="020B0603020202020204" pitchFamily="34" charset="0"/>
              </a:rPr>
              <a:t> </a:t>
            </a:r>
            <a:r>
              <a:rPr lang="en-US" dirty="0" err="1">
                <a:latin typeface="Trebuchet MS" panose="020B0603020202020204" pitchFamily="34" charset="0"/>
              </a:rPr>
              <a:t>sau</a:t>
            </a:r>
            <a:r>
              <a:rPr lang="en-US" dirty="0">
                <a:latin typeface="Trebuchet MS" panose="020B0603020202020204" pitchFamily="34" charset="0"/>
              </a:rPr>
              <a:t> </a:t>
            </a:r>
            <a:r>
              <a:rPr lang="en-US" dirty="0" err="1">
                <a:latin typeface="Trebuchet MS" panose="020B0603020202020204" pitchFamily="34" charset="0"/>
              </a:rPr>
              <a:t>majore</a:t>
            </a:r>
            <a:r>
              <a:rPr lang="ro-RO" dirty="0">
                <a:latin typeface="Trebuchet MS" panose="020B0603020202020204" pitchFamily="34" charset="0"/>
              </a:rPr>
              <a:t>;</a:t>
            </a:r>
          </a:p>
          <a:p>
            <a:pPr marL="285750" indent="-285750" algn="l">
              <a:buClr>
                <a:srgbClr val="00319A"/>
              </a:buClr>
              <a:buFont typeface="Wingdings" panose="05000000000000000000" pitchFamily="2" charset="2"/>
              <a:buChar char="v"/>
            </a:pPr>
            <a:r>
              <a:rPr lang="en-US" dirty="0" err="1">
                <a:latin typeface="Trebuchet MS" panose="020B0603020202020204" pitchFamily="34" charset="0"/>
              </a:rPr>
              <a:t>Curiozitate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dorința</a:t>
            </a:r>
            <a:r>
              <a:rPr lang="en-US" dirty="0">
                <a:latin typeface="Trebuchet MS" panose="020B0603020202020204" pitchFamily="34" charset="0"/>
              </a:rPr>
              <a:t> de a </a:t>
            </a:r>
            <a:r>
              <a:rPr lang="en-US" dirty="0" err="1">
                <a:latin typeface="Trebuchet MS" panose="020B0603020202020204" pitchFamily="34" charset="0"/>
              </a:rPr>
              <a:t>învăța</a:t>
            </a:r>
            <a:r>
              <a:rPr lang="en-US" dirty="0">
                <a:latin typeface="Trebuchet MS" panose="020B0603020202020204" pitchFamily="34" charset="0"/>
              </a:rPr>
              <a:t> </a:t>
            </a:r>
            <a:r>
              <a:rPr lang="en-US" dirty="0" err="1">
                <a:latin typeface="Trebuchet MS" panose="020B0603020202020204" pitchFamily="34" charset="0"/>
              </a:rPr>
              <a:t>pentru</a:t>
            </a:r>
            <a:r>
              <a:rPr lang="en-US" dirty="0">
                <a:latin typeface="Trebuchet MS" panose="020B0603020202020204" pitchFamily="34" charset="0"/>
              </a:rPr>
              <a:t> </a:t>
            </a:r>
            <a:r>
              <a:rPr lang="en-US" dirty="0" err="1">
                <a:latin typeface="Trebuchet MS" panose="020B0603020202020204" pitchFamily="34" charset="0"/>
              </a:rPr>
              <a:t>viață</a:t>
            </a:r>
            <a:r>
              <a:rPr lang="ro-RO" dirty="0">
                <a:latin typeface="Trebuchet MS" panose="020B0603020202020204" pitchFamily="34" charset="0"/>
              </a:rPr>
              <a:t>;</a:t>
            </a:r>
          </a:p>
          <a:p>
            <a:pPr marL="285750" indent="-285750" algn="l">
              <a:buClr>
                <a:srgbClr val="00319A"/>
              </a:buClr>
              <a:buFont typeface="Wingdings" panose="05000000000000000000" pitchFamily="2" charset="2"/>
              <a:buChar char="v"/>
            </a:pPr>
            <a:r>
              <a:rPr lang="en-US" dirty="0">
                <a:latin typeface="Trebuchet MS" panose="020B0603020202020204" pitchFamily="34" charset="0"/>
              </a:rPr>
              <a:t>O </a:t>
            </a:r>
            <a:r>
              <a:rPr lang="en-US" dirty="0" err="1">
                <a:latin typeface="Trebuchet MS" panose="020B0603020202020204" pitchFamily="34" charset="0"/>
              </a:rPr>
              <a:t>înțelegere</a:t>
            </a:r>
            <a:r>
              <a:rPr lang="en-US" dirty="0">
                <a:latin typeface="Trebuchet MS" panose="020B0603020202020204" pitchFamily="34" charset="0"/>
              </a:rPr>
              <a:t> </a:t>
            </a:r>
            <a:r>
              <a:rPr lang="en-US" dirty="0" err="1">
                <a:latin typeface="Trebuchet MS" panose="020B0603020202020204" pitchFamily="34" charset="0"/>
              </a:rPr>
              <a:t>profundă</a:t>
            </a:r>
            <a:r>
              <a:rPr lang="en-US" dirty="0">
                <a:latin typeface="Trebuchet MS" panose="020B0603020202020204" pitchFamily="34" charset="0"/>
              </a:rPr>
              <a:t> a </a:t>
            </a:r>
            <a:r>
              <a:rPr lang="en-US" dirty="0" err="1">
                <a:latin typeface="Trebuchet MS" panose="020B0603020202020204" pitchFamily="34" charset="0"/>
              </a:rPr>
              <a:t>importanței</a:t>
            </a:r>
            <a:r>
              <a:rPr lang="en-US" dirty="0">
                <a:latin typeface="Trebuchet MS" panose="020B0603020202020204" pitchFamily="34" charset="0"/>
              </a:rPr>
              <a:t> </a:t>
            </a:r>
            <a:r>
              <a:rPr lang="en-US" dirty="0" err="1">
                <a:latin typeface="Trebuchet MS" panose="020B0603020202020204" pitchFamily="34" charset="0"/>
              </a:rPr>
              <a:t>muncii</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a:t>
            </a:r>
            <a:r>
              <a:rPr lang="en-US" dirty="0" err="1">
                <a:latin typeface="Trebuchet MS" panose="020B0603020202020204" pitchFamily="34" charset="0"/>
              </a:rPr>
              <a:t>echipă</a:t>
            </a:r>
            <a:r>
              <a:rPr lang="ro-RO" dirty="0">
                <a:latin typeface="Trebuchet MS" panose="020B0603020202020204" pitchFamily="34" charset="0"/>
              </a:rPr>
              <a:t>;</a:t>
            </a:r>
          </a:p>
          <a:p>
            <a:pPr algn="l"/>
            <a:r>
              <a:rPr lang="en-US" dirty="0">
                <a:latin typeface="Trebuchet MS" panose="020B0603020202020204" pitchFamily="34" charset="0"/>
              </a:rPr>
              <a:t>(</a:t>
            </a:r>
            <a:r>
              <a:rPr lang="en-US" dirty="0">
                <a:solidFill>
                  <a:schemeClr val="accent6"/>
                </a:solidFill>
                <a:latin typeface="Trebuchet MS" panose="020B0603020202020204" pitchFamily="34" charset="0"/>
              </a:rPr>
              <a:t>American Society for Engineering Education -ASEE)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endParaRPr>
          </a:p>
        </p:txBody>
      </p:sp>
      <p:sp>
        <p:nvSpPr>
          <p:cNvPr id="12" name="Content Placeholder 2">
            <a:extLst>
              <a:ext uri="{FF2B5EF4-FFF2-40B4-BE49-F238E27FC236}">
                <a16:creationId xmlns:a16="http://schemas.microsoft.com/office/drawing/2014/main" xmlns="" id="{20ADB973-2A1F-404F-AFF5-79DAC4A46358}"/>
              </a:ext>
            </a:extLst>
          </p:cNvPr>
          <p:cNvSpPr txBox="1">
            <a:spLocks/>
          </p:cNvSpPr>
          <p:nvPr/>
        </p:nvSpPr>
        <p:spPr>
          <a:xfrm>
            <a:off x="629647" y="920293"/>
            <a:ext cx="9037320" cy="5337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smtClean="0">
                <a:solidFill>
                  <a:srgbClr val="00319A"/>
                </a:solidFill>
                <a:latin typeface="Trebuchet MS" panose="020B0603020202020204" pitchFamily="34" charset="0"/>
              </a:rPr>
              <a:t>A3.6</a:t>
            </a:r>
            <a:r>
              <a:rPr lang="ro-RO" sz="2800" b="1" dirty="0" smtClean="0">
                <a:solidFill>
                  <a:srgbClr val="00319A"/>
                </a:solidFill>
                <a:latin typeface="Trebuchet MS" panose="020B0603020202020204" pitchFamily="34" charset="0"/>
              </a:rPr>
              <a:t>. </a:t>
            </a:r>
            <a:r>
              <a:rPr lang="en-US" sz="2800" b="1" dirty="0" err="1" smtClean="0">
                <a:solidFill>
                  <a:srgbClr val="00319A"/>
                </a:solidFill>
                <a:latin typeface="Trebuchet MS" panose="020B0603020202020204" pitchFamily="34" charset="0"/>
              </a:rPr>
              <a:t>bis</a:t>
            </a:r>
            <a:r>
              <a:rPr lang="en-US" sz="2800" b="1" dirty="0" smtClean="0">
                <a:solidFill>
                  <a:srgbClr val="00319A"/>
                </a:solidFill>
                <a:latin typeface="Trebuchet MS" panose="020B0603020202020204" pitchFamily="34" charset="0"/>
              </a:rPr>
              <a:t> 1</a:t>
            </a:r>
            <a:r>
              <a:rPr lang="ro-RO" sz="2800" b="1" dirty="0" smtClean="0">
                <a:solidFill>
                  <a:srgbClr val="00319A"/>
                </a:solidFill>
                <a:latin typeface="Trebuchet MS" panose="020B0603020202020204" pitchFamily="34" charset="0"/>
              </a:rPr>
              <a:t> </a:t>
            </a:r>
            <a:r>
              <a:rPr lang="en-US" sz="2800" b="1" dirty="0" err="1">
                <a:solidFill>
                  <a:srgbClr val="00319A"/>
                </a:solidFill>
                <a:latin typeface="Trebuchet MS" panose="020B0603020202020204" pitchFamily="34" charset="0"/>
              </a:rPr>
              <a:t>Modele</a:t>
            </a:r>
            <a:r>
              <a:rPr lang="en-US" sz="2800" b="1" dirty="0">
                <a:solidFill>
                  <a:srgbClr val="00319A"/>
                </a:solidFill>
                <a:latin typeface="Trebuchet MS" panose="020B0603020202020204" pitchFamily="34" charset="0"/>
              </a:rPr>
              <a:t> de </a:t>
            </a:r>
            <a:r>
              <a:rPr lang="en-US" sz="2800" b="1" dirty="0" err="1">
                <a:solidFill>
                  <a:srgbClr val="00319A"/>
                </a:solidFill>
                <a:latin typeface="Trebuchet MS" panose="020B0603020202020204" pitchFamily="34" charset="0"/>
              </a:rPr>
              <a:t>programe</a:t>
            </a:r>
            <a:r>
              <a:rPr lang="en-US" sz="2800" b="1" dirty="0">
                <a:solidFill>
                  <a:srgbClr val="00319A"/>
                </a:solidFill>
                <a:latin typeface="Trebuchet MS" panose="020B0603020202020204" pitchFamily="34" charset="0"/>
              </a:rPr>
              <a:t> de </a:t>
            </a:r>
            <a:r>
              <a:rPr lang="en-US" sz="2800" b="1" dirty="0" err="1">
                <a:solidFill>
                  <a:srgbClr val="00319A"/>
                </a:solidFill>
                <a:latin typeface="Trebuchet MS" panose="020B0603020202020204" pitchFamily="34" charset="0"/>
              </a:rPr>
              <a:t>studii</a:t>
            </a:r>
            <a:r>
              <a:rPr lang="en-US" sz="2800" b="1" dirty="0">
                <a:solidFill>
                  <a:srgbClr val="00319A"/>
                </a:solidFill>
                <a:latin typeface="Trebuchet MS" panose="020B0603020202020204" pitchFamily="34" charset="0"/>
              </a:rPr>
              <a:t> </a:t>
            </a:r>
            <a:r>
              <a:rPr lang="ro-RO" sz="2800" b="1" dirty="0">
                <a:solidFill>
                  <a:srgbClr val="00319A"/>
                </a:solidFill>
                <a:latin typeface="Trebuchet MS" panose="020B0603020202020204" pitchFamily="34" charset="0"/>
              </a:rPr>
              <a:t>î</a:t>
            </a:r>
            <a:r>
              <a:rPr lang="en-US" sz="2800" b="1" dirty="0">
                <a:solidFill>
                  <a:srgbClr val="00319A"/>
                </a:solidFill>
                <a:latin typeface="Trebuchet MS" panose="020B0603020202020204" pitchFamily="34" charset="0"/>
              </a:rPr>
              <a:t>n </a:t>
            </a:r>
            <a:r>
              <a:rPr lang="en-US" sz="2800" b="1" dirty="0" err="1">
                <a:solidFill>
                  <a:srgbClr val="00319A"/>
                </a:solidFill>
                <a:latin typeface="Trebuchet MS" panose="020B0603020202020204" pitchFamily="34" charset="0"/>
              </a:rPr>
              <a:t>inginerie</a:t>
            </a:r>
            <a:r>
              <a:rPr lang="en-US" sz="2800" b="1" dirty="0">
                <a:solidFill>
                  <a:srgbClr val="00319A"/>
                </a:solidFill>
                <a:latin typeface="Trebuchet MS" panose="020B0603020202020204" pitchFamily="34" charset="0"/>
              </a:rPr>
              <a:t>  </a:t>
            </a:r>
            <a:endPar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ndParaRPr>
          </a:p>
        </p:txBody>
      </p:sp>
    </p:spTree>
    <p:extLst>
      <p:ext uri="{BB962C8B-B14F-4D97-AF65-F5344CB8AC3E}">
        <p14:creationId xmlns:p14="http://schemas.microsoft.com/office/powerpoint/2010/main" val="972162448"/>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graphicFrame>
        <p:nvGraphicFramePr>
          <p:cNvPr id="12" name="Content Placeholder 3">
            <a:extLst>
              <a:ext uri="{FF2B5EF4-FFF2-40B4-BE49-F238E27FC236}">
                <a16:creationId xmlns:a16="http://schemas.microsoft.com/office/drawing/2014/main" xmlns="" id="{DB9F8677-23E4-4F54-8757-C9EBC58E17CF}"/>
              </a:ext>
            </a:extLst>
          </p:cNvPr>
          <p:cNvGraphicFramePr>
            <a:graphicFrameLocks/>
          </p:cNvGraphicFramePr>
          <p:nvPr>
            <p:extLst>
              <p:ext uri="{D42A27DB-BD31-4B8C-83A1-F6EECF244321}">
                <p14:modId xmlns:p14="http://schemas.microsoft.com/office/powerpoint/2010/main" val="2033801984"/>
              </p:ext>
            </p:extLst>
          </p:nvPr>
        </p:nvGraphicFramePr>
        <p:xfrm>
          <a:off x="1781443" y="1916924"/>
          <a:ext cx="8436187" cy="3540438"/>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xmlns="" id="{386B36EC-6D0D-42F3-B413-623C61554ED3}"/>
              </a:ext>
            </a:extLst>
          </p:cNvPr>
          <p:cNvSpPr txBox="1"/>
          <p:nvPr/>
        </p:nvSpPr>
        <p:spPr>
          <a:xfrm>
            <a:off x="375024" y="1009786"/>
            <a:ext cx="693103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319A"/>
                </a:solidFill>
                <a:latin typeface="Trebuchet MS" panose="020B0603020202020204" pitchFamily="34" charset="0"/>
                <a:cs typeface="Times New Roman" panose="02020603050405020304" pitchFamily="18" charset="0"/>
              </a:rPr>
              <a:t>3.6</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Times New Roman" panose="02020603050405020304" pitchFamily="18" charset="0"/>
              </a:rPr>
              <a:t>.1.</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rPr>
              <a:t>Statistică învățământ </a:t>
            </a:r>
            <a:r>
              <a:rPr lang="en-US" sz="2800" b="1" dirty="0">
                <a:solidFill>
                  <a:srgbClr val="00319A"/>
                </a:solidFill>
                <a:latin typeface="Trebuchet MS" panose="020B0603020202020204" pitchFamily="34" charset="0"/>
                <a:cs typeface="Times New Roman" panose="02020603050405020304" pitchFamily="18" charset="0"/>
              </a:rPr>
              <a:t>superior </a:t>
            </a:r>
            <a:endPar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4185656974"/>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15" name="Title 1">
            <a:extLst>
              <a:ext uri="{FF2B5EF4-FFF2-40B4-BE49-F238E27FC236}">
                <a16:creationId xmlns:a16="http://schemas.microsoft.com/office/drawing/2014/main" xmlns="" id="{93AFBE3F-9AC4-478B-81DD-D6EF99A2E323}"/>
              </a:ext>
            </a:extLst>
          </p:cNvPr>
          <p:cNvSpPr txBox="1">
            <a:spLocks/>
          </p:cNvSpPr>
          <p:nvPr/>
        </p:nvSpPr>
        <p:spPr>
          <a:xfrm>
            <a:off x="1120539" y="1749366"/>
            <a:ext cx="9757996" cy="6238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Distribuția programelor de studii în universitățile care au domenii tehnice, în funcție de nivelul CNC, ianuarie 2022 (sursa ANC)</a:t>
            </a:r>
            <a:r>
              <a:rPr kumimoji="0" lang="en-US" sz="1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r>
            <a:br>
              <a:rPr kumimoji="0" lang="en-US" sz="1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br>
            <a:r>
              <a:rPr kumimoji="0" lang="ro-RO" sz="36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US" sz="36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r>
            <a:br>
              <a:rPr kumimoji="0" lang="en-US" sz="36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br>
            <a:endParaRPr kumimoji="0" lang="en-US" sz="1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pic>
        <p:nvPicPr>
          <p:cNvPr id="18" name="Content Placeholder 3">
            <a:extLst>
              <a:ext uri="{FF2B5EF4-FFF2-40B4-BE49-F238E27FC236}">
                <a16:creationId xmlns:a16="http://schemas.microsoft.com/office/drawing/2014/main" xmlns="" id="{3D65A63E-F226-442E-B948-271C0F77206C}"/>
              </a:ext>
            </a:extLst>
          </p:cNvPr>
          <p:cNvPicPr>
            <a:picLocks noChangeAspect="1"/>
          </p:cNvPicPr>
          <p:nvPr/>
        </p:nvPicPr>
        <p:blipFill>
          <a:blip r:embed="rId6"/>
          <a:stretch>
            <a:fillRect/>
          </a:stretch>
        </p:blipFill>
        <p:spPr>
          <a:xfrm>
            <a:off x="1952625" y="1642775"/>
            <a:ext cx="8248649" cy="3814587"/>
          </a:xfrm>
          <a:prstGeom prst="rect">
            <a:avLst/>
          </a:prstGeom>
        </p:spPr>
      </p:pic>
    </p:spTree>
    <p:extLst>
      <p:ext uri="{BB962C8B-B14F-4D97-AF65-F5344CB8AC3E}">
        <p14:creationId xmlns:p14="http://schemas.microsoft.com/office/powerpoint/2010/main" val="2720187406"/>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02"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6" y="5801340"/>
            <a:ext cx="1895386" cy="701854"/>
          </a:xfrm>
          <a:prstGeom prst="rect">
            <a:avLst/>
          </a:prstGeom>
        </p:spPr>
      </p:pic>
      <p:sp>
        <p:nvSpPr>
          <p:cNvPr id="8" name="Title 1">
            <a:extLst>
              <a:ext uri="{FF2B5EF4-FFF2-40B4-BE49-F238E27FC236}">
                <a16:creationId xmlns:a16="http://schemas.microsoft.com/office/drawing/2014/main" xmlns="" id="{2376FADF-DCDB-49C4-BA61-1086B2276E86}"/>
              </a:ext>
            </a:extLst>
          </p:cNvPr>
          <p:cNvSpPr txBox="1">
            <a:spLocks/>
          </p:cNvSpPr>
          <p:nvPr/>
        </p:nvSpPr>
        <p:spPr>
          <a:xfrm>
            <a:off x="1824039" y="745275"/>
            <a:ext cx="8543925" cy="123535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Distribuția calificărilor (unice) în universitățile care au domenii tehnice, în funcție de nivelul CNC, ianuarie 2022 (sursa ANC)</a:t>
            </a:r>
            <a:r>
              <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t/>
            </a:r>
            <a:br>
              <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rPr>
            </a:br>
            <a:endPar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Times New Roman" panose="02020603050405020304" pitchFamily="18" charset="0"/>
            </a:endParaRPr>
          </a:p>
        </p:txBody>
      </p:sp>
      <p:graphicFrame>
        <p:nvGraphicFramePr>
          <p:cNvPr id="12" name="Content Placeholder 3">
            <a:extLst>
              <a:ext uri="{FF2B5EF4-FFF2-40B4-BE49-F238E27FC236}">
                <a16:creationId xmlns:a16="http://schemas.microsoft.com/office/drawing/2014/main" xmlns="" id="{C784ED2F-4912-40EF-A163-3108033C87D3}"/>
              </a:ext>
            </a:extLst>
          </p:cNvPr>
          <p:cNvGraphicFramePr>
            <a:graphicFrameLocks/>
          </p:cNvGraphicFramePr>
          <p:nvPr>
            <p:extLst>
              <p:ext uri="{D42A27DB-BD31-4B8C-83A1-F6EECF244321}">
                <p14:modId xmlns:p14="http://schemas.microsoft.com/office/powerpoint/2010/main" val="3956119142"/>
              </p:ext>
            </p:extLst>
          </p:nvPr>
        </p:nvGraphicFramePr>
        <p:xfrm>
          <a:off x="1565348" y="1720291"/>
          <a:ext cx="9061302" cy="374955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52580854"/>
      </p:ext>
    </p:extLst>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223586"/>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graphicFrame>
        <p:nvGraphicFramePr>
          <p:cNvPr id="12" name="Chart 11">
            <a:extLst>
              <a:ext uri="{FF2B5EF4-FFF2-40B4-BE49-F238E27FC236}">
                <a16:creationId xmlns:a16="http://schemas.microsoft.com/office/drawing/2014/main" xmlns="" id="{AA6C41E3-C0FC-41FF-AE0C-CC8F86084733}"/>
              </a:ext>
            </a:extLst>
          </p:cNvPr>
          <p:cNvGraphicFramePr/>
          <p:nvPr>
            <p:extLst>
              <p:ext uri="{D42A27DB-BD31-4B8C-83A1-F6EECF244321}">
                <p14:modId xmlns:p14="http://schemas.microsoft.com/office/powerpoint/2010/main" val="2938600039"/>
              </p:ext>
            </p:extLst>
          </p:nvPr>
        </p:nvGraphicFramePr>
        <p:xfrm>
          <a:off x="1704975" y="956719"/>
          <a:ext cx="8667750" cy="450709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51367786"/>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graphicFrame>
        <p:nvGraphicFramePr>
          <p:cNvPr id="8" name="Chart 7">
            <a:extLst>
              <a:ext uri="{FF2B5EF4-FFF2-40B4-BE49-F238E27FC236}">
                <a16:creationId xmlns:a16="http://schemas.microsoft.com/office/drawing/2014/main" xmlns="" id="{415B8A0F-1E67-4FC6-A8BC-D74BE1AB9104}"/>
              </a:ext>
            </a:extLst>
          </p:cNvPr>
          <p:cNvGraphicFramePr/>
          <p:nvPr>
            <p:extLst>
              <p:ext uri="{D42A27DB-BD31-4B8C-83A1-F6EECF244321}">
                <p14:modId xmlns:p14="http://schemas.microsoft.com/office/powerpoint/2010/main" val="981388441"/>
              </p:ext>
            </p:extLst>
          </p:nvPr>
        </p:nvGraphicFramePr>
        <p:xfrm>
          <a:off x="1590675" y="1009786"/>
          <a:ext cx="9315450" cy="44475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28361022"/>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179498"/>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pic>
        <p:nvPicPr>
          <p:cNvPr id="8" name="Picture 7">
            <a:extLst>
              <a:ext uri="{FF2B5EF4-FFF2-40B4-BE49-F238E27FC236}">
                <a16:creationId xmlns:a16="http://schemas.microsoft.com/office/drawing/2014/main" xmlns="" id="{4AEA1374-F5FA-41B0-BB07-CD1A4C2EE6CC}"/>
              </a:ext>
            </a:extLst>
          </p:cNvPr>
          <p:cNvPicPr/>
          <p:nvPr/>
        </p:nvPicPr>
        <p:blipFill>
          <a:blip r:embed="rId6">
            <a:extLst>
              <a:ext uri="{28A0092B-C50C-407E-A947-70E740481C1C}">
                <a14:useLocalDpi xmlns:a14="http://schemas.microsoft.com/office/drawing/2010/main" val="0"/>
              </a:ext>
            </a:extLst>
          </a:blip>
          <a:stretch>
            <a:fillRect/>
          </a:stretch>
        </p:blipFill>
        <p:spPr>
          <a:xfrm>
            <a:off x="4180125" y="2189270"/>
            <a:ext cx="3887550" cy="3177540"/>
          </a:xfrm>
          <a:prstGeom prst="rect">
            <a:avLst/>
          </a:prstGeom>
        </p:spPr>
      </p:pic>
      <p:sp>
        <p:nvSpPr>
          <p:cNvPr id="12" name="Title 1">
            <a:extLst>
              <a:ext uri="{FF2B5EF4-FFF2-40B4-BE49-F238E27FC236}">
                <a16:creationId xmlns:a16="http://schemas.microsoft.com/office/drawing/2014/main" xmlns="" id="{689E9D20-3E7C-4DC0-838F-03AFCFF4635A}"/>
              </a:ext>
            </a:extLst>
          </p:cNvPr>
          <p:cNvSpPr txBox="1">
            <a:spLocks/>
          </p:cNvSpPr>
          <p:nvPr/>
        </p:nvSpPr>
        <p:spPr>
          <a:xfrm>
            <a:off x="493777" y="929221"/>
            <a:ext cx="11292840" cy="1125346"/>
          </a:xfrm>
          <a:prstGeom prst="rect">
            <a:avLst/>
          </a:prstGeom>
        </p:spPr>
        <p:txBody>
          <a:bodyPr vert="horz" lIns="91440" tIns="45720" rIns="91440" bIns="45720" rtlCol="0" anchor="b">
            <a:normAutofit fontScale="30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b="1" dirty="0" err="1">
                <a:solidFill>
                  <a:srgbClr val="FF0000"/>
                </a:solidFill>
                <a:latin typeface="Trebuchet MS" panose="020B0603020202020204" pitchFamily="34" charset="0"/>
              </a:rPr>
              <a:t>Putem</a:t>
            </a:r>
            <a:r>
              <a:rPr lang="en-US" b="1" dirty="0">
                <a:solidFill>
                  <a:srgbClr val="FF0000"/>
                </a:solidFill>
                <a:latin typeface="Trebuchet MS" panose="020B0603020202020204" pitchFamily="34" charset="0"/>
              </a:rPr>
              <a:t> </a:t>
            </a:r>
            <a:r>
              <a:rPr lang="en-US" b="1" dirty="0" err="1">
                <a:solidFill>
                  <a:srgbClr val="FF0000"/>
                </a:solidFill>
                <a:latin typeface="Trebuchet MS" panose="020B0603020202020204" pitchFamily="34" charset="0"/>
              </a:rPr>
              <a:t>scrie</a:t>
            </a:r>
            <a:r>
              <a:rPr lang="en-US" b="1" dirty="0">
                <a:solidFill>
                  <a:srgbClr val="FF0000"/>
                </a:solidFill>
                <a:latin typeface="Trebuchet MS" panose="020B0603020202020204" pitchFamily="34" charset="0"/>
              </a:rPr>
              <a:t> </a:t>
            </a:r>
            <a:r>
              <a:rPr lang="en-US" b="1" dirty="0" err="1">
                <a:solidFill>
                  <a:srgbClr val="FF0000"/>
                </a:solidFill>
                <a:latin typeface="Trebuchet MS" panose="020B0603020202020204" pitchFamily="34" charset="0"/>
              </a:rPr>
              <a:t>rezultate</a:t>
            </a:r>
            <a:r>
              <a:rPr lang="en-US" b="1" dirty="0">
                <a:solidFill>
                  <a:srgbClr val="FF0000"/>
                </a:solidFill>
                <a:latin typeface="Trebuchet MS" panose="020B0603020202020204" pitchFamily="34" charset="0"/>
              </a:rPr>
              <a:t> ale </a:t>
            </a:r>
            <a:r>
              <a:rPr lang="ro-RO" b="1" dirty="0">
                <a:solidFill>
                  <a:srgbClr val="FF0000"/>
                </a:solidFill>
                <a:latin typeface="Trebuchet MS" panose="020B0603020202020204" pitchFamily="34" charset="0"/>
              </a:rPr>
              <a:t>î</a:t>
            </a:r>
            <a:r>
              <a:rPr lang="en-US" b="1" dirty="0" err="1">
                <a:solidFill>
                  <a:srgbClr val="FF0000"/>
                </a:solidFill>
                <a:latin typeface="Trebuchet MS" panose="020B0603020202020204" pitchFamily="34" charset="0"/>
              </a:rPr>
              <a:t>nv</a:t>
            </a:r>
            <a:r>
              <a:rPr lang="ro-RO" b="1" dirty="0">
                <a:solidFill>
                  <a:srgbClr val="FF0000"/>
                </a:solidFill>
                <a:latin typeface="Trebuchet MS" panose="020B0603020202020204" pitchFamily="34" charset="0"/>
              </a:rPr>
              <a:t>ăță</a:t>
            </a:r>
            <a:r>
              <a:rPr lang="en-US" b="1" dirty="0" err="1">
                <a:solidFill>
                  <a:srgbClr val="FF0000"/>
                </a:solidFill>
                <a:latin typeface="Trebuchet MS" panose="020B0603020202020204" pitchFamily="34" charset="0"/>
              </a:rPr>
              <a:t>rii</a:t>
            </a:r>
            <a:r>
              <a:rPr lang="en-US" b="1" dirty="0">
                <a:solidFill>
                  <a:srgbClr val="FF0000"/>
                </a:solidFill>
                <a:latin typeface="Trebuchet MS" panose="020B0603020202020204" pitchFamily="34" charset="0"/>
              </a:rPr>
              <a:t> </a:t>
            </a:r>
            <a:r>
              <a:rPr lang="en-US" b="1" dirty="0" err="1">
                <a:solidFill>
                  <a:srgbClr val="FF0000"/>
                </a:solidFill>
                <a:latin typeface="Trebuchet MS" panose="020B0603020202020204" pitchFamily="34" charset="0"/>
              </a:rPr>
              <a:t>pentru</a:t>
            </a:r>
            <a:r>
              <a:rPr lang="en-US" b="1" dirty="0">
                <a:solidFill>
                  <a:srgbClr val="FF0000"/>
                </a:solidFill>
                <a:latin typeface="Trebuchet MS" panose="020B0603020202020204" pitchFamily="34" charset="0"/>
              </a:rPr>
              <a:t> </a:t>
            </a:r>
            <a:r>
              <a:rPr lang="en-US" b="1" dirty="0" err="1">
                <a:solidFill>
                  <a:srgbClr val="FF0000"/>
                </a:solidFill>
                <a:latin typeface="Trebuchet MS" panose="020B0603020202020204" pitchFamily="34" charset="0"/>
              </a:rPr>
              <a:t>sute</a:t>
            </a:r>
            <a:r>
              <a:rPr lang="en-US" b="1" dirty="0">
                <a:solidFill>
                  <a:srgbClr val="FF0000"/>
                </a:solidFill>
                <a:latin typeface="Trebuchet MS" panose="020B0603020202020204" pitchFamily="34" charset="0"/>
              </a:rPr>
              <a:t>/mii de </a:t>
            </a:r>
            <a:r>
              <a:rPr lang="en-US" b="1" dirty="0" err="1">
                <a:solidFill>
                  <a:srgbClr val="FF0000"/>
                </a:solidFill>
                <a:latin typeface="Trebuchet MS" panose="020B0603020202020204" pitchFamily="34" charset="0"/>
              </a:rPr>
              <a:t>programe</a:t>
            </a:r>
            <a:r>
              <a:rPr lang="en-US" b="1" dirty="0">
                <a:solidFill>
                  <a:srgbClr val="FF0000"/>
                </a:solidFill>
                <a:latin typeface="Trebuchet MS" panose="020B0603020202020204" pitchFamily="34" charset="0"/>
              </a:rPr>
              <a:t> </a:t>
            </a:r>
            <a:r>
              <a:rPr lang="en-US" b="1" dirty="0" err="1">
                <a:solidFill>
                  <a:srgbClr val="FF0000"/>
                </a:solidFill>
                <a:latin typeface="Trebuchet MS" panose="020B0603020202020204" pitchFamily="34" charset="0"/>
              </a:rPr>
              <a:t>imaginate</a:t>
            </a:r>
            <a:r>
              <a:rPr lang="en-US" b="1" dirty="0">
                <a:solidFill>
                  <a:srgbClr val="FF0000"/>
                </a:solidFill>
                <a:latin typeface="Trebuchet MS" panose="020B0603020202020204" pitchFamily="34" charset="0"/>
              </a:rPr>
              <a:t>? NU</a:t>
            </a:r>
            <a:r>
              <a:rPr lang="ro-RO" b="1" dirty="0">
                <a:solidFill>
                  <a:srgbClr val="FF0000"/>
                </a:solidFill>
                <a:latin typeface="Trebuchet MS" panose="020B0603020202020204" pitchFamily="34" charset="0"/>
              </a:rPr>
              <a:t>! A</a:t>
            </a:r>
            <a:r>
              <a:rPr lang="en-US" b="1" dirty="0" err="1">
                <a:solidFill>
                  <a:srgbClr val="FF0000"/>
                </a:solidFill>
                <a:latin typeface="Trebuchet MS" panose="020B0603020202020204" pitchFamily="34" charset="0"/>
              </a:rPr>
              <a:t>vem</a:t>
            </a:r>
            <a:r>
              <a:rPr lang="en-US" b="1" dirty="0">
                <a:solidFill>
                  <a:srgbClr val="FF0000"/>
                </a:solidFill>
                <a:latin typeface="Trebuchet MS" panose="020B0603020202020204" pitchFamily="34" charset="0"/>
              </a:rPr>
              <a:t> </a:t>
            </a:r>
            <a:r>
              <a:rPr lang="en-US" b="1" dirty="0" err="1">
                <a:solidFill>
                  <a:srgbClr val="FF0000"/>
                </a:solidFill>
                <a:latin typeface="Trebuchet MS" panose="020B0603020202020204" pitchFamily="34" charset="0"/>
              </a:rPr>
              <a:t>nevoie</a:t>
            </a:r>
            <a:r>
              <a:rPr lang="en-US" b="1" dirty="0">
                <a:solidFill>
                  <a:srgbClr val="FF0000"/>
                </a:solidFill>
                <a:latin typeface="Trebuchet MS" panose="020B0603020202020204" pitchFamily="34" charset="0"/>
              </a:rPr>
              <a:t> de </a:t>
            </a:r>
            <a:r>
              <a:rPr lang="en-US" b="1" dirty="0" err="1" smtClean="0">
                <a:solidFill>
                  <a:srgbClr val="FF0000"/>
                </a:solidFill>
                <a:latin typeface="Trebuchet MS" panose="020B0603020202020204" pitchFamily="34" charset="0"/>
              </a:rPr>
              <a:t>modele</a:t>
            </a:r>
            <a:r>
              <a:rPr lang="en-US" b="1" dirty="0" smtClean="0">
                <a:solidFill>
                  <a:srgbClr val="FF0000"/>
                </a:solidFill>
                <a:latin typeface="Trebuchet MS" panose="020B0603020202020204" pitchFamily="34" charset="0"/>
              </a:rPr>
              <a:t>.</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00319A"/>
                </a:solidFill>
                <a:latin typeface="Trebuchet MS" panose="020B0603020202020204" pitchFamily="34" charset="0"/>
              </a:rPr>
              <a:t> </a:t>
            </a:r>
            <a:endParaRPr lang="en-US" b="1" dirty="0">
              <a:solidFill>
                <a:srgbClr val="00319A"/>
              </a:solidFill>
              <a:latin typeface="Trebuchet MS" panose="020B0603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n-US" b="1" dirty="0" smtClean="0">
                <a:solidFill>
                  <a:srgbClr val="00319A"/>
                </a:solidFill>
                <a:latin typeface="Trebuchet MS" panose="020B0603020202020204" pitchFamily="34" charset="0"/>
              </a:rPr>
              <a:t>3.6</a:t>
            </a:r>
            <a:r>
              <a:rPr kumimoji="0" lang="en-US" sz="54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.2</a:t>
            </a:r>
            <a:r>
              <a:rPr kumimoji="0" lang="en-US"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a:t>
            </a:r>
            <a:r>
              <a:rPr kumimoji="0" lang="ro-RO"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US" sz="54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Modelul</a:t>
            </a:r>
            <a:r>
              <a:rPr kumimoji="0" lang="en-US"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US" sz="54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Piramidal</a:t>
            </a:r>
            <a:r>
              <a:rPr kumimoji="0" lang="en-US"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al </a:t>
            </a:r>
            <a:r>
              <a:rPr kumimoji="0" lang="en-US" sz="54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Competen</a:t>
            </a:r>
            <a:r>
              <a:rPr kumimoji="0" lang="ro-RO"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ț</a:t>
            </a:r>
            <a:r>
              <a:rPr kumimoji="0" lang="en-US" sz="54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elor</a:t>
            </a:r>
            <a:endParaRPr kumimoji="0" lang="en-US"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Modelul</a:t>
            </a:r>
            <a:r>
              <a:rPr kumimoji="0" lang="en-US"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ro-RO"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A</a:t>
            </a:r>
            <a:r>
              <a:rPr kumimoji="0" lang="en-US" sz="54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cademiei</a:t>
            </a:r>
            <a:r>
              <a:rPr kumimoji="0" lang="en-US"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de </a:t>
            </a:r>
            <a:r>
              <a:rPr kumimoji="0" lang="ro-RO"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I</a:t>
            </a:r>
            <a:r>
              <a:rPr kumimoji="0" lang="en-US" sz="54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nginerie</a:t>
            </a:r>
            <a:r>
              <a:rPr kumimoji="0" lang="en-US"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din </a:t>
            </a:r>
            <a:r>
              <a:rPr kumimoji="0" lang="ro-RO"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SUA</a:t>
            </a:r>
            <a:endParaRPr kumimoji="0" lang="en-US"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Modelul</a:t>
            </a:r>
            <a:r>
              <a:rPr kumimoji="0" lang="en-US"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US" sz="54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promovat</a:t>
            </a:r>
            <a:r>
              <a:rPr kumimoji="0" lang="en-US" sz="5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de US Dept. of Labor </a:t>
            </a:r>
            <a:r>
              <a:rPr kumimoji="0" lang="en-US" sz="54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www.dol.gov. </a:t>
            </a:r>
            <a:r>
              <a:rPr kumimoji="0" lang="en-US" sz="5400" b="0"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endParaRPr kumimoji="0" lang="en-US" sz="5400" b="0"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Tree>
    <p:extLst>
      <p:ext uri="{BB962C8B-B14F-4D97-AF65-F5344CB8AC3E}">
        <p14:creationId xmlns:p14="http://schemas.microsoft.com/office/powerpoint/2010/main" val="4195509056"/>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8" name="Title 1">
            <a:extLst>
              <a:ext uri="{FF2B5EF4-FFF2-40B4-BE49-F238E27FC236}">
                <a16:creationId xmlns:a16="http://schemas.microsoft.com/office/drawing/2014/main" xmlns="" id="{AFF2CFAA-418B-4AE2-AD6D-A251AAE614E8}"/>
              </a:ext>
            </a:extLst>
          </p:cNvPr>
          <p:cNvSpPr txBox="1">
            <a:spLocks/>
          </p:cNvSpPr>
          <p:nvPr/>
        </p:nvSpPr>
        <p:spPr>
          <a:xfrm>
            <a:off x="330927" y="720589"/>
            <a:ext cx="8765919" cy="6450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dirty="0" smtClean="0">
                <a:solidFill>
                  <a:srgbClr val="00319A"/>
                </a:solidFill>
                <a:latin typeface="Trebuchet MS" panose="020B0603020202020204" pitchFamily="34" charset="0"/>
              </a:rPr>
              <a:t>3.6</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.3</a:t>
            </a: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Rezultatele învățării pentru ingineri</a:t>
            </a:r>
            <a:endPar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12" name="Content Placeholder 2">
            <a:extLst>
              <a:ext uri="{FF2B5EF4-FFF2-40B4-BE49-F238E27FC236}">
                <a16:creationId xmlns:a16="http://schemas.microsoft.com/office/drawing/2014/main" xmlns="" id="{D9F280CD-3A27-4C0B-A7D7-183694E0F919}"/>
              </a:ext>
            </a:extLst>
          </p:cNvPr>
          <p:cNvSpPr txBox="1">
            <a:spLocks/>
          </p:cNvSpPr>
          <p:nvPr/>
        </p:nvSpPr>
        <p:spPr>
          <a:xfrm>
            <a:off x="330927" y="1472063"/>
            <a:ext cx="11795970" cy="4766655"/>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rPr>
              <a:t>Tab</a:t>
            </a:r>
            <a:r>
              <a:rPr kumimoji="0" lang="ro-RO" sz="2400" b="1" i="0" u="none" strike="noStrike" kern="1200" cap="none" spc="0" normalizeH="0" baseline="0" noProof="0" dirty="0">
                <a:ln>
                  <a:noFill/>
                </a:ln>
                <a:solidFill>
                  <a:srgbClr val="00319A"/>
                </a:solidFill>
                <a:effectLst/>
                <a:uLnTx/>
                <a:uFillTx/>
                <a:latin typeface="Trebuchet MS" panose="020B0603020202020204" pitchFamily="34" charset="0"/>
              </a:rPr>
              <a:t>e</a:t>
            </a:r>
            <a:r>
              <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rPr>
              <a:t>l 3. </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rPr>
              <a:t>ABET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rPr>
              <a:t>Criteri</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rPr>
              <a:t>ul </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rPr>
              <a:t>3, </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rPr>
              <a:t>Rezultate</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rPr>
              <a:t> (a) - (k)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a) </a:t>
            </a:r>
            <a:r>
              <a:rPr kumimoji="0" lang="ro-RO" sz="2400" b="1" i="0" u="none" strike="noStrike" kern="1200" cap="none" spc="0" normalizeH="0" baseline="0" noProof="0" dirty="0">
                <a:ln>
                  <a:noFill/>
                </a:ln>
                <a:solidFill>
                  <a:schemeClr val="accent6"/>
                </a:solidFill>
                <a:effectLst/>
                <a:uLnTx/>
                <a:uFillTx/>
                <a:latin typeface="Trebuchet MS" panose="020B0603020202020204" pitchFamily="34" charset="0"/>
              </a:rPr>
              <a:t>abilitatea</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de a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cs typeface="Times New Roman" panose="02020603050405020304" pitchFamily="18" charset="0"/>
              </a:rPr>
              <a:t>aplica</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cs typeface="Times New Roman" panose="02020603050405020304" pitchFamily="18" charset="0"/>
              </a:rPr>
              <a:t>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cs typeface="Times New Roman" panose="02020603050405020304" pitchFamily="18" charset="0"/>
              </a:rPr>
              <a:t>cunoștințe</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cs typeface="Times New Roman" panose="02020603050405020304" pitchFamily="18" charset="0"/>
              </a:rPr>
              <a:t> </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de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matematică</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știință</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și</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inginerie</a:t>
            </a:r>
            <a:r>
              <a:rPr kumimoji="0" lang="ro-RO" sz="2400" b="1" i="0" u="none" strike="noStrike" kern="1200" cap="none" spc="0" normalizeH="0" baseline="0" noProof="0" dirty="0">
                <a:ln>
                  <a:noFill/>
                </a:ln>
                <a:solidFill>
                  <a:schemeClr val="accent6"/>
                </a:solidFill>
                <a:effectLst/>
                <a:uLnTx/>
                <a:uFillTx/>
                <a:latin typeface="Trebuchet MS" panose="020B0603020202020204" pitchFamily="34" charset="0"/>
              </a:rPr>
              <a:t>;</a:t>
            </a:r>
            <a:endPar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b) </a:t>
            </a:r>
            <a:r>
              <a:rPr kumimoji="0" lang="ro-RO" sz="2400" b="1" i="0" u="none" strike="noStrike" kern="1200" cap="none" spc="0" normalizeH="0" baseline="0" noProof="0" dirty="0">
                <a:ln>
                  <a:noFill/>
                </a:ln>
                <a:solidFill>
                  <a:schemeClr val="accent6"/>
                </a:solidFill>
                <a:effectLst/>
                <a:uLnTx/>
                <a:uFillTx/>
                <a:latin typeface="Trebuchet MS" panose="020B0603020202020204" pitchFamily="34" charset="0"/>
              </a:rPr>
              <a:t>abilitatea </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de a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proiecta</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și</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de a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efectua</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experimente</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precum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și</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de a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analiza</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și</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interpreta</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date</a:t>
            </a:r>
            <a:r>
              <a:rPr kumimoji="0" lang="ro-RO" sz="2400" b="1" i="0" u="none" strike="noStrike" kern="1200" cap="none" spc="0" normalizeH="0" baseline="0" noProof="0" dirty="0">
                <a:ln>
                  <a:noFill/>
                </a:ln>
                <a:solidFill>
                  <a:schemeClr val="accent6"/>
                </a:solidFill>
                <a:effectLst/>
                <a:uLnTx/>
                <a:uFillTx/>
                <a:latin typeface="Trebuchet MS" panose="020B0603020202020204" pitchFamily="34" charset="0"/>
              </a:rPr>
              <a:t>;</a:t>
            </a:r>
            <a:endPar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c) </a:t>
            </a:r>
            <a:r>
              <a:rPr kumimoji="0" lang="ro-RO" sz="2400" b="1" i="0" u="none" strike="noStrike" kern="1200" cap="none" spc="0" normalizeH="0" baseline="0" noProof="0" dirty="0">
                <a:ln>
                  <a:noFill/>
                </a:ln>
                <a:solidFill>
                  <a:schemeClr val="accent6"/>
                </a:solidFill>
                <a:effectLst/>
                <a:uLnTx/>
                <a:uFillTx/>
                <a:latin typeface="Trebuchet MS" panose="020B0603020202020204" pitchFamily="34" charset="0"/>
              </a:rPr>
              <a:t>abilitatea</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de a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proiecta</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un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sistem</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ro-RO" sz="2400" b="1" i="0" u="sng" strike="noStrike" kern="1200" cap="none" spc="0" normalizeH="0" baseline="0" noProof="0" dirty="0">
                <a:ln>
                  <a:noFill/>
                </a:ln>
                <a:solidFill>
                  <a:schemeClr val="accent6"/>
                </a:solidFill>
                <a:effectLst/>
                <a:uLnTx/>
                <a:uFillTx/>
                <a:latin typeface="Trebuchet MS" panose="020B0603020202020204" pitchFamily="34" charset="0"/>
              </a:rPr>
              <a:t>o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componentă</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sau</a:t>
            </a:r>
            <a:r>
              <a:rPr kumimoji="0" lang="ro-RO" sz="2400" b="1" i="0" u="sng" strike="noStrike" kern="1200" cap="none" spc="0" normalizeH="0" baseline="0" noProof="0" dirty="0">
                <a:ln>
                  <a:noFill/>
                </a:ln>
                <a:solidFill>
                  <a:schemeClr val="accent6"/>
                </a:solidFill>
                <a:effectLst/>
                <a:uLnTx/>
                <a:uFillTx/>
                <a:latin typeface="Trebuchet MS" panose="020B0603020202020204" pitchFamily="34" charset="0"/>
              </a:rPr>
              <a:t> un</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proces</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pentru</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satisface</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nevoile</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dorite</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în</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cadrul</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unor</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constrângeri</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realiste</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precum</a:t>
            </a:r>
            <a:r>
              <a:rPr kumimoji="0" lang="ro-RO" sz="2400" b="1" i="0" u="none" strike="noStrike" kern="1200" cap="none" spc="0" normalizeH="0" baseline="0" noProof="0" dirty="0">
                <a:ln>
                  <a:noFill/>
                </a:ln>
                <a:solidFill>
                  <a:schemeClr val="accent6"/>
                </a:solidFill>
                <a:effectLst/>
                <a:uLnTx/>
                <a:uFillTx/>
                <a:latin typeface="Trebuchet MS" panose="020B0603020202020204" pitchFamily="34" charset="0"/>
              </a:rPr>
              <a:t> cele</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economice</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de </a:t>
            </a:r>
            <a:r>
              <a:rPr kumimoji="0" lang="ro-RO" sz="2400" b="1" i="0" u="none" strike="noStrike" kern="1200" cap="none" spc="0" normalizeH="0" baseline="0" noProof="0" dirty="0">
                <a:ln>
                  <a:noFill/>
                </a:ln>
                <a:solidFill>
                  <a:schemeClr val="accent6"/>
                </a:solidFill>
                <a:effectLst/>
                <a:uLnTx/>
                <a:uFillTx/>
                <a:latin typeface="Trebuchet MS" panose="020B0603020202020204" pitchFamily="34" charset="0"/>
              </a:rPr>
              <a:t>mediu</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sociale</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politice</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etice</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de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sănătate</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și</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siguranță</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ro-RO" sz="2400" b="1" i="0" u="none" strike="noStrike" kern="1200" cap="none" spc="0" normalizeH="0" baseline="0" noProof="0" dirty="0">
                <a:ln>
                  <a:noFill/>
                </a:ln>
                <a:solidFill>
                  <a:schemeClr val="accent6"/>
                </a:solidFill>
                <a:effectLst/>
                <a:uLnTx/>
                <a:uFillTx/>
                <a:latin typeface="Trebuchet MS" panose="020B0603020202020204" pitchFamily="34" charset="0"/>
              </a:rPr>
              <a:t>producție</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none" strike="noStrike" kern="1200" cap="none" spc="0" normalizeH="0" baseline="0" noProof="0" dirty="0" err="1">
                <a:ln>
                  <a:noFill/>
                </a:ln>
                <a:solidFill>
                  <a:schemeClr val="accent6"/>
                </a:solidFill>
                <a:effectLst/>
                <a:uLnTx/>
                <a:uFillTx/>
                <a:latin typeface="Trebuchet MS" panose="020B0603020202020204" pitchFamily="34" charset="0"/>
              </a:rPr>
              <a:t>și</a:t>
            </a:r>
            <a:r>
              <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ro-RO" sz="2400" b="1" i="0" u="none" strike="noStrike" kern="1200" cap="none" spc="0" normalizeH="0" baseline="0" noProof="0" dirty="0">
                <a:ln>
                  <a:noFill/>
                </a:ln>
                <a:solidFill>
                  <a:schemeClr val="accent6"/>
                </a:solidFill>
                <a:effectLst/>
                <a:uLnTx/>
                <a:uFillTx/>
                <a:latin typeface="Trebuchet MS" panose="020B0603020202020204" pitchFamily="34" charset="0"/>
              </a:rPr>
              <a:t>sustenabilitate;</a:t>
            </a:r>
            <a:endParaRPr kumimoji="0" lang="en-US" sz="2400" b="1" i="0" u="none" strike="noStrike" kern="1200" cap="none" spc="0" normalizeH="0" baseline="0" noProof="0" dirty="0">
              <a:ln>
                <a:noFill/>
              </a:ln>
              <a:solidFill>
                <a:schemeClr val="accent6"/>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d) </a:t>
            </a:r>
            <a:r>
              <a:rPr kumimoji="0" lang="ro-RO" sz="2400" b="0" i="0" u="none" strike="noStrike" kern="1200" cap="none" spc="0" normalizeH="0" baseline="0" noProof="0" dirty="0">
                <a:ln>
                  <a:noFill/>
                </a:ln>
                <a:solidFill>
                  <a:schemeClr val="accent2"/>
                </a:solidFill>
                <a:effectLst/>
                <a:uLnTx/>
                <a:uFillTx/>
                <a:latin typeface="Trebuchet MS" panose="020B0603020202020204" pitchFamily="34" charset="0"/>
              </a:rPr>
              <a:t>abilitatea</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de a </a:t>
            </a:r>
            <a:r>
              <a:rPr kumimoji="0" lang="ro-RO" sz="2400" b="0" i="0" u="none" strike="noStrike" kern="1200" cap="none" spc="0" normalizeH="0" baseline="0" noProof="0" dirty="0">
                <a:ln>
                  <a:noFill/>
                </a:ln>
                <a:solidFill>
                  <a:schemeClr val="accent2"/>
                </a:solidFill>
                <a:effectLst/>
                <a:uLnTx/>
                <a:uFillTx/>
                <a:latin typeface="Trebuchet MS" panose="020B0603020202020204" pitchFamily="34" charset="0"/>
              </a:rPr>
              <a:t>lucra</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în</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echipe</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multidisciplinare</a:t>
            </a:r>
            <a:endPar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e) </a:t>
            </a:r>
            <a:r>
              <a:rPr kumimoji="0" lang="ro-RO" sz="2400" b="0" i="0" u="none" strike="noStrike" kern="1200" cap="none" spc="0" normalizeH="0" baseline="0" noProof="0" dirty="0">
                <a:ln>
                  <a:noFill/>
                </a:ln>
                <a:solidFill>
                  <a:schemeClr val="accent2"/>
                </a:solidFill>
                <a:effectLst/>
                <a:uLnTx/>
                <a:uFillTx/>
                <a:latin typeface="Trebuchet MS" panose="020B0603020202020204" pitchFamily="34" charset="0"/>
              </a:rPr>
              <a:t>capacitatea de a identifica, formula și rezolva probleme </a:t>
            </a:r>
            <a:r>
              <a:rPr kumimoji="0" lang="ro-RO" sz="2400" b="1" i="0" u="none" strike="noStrike" kern="1200" cap="none" spc="0" normalizeH="0" baseline="0" noProof="0" dirty="0">
                <a:ln>
                  <a:noFill/>
                </a:ln>
                <a:solidFill>
                  <a:schemeClr val="accent6"/>
                </a:solidFill>
                <a:effectLst/>
                <a:uLnTx/>
                <a:uFillTx/>
                <a:latin typeface="Trebuchet MS" panose="020B0603020202020204" pitchFamily="34" charset="0"/>
              </a:rPr>
              <a:t>de inginerie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2400" b="0" i="0" u="none" strike="noStrike" kern="1200" cap="none" spc="0" normalizeH="0" baseline="0" noProof="0" dirty="0">
                <a:ln>
                  <a:noFill/>
                </a:ln>
                <a:solidFill>
                  <a:schemeClr val="accent6"/>
                </a:solidFill>
                <a:effectLst/>
                <a:uLnTx/>
                <a:uFillTx/>
                <a:latin typeface="Trebuchet MS" panose="020B0603020202020204" pitchFamily="34" charset="0"/>
              </a:rPr>
              <a:t>f) </a:t>
            </a:r>
            <a:r>
              <a:rPr kumimoji="0" lang="ro-RO" sz="2400" b="0" i="0" u="none" strike="noStrike" kern="1200" cap="none" spc="0" normalizeH="0" baseline="0" noProof="0" dirty="0">
                <a:ln>
                  <a:noFill/>
                </a:ln>
                <a:solidFill>
                  <a:schemeClr val="accent2"/>
                </a:solidFill>
                <a:effectLst/>
                <a:uLnTx/>
                <a:uFillTx/>
                <a:latin typeface="Trebuchet MS" panose="020B0603020202020204" pitchFamily="34" charset="0"/>
              </a:rPr>
              <a:t>o înțelegere a responsabilității profesionale și etice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g)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capacitatea</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de a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comunica</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eficient</a:t>
            </a:r>
            <a:endPar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h)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educația</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ro-RO" sz="2400" b="0" i="0" u="none" strike="noStrike" kern="1200" cap="none" spc="0" normalizeH="0" baseline="0" noProof="0" dirty="0">
                <a:ln>
                  <a:noFill/>
                </a:ln>
                <a:solidFill>
                  <a:schemeClr val="accent2"/>
                </a:solidFill>
                <a:effectLst/>
                <a:uLnTx/>
                <a:uFillTx/>
                <a:latin typeface="Trebuchet MS" panose="020B0603020202020204" pitchFamily="34" charset="0"/>
              </a:rPr>
              <a:t>cuprinzătoare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necesară</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pentru</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1" i="0" u="sng" strike="noStrike" kern="1200" cap="none" spc="0" normalizeH="0" baseline="0" noProof="0" dirty="0">
                <a:ln>
                  <a:noFill/>
                </a:ln>
                <a:solidFill>
                  <a:schemeClr val="accent2"/>
                </a:solidFill>
                <a:effectLst/>
                <a:uLnTx/>
                <a:uFillTx/>
                <a:latin typeface="Trebuchet MS" panose="020B0603020202020204" pitchFamily="34" charset="0"/>
              </a:rPr>
              <a:t>a </a:t>
            </a:r>
            <a:r>
              <a:rPr kumimoji="0" lang="en-US" sz="2400" b="1" i="0" u="sng" strike="noStrike" kern="1200" cap="none" spc="0" normalizeH="0" baseline="0" noProof="0" dirty="0" err="1">
                <a:ln>
                  <a:noFill/>
                </a:ln>
                <a:solidFill>
                  <a:schemeClr val="accent2"/>
                </a:solidFill>
                <a:effectLst/>
                <a:uLnTx/>
                <a:uFillTx/>
                <a:latin typeface="Trebuchet MS" panose="020B0603020202020204" pitchFamily="34" charset="0"/>
              </a:rPr>
              <a:t>înțelege</a:t>
            </a:r>
            <a:r>
              <a:rPr kumimoji="0" lang="en-US" sz="2400" b="1" i="0" u="sng"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1" i="0" u="sng" strike="noStrike" kern="1200" cap="none" spc="0" normalizeH="0" baseline="0" noProof="0" dirty="0" err="1">
                <a:ln>
                  <a:noFill/>
                </a:ln>
                <a:solidFill>
                  <a:schemeClr val="accent2"/>
                </a:solidFill>
                <a:effectLst/>
                <a:uLnTx/>
                <a:uFillTx/>
                <a:latin typeface="Trebuchet MS" panose="020B0603020202020204" pitchFamily="34" charset="0"/>
              </a:rPr>
              <a:t>impactul</a:t>
            </a:r>
            <a:r>
              <a:rPr kumimoji="0" lang="en-US" sz="2400" b="1" i="0" u="sng"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1" i="0" u="sng" strike="noStrike" kern="1200" cap="none" spc="0" normalizeH="0" baseline="0" noProof="0" dirty="0" err="1">
                <a:ln>
                  <a:noFill/>
                </a:ln>
                <a:solidFill>
                  <a:schemeClr val="accent2"/>
                </a:solidFill>
                <a:effectLst/>
                <a:uLnTx/>
                <a:uFillTx/>
                <a:latin typeface="Trebuchet MS" panose="020B0603020202020204" pitchFamily="34" charset="0"/>
              </a:rPr>
              <a:t>soluțiilor</a:t>
            </a:r>
            <a:r>
              <a:rPr kumimoji="0" lang="en-US" sz="2400" b="1" i="0" u="sng" strike="noStrike" kern="1200" cap="none" spc="0" normalizeH="0" baseline="0" noProof="0" dirty="0">
                <a:ln>
                  <a:noFill/>
                </a:ln>
                <a:solidFill>
                  <a:schemeClr val="accent2"/>
                </a:solidFill>
                <a:effectLst/>
                <a:uLnTx/>
                <a:uFillTx/>
                <a:latin typeface="Trebuchet MS" panose="020B0603020202020204" pitchFamily="34" charset="0"/>
              </a:rPr>
              <a:t> de </a:t>
            </a:r>
            <a:r>
              <a:rPr kumimoji="0" lang="en-US" sz="2400" b="1" i="0" u="sng" strike="noStrike" kern="1200" cap="none" spc="0" normalizeH="0" baseline="0" noProof="0" dirty="0" err="1">
                <a:ln>
                  <a:noFill/>
                </a:ln>
                <a:solidFill>
                  <a:schemeClr val="accent2"/>
                </a:solidFill>
                <a:effectLst/>
                <a:uLnTx/>
                <a:uFillTx/>
                <a:latin typeface="Trebuchet MS" panose="020B0603020202020204" pitchFamily="34" charset="0"/>
              </a:rPr>
              <a:t>inginerie</a:t>
            </a:r>
            <a:r>
              <a:rPr kumimoji="0" lang="en-US" sz="2400" b="1" i="0" u="sng"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într</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-un context global, economic, de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mediu</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și</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ro-RO" sz="2400" b="0" i="0" u="none" strike="noStrike" kern="1200" cap="none" spc="0" normalizeH="0" baseline="0" noProof="0" dirty="0">
                <a:ln>
                  <a:noFill/>
                </a:ln>
                <a:solidFill>
                  <a:schemeClr val="accent2"/>
                </a:solidFill>
                <a:effectLst/>
                <a:uLnTx/>
                <a:uFillTx/>
                <a:latin typeface="Trebuchet MS" panose="020B0603020202020204" pitchFamily="34" charset="0"/>
              </a:rPr>
              <a:t>în societate</a:t>
            </a:r>
            <a:endPar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schemeClr val="accent6"/>
                </a:solidFill>
                <a:effectLst/>
                <a:uLnTx/>
                <a:uFillTx/>
                <a:latin typeface="Trebuchet MS" panose="020B0603020202020204" pitchFamily="34" charset="0"/>
              </a:rPr>
              <a:t>i</a:t>
            </a: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recunoașterea</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nevoii</a:t>
            </a:r>
            <a:r>
              <a:rPr kumimoji="0" lang="ro-RO"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și</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abilitatea</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de a se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implica</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în</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învățarea</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pe tot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parcursul</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vieții</a:t>
            </a:r>
            <a:endPar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j)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cunoașterea</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problemelor</a:t>
            </a:r>
            <a:r>
              <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2"/>
                </a:solidFill>
                <a:effectLst/>
                <a:uLnTx/>
                <a:uFillTx/>
                <a:latin typeface="Trebuchet MS" panose="020B0603020202020204" pitchFamily="34" charset="0"/>
              </a:rPr>
              <a:t>contemporane</a:t>
            </a:r>
            <a:endParaRPr kumimoji="0" lang="en-US" sz="2400" b="0" i="0" u="none" strike="noStrike" kern="1200" cap="none" spc="0" normalizeH="0" baseline="0" noProof="0" dirty="0">
              <a:ln>
                <a:noFill/>
              </a:ln>
              <a:solidFill>
                <a:schemeClr val="accent2"/>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k) </a:t>
            </a:r>
            <a:r>
              <a:rPr kumimoji="0" lang="en-US" sz="2400" b="0" i="0" u="none" strike="noStrike" kern="1200" cap="none" spc="0" normalizeH="0" baseline="0" noProof="0" dirty="0" err="1">
                <a:ln>
                  <a:noFill/>
                </a:ln>
                <a:solidFill>
                  <a:schemeClr val="accent6"/>
                </a:solidFill>
                <a:effectLst/>
                <a:uLnTx/>
                <a:uFillTx/>
                <a:latin typeface="Trebuchet MS" panose="020B0603020202020204" pitchFamily="34" charset="0"/>
              </a:rPr>
              <a:t>capacitatea</a:t>
            </a: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 de a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utiliza</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tehnicile</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ro-RO" sz="2400" b="1" i="0" u="sng" strike="noStrike" kern="1200" cap="none" spc="0" normalizeH="0" baseline="0" noProof="0" dirty="0">
                <a:ln>
                  <a:noFill/>
                </a:ln>
                <a:solidFill>
                  <a:schemeClr val="accent6"/>
                </a:solidFill>
                <a:effectLst/>
                <a:uLnTx/>
                <a:uFillTx/>
                <a:latin typeface="Trebuchet MS" panose="020B0603020202020204" pitchFamily="34" charset="0"/>
              </a:rPr>
              <a:t>competențele</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și</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instrumentele</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1" i="0" u="sng" strike="noStrike" kern="1200" cap="none" spc="0" normalizeH="0" baseline="0" noProof="0" dirty="0" err="1">
                <a:ln>
                  <a:noFill/>
                </a:ln>
                <a:solidFill>
                  <a:schemeClr val="accent6"/>
                </a:solidFill>
                <a:effectLst/>
                <a:uLnTx/>
                <a:uFillTx/>
                <a:latin typeface="Trebuchet MS" panose="020B0603020202020204" pitchFamily="34" charset="0"/>
              </a:rPr>
              <a:t>moderne</a:t>
            </a:r>
            <a:r>
              <a:rPr kumimoji="0" lang="en-US" sz="2400" b="1" i="0" u="sng"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de </a:t>
            </a:r>
            <a:r>
              <a:rPr kumimoji="0" lang="en-US" sz="2400" b="0" i="0" u="none" strike="noStrike" kern="1200" cap="none" spc="0" normalizeH="0" baseline="0" noProof="0" dirty="0" err="1">
                <a:ln>
                  <a:noFill/>
                </a:ln>
                <a:solidFill>
                  <a:schemeClr val="accent6"/>
                </a:solidFill>
                <a:effectLst/>
                <a:uLnTx/>
                <a:uFillTx/>
                <a:latin typeface="Trebuchet MS" panose="020B0603020202020204" pitchFamily="34" charset="0"/>
              </a:rPr>
              <a:t>inginerie</a:t>
            </a: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6"/>
                </a:solidFill>
                <a:effectLst/>
                <a:uLnTx/>
                <a:uFillTx/>
                <a:latin typeface="Trebuchet MS" panose="020B0603020202020204" pitchFamily="34" charset="0"/>
              </a:rPr>
              <a:t>necesare</a:t>
            </a: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6"/>
                </a:solidFill>
                <a:effectLst/>
                <a:uLnTx/>
                <a:uFillTx/>
                <a:latin typeface="Trebuchet MS" panose="020B0603020202020204" pitchFamily="34" charset="0"/>
              </a:rPr>
              <a:t>pentru</a:t>
            </a: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6"/>
                </a:solidFill>
                <a:effectLst/>
                <a:uLnTx/>
                <a:uFillTx/>
                <a:latin typeface="Trebuchet MS" panose="020B0603020202020204" pitchFamily="34" charset="0"/>
              </a:rPr>
              <a:t>practica</a:t>
            </a: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 </a:t>
            </a:r>
            <a:r>
              <a:rPr kumimoji="0" lang="en-US" sz="2400" b="0" i="0" u="none" strike="noStrike" kern="1200" cap="none" spc="0" normalizeH="0" baseline="0" noProof="0" dirty="0" err="1">
                <a:ln>
                  <a:noFill/>
                </a:ln>
                <a:solidFill>
                  <a:schemeClr val="accent6"/>
                </a:solidFill>
                <a:effectLst/>
                <a:uLnTx/>
                <a:uFillTx/>
                <a:latin typeface="Trebuchet MS" panose="020B0603020202020204" pitchFamily="34" charset="0"/>
              </a:rPr>
              <a:t>inginerească</a:t>
            </a:r>
            <a:r>
              <a:rPr kumimoji="0" lang="en-US" sz="2400" b="0" i="0" u="none" strike="noStrike" kern="1200" cap="none" spc="0" normalizeH="0" baseline="0" noProof="0" dirty="0">
                <a:ln>
                  <a:noFill/>
                </a:ln>
                <a:solidFill>
                  <a:schemeClr val="accent6"/>
                </a:solidFill>
                <a:effectLst/>
                <a:uLnTx/>
                <a:uFillTx/>
                <a:latin typeface="Trebuchet MS" panose="020B060302020202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schemeClr val="accent6"/>
                </a:solidFill>
                <a:effectLst/>
                <a:uLnTx/>
                <a:uFillTx/>
                <a:latin typeface="Trebuchet MS" panose="020B0603020202020204" pitchFamily="34" charset="0"/>
              </a:rPr>
              <a:t>(SURSA -ABET introduced Engineering Criteria </a:t>
            </a:r>
            <a:r>
              <a:rPr kumimoji="0" lang="en-US" sz="2000" b="1" i="1" u="none" strike="noStrike" kern="1200" cap="none" spc="0" normalizeH="0" baseline="0" noProof="0" dirty="0">
                <a:ln>
                  <a:noFill/>
                </a:ln>
                <a:solidFill>
                  <a:schemeClr val="accent6"/>
                </a:solidFill>
                <a:effectLst/>
                <a:uLnTx/>
                <a:uFillTx/>
                <a:latin typeface="Trebuchet MS" panose="020B0603020202020204" pitchFamily="34" charset="0"/>
              </a:rPr>
              <a:t>2000</a:t>
            </a:r>
            <a:r>
              <a:rPr kumimoji="0" lang="en-US" sz="2000" b="0" i="1" u="none" strike="noStrike" kern="1200" cap="none" spc="0" normalizeH="0" baseline="0" noProof="0" dirty="0">
                <a:ln>
                  <a:noFill/>
                </a:ln>
                <a:solidFill>
                  <a:schemeClr val="accent6"/>
                </a:solidFill>
                <a:effectLst/>
                <a:uLnTx/>
                <a:uFillTx/>
                <a:latin typeface="Trebuchet MS" panose="020B0603020202020204" pitchFamily="34" charset="0"/>
              </a:rPr>
              <a:t>)</a:t>
            </a:r>
          </a:p>
          <a:p>
            <a:pPr lvl="0" algn="l">
              <a:defRPr/>
            </a:pPr>
            <a:r>
              <a:rPr lang="ro-RO" sz="2000" dirty="0">
                <a:solidFill>
                  <a:schemeClr val="accent6"/>
                </a:solidFill>
                <a:latin typeface="Trebuchet MS" panose="020B0603020202020204" pitchFamily="34" charset="0"/>
              </a:rPr>
              <a:t>Î</a:t>
            </a:r>
            <a:r>
              <a:rPr lang="en-US" sz="2000" dirty="0">
                <a:solidFill>
                  <a:schemeClr val="accent6"/>
                </a:solidFill>
                <a:latin typeface="Trebuchet MS" panose="020B0603020202020204" pitchFamily="34" charset="0"/>
              </a:rPr>
              <a:t>n </a:t>
            </a:r>
            <a:r>
              <a:rPr lang="en-US" sz="2000" dirty="0" err="1">
                <a:solidFill>
                  <a:schemeClr val="accent6"/>
                </a:solidFill>
                <a:latin typeface="Trebuchet MS" panose="020B0603020202020204" pitchFamily="34" charset="0"/>
              </a:rPr>
              <a:t>proiectul</a:t>
            </a:r>
            <a:r>
              <a:rPr lang="en-US" sz="2000" dirty="0">
                <a:solidFill>
                  <a:schemeClr val="accent6"/>
                </a:solidFill>
                <a:latin typeface="Trebuchet MS" panose="020B0603020202020204" pitchFamily="34" charset="0"/>
              </a:rPr>
              <a:t> </a:t>
            </a:r>
            <a:r>
              <a:rPr lang="en-US" sz="2000" dirty="0" err="1">
                <a:solidFill>
                  <a:schemeClr val="accent6"/>
                </a:solidFill>
                <a:latin typeface="Trebuchet MS" panose="020B0603020202020204" pitchFamily="34" charset="0"/>
              </a:rPr>
              <a:t>Tun</a:t>
            </a:r>
            <a:r>
              <a:rPr lang="ro-RO" sz="2000" dirty="0">
                <a:solidFill>
                  <a:schemeClr val="accent6"/>
                </a:solidFill>
                <a:latin typeface="Trebuchet MS" panose="020B0603020202020204" pitchFamily="34" charset="0"/>
              </a:rPr>
              <a:t>n</a:t>
            </a:r>
            <a:r>
              <a:rPr lang="en-US" sz="2000" dirty="0" err="1">
                <a:solidFill>
                  <a:schemeClr val="accent6"/>
                </a:solidFill>
                <a:latin typeface="Trebuchet MS" panose="020B0603020202020204" pitchFamily="34" charset="0"/>
              </a:rPr>
              <a:t>ing</a:t>
            </a:r>
            <a:r>
              <a:rPr lang="en-US" sz="2000" dirty="0">
                <a:solidFill>
                  <a:schemeClr val="accent6"/>
                </a:solidFill>
                <a:latin typeface="Trebuchet MS" panose="020B0603020202020204" pitchFamily="34" charset="0"/>
              </a:rPr>
              <a:t> </a:t>
            </a:r>
            <a:r>
              <a:rPr lang="en-US" sz="2000" dirty="0" err="1">
                <a:solidFill>
                  <a:schemeClr val="accent6"/>
                </a:solidFill>
                <a:latin typeface="Trebuchet MS" panose="020B0603020202020204" pitchFamily="34" charset="0"/>
              </a:rPr>
              <a:t>sunt</a:t>
            </a:r>
            <a:r>
              <a:rPr lang="en-US" sz="2000" dirty="0">
                <a:solidFill>
                  <a:schemeClr val="accent6"/>
                </a:solidFill>
                <a:latin typeface="Trebuchet MS" panose="020B0603020202020204" pitchFamily="34" charset="0"/>
              </a:rPr>
              <a:t> </a:t>
            </a:r>
            <a:r>
              <a:rPr lang="ro-RO" sz="2000" dirty="0" err="1">
                <a:solidFill>
                  <a:schemeClr val="accent6"/>
                </a:solidFill>
                <a:latin typeface="Trebuchet MS" panose="020B0603020202020204" pitchFamily="34" charset="0"/>
              </a:rPr>
              <a:t>ș</a:t>
            </a:r>
            <a:r>
              <a:rPr lang="en-US" sz="2000" dirty="0" err="1">
                <a:solidFill>
                  <a:schemeClr val="accent6"/>
                </a:solidFill>
                <a:latin typeface="Trebuchet MS" panose="020B0603020202020204" pitchFamily="34" charset="0"/>
              </a:rPr>
              <a:t>i</a:t>
            </a:r>
            <a:r>
              <a:rPr lang="en-US" sz="2000" dirty="0">
                <a:solidFill>
                  <a:schemeClr val="accent6"/>
                </a:solidFill>
                <a:latin typeface="Trebuchet MS" panose="020B0603020202020204" pitchFamily="34" charset="0"/>
              </a:rPr>
              <a:t> </a:t>
            </a:r>
            <a:r>
              <a:rPr lang="en-US" sz="2000" dirty="0" err="1">
                <a:solidFill>
                  <a:schemeClr val="accent6"/>
                </a:solidFill>
                <a:latin typeface="Trebuchet MS" panose="020B0603020202020204" pitchFamily="34" charset="0"/>
              </a:rPr>
              <a:t>sistemele</a:t>
            </a:r>
            <a:r>
              <a:rPr lang="ro-RO" sz="2000" dirty="0">
                <a:solidFill>
                  <a:schemeClr val="accent6"/>
                </a:solidFill>
                <a:latin typeface="Trebuchet MS" panose="020B0603020202020204" pitchFamily="34" charset="0"/>
              </a:rPr>
              <a:t>: e</a:t>
            </a:r>
            <a:r>
              <a:rPr lang="en-US" sz="2000" dirty="0" err="1">
                <a:solidFill>
                  <a:schemeClr val="accent6"/>
                </a:solidFill>
                <a:latin typeface="Trebuchet MS" panose="020B0603020202020204" pitchFamily="34" charset="0"/>
              </a:rPr>
              <a:t>uropean</a:t>
            </a:r>
            <a:r>
              <a:rPr lang="en-US" sz="2000" dirty="0">
                <a:solidFill>
                  <a:schemeClr val="accent6"/>
                </a:solidFill>
                <a:latin typeface="Trebuchet MS" panose="020B0603020202020204" pitchFamily="34" charset="0"/>
              </a:rPr>
              <a:t>,</a:t>
            </a:r>
            <a:r>
              <a:rPr lang="ro-RO" sz="2000" dirty="0">
                <a:solidFill>
                  <a:schemeClr val="accent6"/>
                </a:solidFill>
                <a:latin typeface="Trebuchet MS" panose="020B0603020202020204" pitchFamily="34" charset="0"/>
              </a:rPr>
              <a:t> </a:t>
            </a:r>
            <a:r>
              <a:rPr lang="en-US" sz="2000" dirty="0" err="1">
                <a:solidFill>
                  <a:schemeClr val="accent6"/>
                </a:solidFill>
                <a:latin typeface="Trebuchet MS" panose="020B0603020202020204" pitchFamily="34" charset="0"/>
              </a:rPr>
              <a:t>englez</a:t>
            </a:r>
            <a:r>
              <a:rPr lang="en-US" sz="2000" dirty="0">
                <a:solidFill>
                  <a:schemeClr val="accent6"/>
                </a:solidFill>
                <a:latin typeface="Trebuchet MS" panose="020B0603020202020204" pitchFamily="34" charset="0"/>
              </a:rPr>
              <a:t>,</a:t>
            </a:r>
            <a:r>
              <a:rPr lang="ro-RO" sz="2000" dirty="0">
                <a:solidFill>
                  <a:schemeClr val="accent6"/>
                </a:solidFill>
                <a:latin typeface="Trebuchet MS" panose="020B0603020202020204" pitchFamily="34" charset="0"/>
              </a:rPr>
              <a:t> </a:t>
            </a:r>
            <a:r>
              <a:rPr lang="en-US" sz="2000" dirty="0" err="1">
                <a:solidFill>
                  <a:schemeClr val="accent6"/>
                </a:solidFill>
                <a:latin typeface="Trebuchet MS" panose="020B0603020202020204" pitchFamily="34" charset="0"/>
              </a:rPr>
              <a:t>suedez</a:t>
            </a:r>
            <a:r>
              <a:rPr lang="en-US" sz="2000" dirty="0">
                <a:solidFill>
                  <a:schemeClr val="accent6"/>
                </a:solidFill>
                <a:latin typeface="Trebuchet MS" panose="020B0603020202020204" pitchFamily="34" charset="0"/>
              </a:rPr>
              <a:t> </a:t>
            </a:r>
            <a:r>
              <a:rPr lang="ro-RO" sz="2000" dirty="0" err="1">
                <a:solidFill>
                  <a:schemeClr val="accent6"/>
                </a:solidFill>
                <a:latin typeface="Trebuchet MS" panose="020B0603020202020204" pitchFamily="34" charset="0"/>
              </a:rPr>
              <a:t>ș</a:t>
            </a:r>
            <a:r>
              <a:rPr lang="en-US" sz="2000" dirty="0" err="1">
                <a:solidFill>
                  <a:schemeClr val="accent6"/>
                </a:solidFill>
                <a:latin typeface="Trebuchet MS" panose="020B0603020202020204" pitchFamily="34" charset="0"/>
              </a:rPr>
              <a:t>i</a:t>
            </a:r>
            <a:r>
              <a:rPr lang="en-US" sz="2000" dirty="0">
                <a:solidFill>
                  <a:schemeClr val="accent6"/>
                </a:solidFill>
                <a:latin typeface="Trebuchet MS" panose="020B0603020202020204" pitchFamily="34" charset="0"/>
              </a:rPr>
              <a:t> </a:t>
            </a:r>
            <a:r>
              <a:rPr lang="en-US" sz="2000" dirty="0" err="1">
                <a:solidFill>
                  <a:schemeClr val="accent6"/>
                </a:solidFill>
                <a:latin typeface="Trebuchet MS" panose="020B0603020202020204" pitchFamily="34" charset="0"/>
              </a:rPr>
              <a:t>olandez</a:t>
            </a:r>
            <a:r>
              <a:rPr lang="en-US" sz="2000" dirty="0">
                <a:solidFill>
                  <a:schemeClr val="accent6"/>
                </a:solidFill>
                <a:latin typeface="Trebuchet MS" panose="020B0603020202020204" pitchFamily="34" charset="0"/>
              </a:rPr>
              <a:t> </a:t>
            </a:r>
            <a:r>
              <a:rPr lang="en-US" sz="2000" dirty="0" err="1">
                <a:solidFill>
                  <a:schemeClr val="accent6"/>
                </a:solidFill>
                <a:latin typeface="Trebuchet MS" panose="020B0603020202020204" pitchFamily="34" charset="0"/>
              </a:rPr>
              <a:t>precum</a:t>
            </a:r>
            <a:r>
              <a:rPr lang="en-US" sz="2000" dirty="0">
                <a:solidFill>
                  <a:schemeClr val="accent6"/>
                </a:solidFill>
                <a:latin typeface="Trebuchet MS" panose="020B0603020202020204" pitchFamily="34" charset="0"/>
              </a:rPr>
              <a:t> </a:t>
            </a:r>
            <a:r>
              <a:rPr lang="ro-RO" sz="2000" dirty="0" err="1">
                <a:solidFill>
                  <a:schemeClr val="accent6"/>
                </a:solidFill>
                <a:latin typeface="Trebuchet MS" panose="020B0603020202020204" pitchFamily="34" charset="0"/>
              </a:rPr>
              <a:t>ș</a:t>
            </a:r>
            <a:r>
              <a:rPr lang="en-US" sz="2000" dirty="0" err="1">
                <a:solidFill>
                  <a:schemeClr val="accent6"/>
                </a:solidFill>
                <a:latin typeface="Trebuchet MS" panose="020B0603020202020204" pitchFamily="34" charset="0"/>
              </a:rPr>
              <a:t>i</a:t>
            </a:r>
            <a:r>
              <a:rPr lang="en-US" sz="2000" dirty="0">
                <a:solidFill>
                  <a:schemeClr val="accent6"/>
                </a:solidFill>
                <a:latin typeface="Trebuchet MS" panose="020B0603020202020204" pitchFamily="34" charset="0"/>
              </a:rPr>
              <a:t> de </a:t>
            </a:r>
            <a:r>
              <a:rPr lang="en-US" sz="2000" dirty="0" err="1">
                <a:solidFill>
                  <a:schemeClr val="accent6"/>
                </a:solidFill>
                <a:latin typeface="Trebuchet MS" panose="020B0603020202020204" pitchFamily="34" charset="0"/>
              </a:rPr>
              <a:t>scriere</a:t>
            </a:r>
            <a:r>
              <a:rPr lang="en-US" sz="2000" dirty="0">
                <a:solidFill>
                  <a:schemeClr val="accent6"/>
                </a:solidFill>
                <a:latin typeface="Trebuchet MS" panose="020B0603020202020204" pitchFamily="34" charset="0"/>
              </a:rPr>
              <a:t> </a:t>
            </a:r>
            <a:r>
              <a:rPr lang="en-US" sz="2000" dirty="0" err="1">
                <a:solidFill>
                  <a:schemeClr val="accent6"/>
                </a:solidFill>
                <a:latin typeface="Trebuchet MS" panose="020B0603020202020204" pitchFamily="34" charset="0"/>
              </a:rPr>
              <a:t>rezultate</a:t>
            </a:r>
            <a:r>
              <a:rPr lang="en-US" sz="2000" dirty="0">
                <a:solidFill>
                  <a:schemeClr val="accent6"/>
                </a:solidFill>
                <a:latin typeface="Trebuchet MS" panose="020B0603020202020204" pitchFamily="34" charset="0"/>
              </a:rPr>
              <a:t> ale </a:t>
            </a:r>
            <a:r>
              <a:rPr lang="ro-RO" sz="2000" dirty="0">
                <a:solidFill>
                  <a:schemeClr val="accent6"/>
                </a:solidFill>
                <a:latin typeface="Trebuchet MS" panose="020B0603020202020204" pitchFamily="34" charset="0"/>
              </a:rPr>
              <a:t>î</a:t>
            </a:r>
            <a:r>
              <a:rPr lang="en-US" sz="2000" dirty="0" err="1">
                <a:solidFill>
                  <a:schemeClr val="accent6"/>
                </a:solidFill>
                <a:latin typeface="Trebuchet MS" panose="020B0603020202020204" pitchFamily="34" charset="0"/>
              </a:rPr>
              <a:t>nv</a:t>
            </a:r>
            <a:r>
              <a:rPr lang="ro-RO" sz="2000" dirty="0" err="1">
                <a:solidFill>
                  <a:schemeClr val="accent6"/>
                </a:solidFill>
                <a:latin typeface="Trebuchet MS" panose="020B0603020202020204" pitchFamily="34" charset="0"/>
              </a:rPr>
              <a:t>ăță</a:t>
            </a:r>
            <a:r>
              <a:rPr lang="en-US" sz="2000" dirty="0" err="1">
                <a:solidFill>
                  <a:schemeClr val="accent6"/>
                </a:solidFill>
                <a:latin typeface="Trebuchet MS" panose="020B0603020202020204" pitchFamily="34" charset="0"/>
              </a:rPr>
              <a:t>rii</a:t>
            </a:r>
            <a:r>
              <a:rPr lang="en-US" sz="2000" dirty="0">
                <a:solidFill>
                  <a:schemeClr val="accent6"/>
                </a:solidFill>
                <a:latin typeface="Trebuchet MS" panose="020B0603020202020204" pitchFamily="34" charset="0"/>
              </a:rPr>
              <a:t> –</a:t>
            </a:r>
            <a:r>
              <a:rPr lang="ro-RO" sz="2000" dirty="0">
                <a:solidFill>
                  <a:schemeClr val="accent6"/>
                </a:solidFill>
                <a:latin typeface="Trebuchet MS" panose="020B0603020202020204" pitchFamily="34" charset="0"/>
              </a:rPr>
              <a:t> </a:t>
            </a:r>
            <a:r>
              <a:rPr lang="en-US" sz="2000" dirty="0">
                <a:solidFill>
                  <a:schemeClr val="accent6"/>
                </a:solidFill>
                <a:latin typeface="Trebuchet MS" panose="020B0603020202020204" pitchFamily="34" charset="0"/>
              </a:rPr>
              <a:t>la </a:t>
            </a:r>
            <a:r>
              <a:rPr lang="en-US" sz="2000" dirty="0" err="1">
                <a:solidFill>
                  <a:schemeClr val="accent6"/>
                </a:solidFill>
                <a:latin typeface="Trebuchet MS" panose="020B0603020202020204" pitchFamily="34" charset="0"/>
              </a:rPr>
              <a:t>nivelul</a:t>
            </a:r>
            <a:r>
              <a:rPr lang="en-US" sz="2000" dirty="0">
                <a:solidFill>
                  <a:schemeClr val="accent6"/>
                </a:solidFill>
                <a:latin typeface="Trebuchet MS" panose="020B0603020202020204" pitchFamily="34" charset="0"/>
              </a:rPr>
              <a:t> </a:t>
            </a:r>
            <a:r>
              <a:rPr lang="en-US" sz="2000" dirty="0" err="1">
                <a:solidFill>
                  <a:schemeClr val="accent6"/>
                </a:solidFill>
                <a:latin typeface="Trebuchet MS" panose="020B0603020202020204" pitchFamily="34" charset="0"/>
              </a:rPr>
              <a:t>anului</a:t>
            </a:r>
            <a:r>
              <a:rPr lang="en-US" sz="2000" dirty="0">
                <a:solidFill>
                  <a:schemeClr val="accent6"/>
                </a:solidFill>
                <a:latin typeface="Trebuchet MS" panose="020B0603020202020204" pitchFamily="34" charset="0"/>
              </a:rPr>
              <a:t> 2005</a:t>
            </a:r>
          </a:p>
          <a:p>
            <a:pPr lvl="0" algn="l">
              <a:defRPr/>
            </a:pPr>
            <a:endParaRPr lang="en-US" sz="2000" dirty="0">
              <a:solidFill>
                <a:schemeClr val="accent6"/>
              </a:solidFill>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1" u="sng" strike="noStrike" kern="1200" cap="none" spc="0" normalizeH="0" baseline="0" noProof="0" dirty="0">
                <a:ln>
                  <a:noFill/>
                </a:ln>
                <a:solidFill>
                  <a:schemeClr val="accent6"/>
                </a:solidFill>
                <a:effectLst/>
                <a:uLnTx/>
                <a:uFillTx/>
                <a:latin typeface="Trebuchet MS" panose="020B0603020202020204" pitchFamily="34" charset="0"/>
              </a:rPr>
              <a:t>ATENTIE</a:t>
            </a:r>
            <a:r>
              <a:rPr kumimoji="0" lang="en-US" sz="2000" b="1" i="1" u="sng" strike="noStrike" kern="1200" cap="none" spc="0" normalizeH="0" noProof="0" dirty="0">
                <a:ln>
                  <a:noFill/>
                </a:ln>
                <a:solidFill>
                  <a:schemeClr val="accent6"/>
                </a:solidFill>
                <a:effectLst/>
                <a:uLnTx/>
                <a:uFillTx/>
                <a:latin typeface="Trebuchet MS" panose="020B0603020202020204" pitchFamily="34" charset="0"/>
              </a:rPr>
              <a:t>:</a:t>
            </a:r>
            <a:r>
              <a:rPr kumimoji="0" lang="ro-RO" sz="2000" b="1" i="1" u="sng" strike="noStrike" kern="1200" cap="none" spc="0" normalizeH="0" noProof="0" dirty="0">
                <a:ln>
                  <a:noFill/>
                </a:ln>
                <a:solidFill>
                  <a:schemeClr val="accent6"/>
                </a:solidFill>
                <a:effectLst/>
                <a:uLnTx/>
                <a:uFillTx/>
                <a:latin typeface="Trebuchet MS" panose="020B0603020202020204" pitchFamily="34" charset="0"/>
              </a:rPr>
              <a:t> </a:t>
            </a:r>
            <a:r>
              <a:rPr kumimoji="0" lang="en-US" sz="2000" b="1" i="1" u="sng" strike="noStrike" kern="1200" cap="none" spc="0" normalizeH="0" noProof="0" dirty="0">
                <a:ln>
                  <a:noFill/>
                </a:ln>
                <a:solidFill>
                  <a:schemeClr val="accent6"/>
                </a:solidFill>
                <a:effectLst/>
                <a:uLnTx/>
                <a:uFillTx/>
                <a:latin typeface="Trebuchet MS" panose="020B0603020202020204" pitchFamily="34" charset="0"/>
              </a:rPr>
              <a:t>NU SE POT REALIZA </a:t>
            </a:r>
            <a:r>
              <a:rPr kumimoji="0" lang="en-US" sz="2000" b="1" i="1" u="sng" strike="noStrike" kern="1200" cap="none" spc="0" normalizeH="0" noProof="0" dirty="0" err="1">
                <a:ln>
                  <a:noFill/>
                </a:ln>
                <a:solidFill>
                  <a:schemeClr val="accent6"/>
                </a:solidFill>
                <a:effectLst/>
                <a:uLnTx/>
                <a:uFillTx/>
                <a:latin typeface="Trebuchet MS" panose="020B0603020202020204" pitchFamily="34" charset="0"/>
              </a:rPr>
              <a:t>REZULTATELE</a:t>
            </a:r>
            <a:r>
              <a:rPr kumimoji="0" lang="en-US" sz="2000" b="1" i="1" u="sng" strike="noStrike" kern="1200" cap="none" spc="0" normalizeH="0" noProof="0" dirty="0">
                <a:ln>
                  <a:noFill/>
                </a:ln>
                <a:solidFill>
                  <a:schemeClr val="accent6"/>
                </a:solidFill>
                <a:effectLst/>
                <a:uLnTx/>
                <a:uFillTx/>
                <a:latin typeface="Trebuchet MS" panose="020B0603020202020204" pitchFamily="34" charset="0"/>
              </a:rPr>
              <a:t> </a:t>
            </a:r>
            <a:r>
              <a:rPr kumimoji="0" lang="ro-RO" sz="2000" b="1" i="1" u="sng" strike="noStrike" kern="1200" cap="none" spc="0" normalizeH="0" noProof="0" dirty="0">
                <a:ln>
                  <a:noFill/>
                </a:ln>
                <a:solidFill>
                  <a:schemeClr val="accent6"/>
                </a:solidFill>
                <a:effectLst/>
                <a:uLnTx/>
                <a:uFillTx/>
                <a:latin typeface="Trebuchet MS" panose="020B0603020202020204" pitchFamily="34" charset="0"/>
              </a:rPr>
              <a:t>Î</a:t>
            </a:r>
            <a:r>
              <a:rPr kumimoji="0" lang="en-US" sz="2000" b="1" i="1" u="sng" strike="noStrike" kern="1200" cap="none" spc="0" normalizeH="0" noProof="0" dirty="0">
                <a:ln>
                  <a:noFill/>
                </a:ln>
                <a:solidFill>
                  <a:schemeClr val="accent6"/>
                </a:solidFill>
                <a:effectLst/>
                <a:uLnTx/>
                <a:uFillTx/>
                <a:latin typeface="Trebuchet MS" panose="020B0603020202020204" pitchFamily="34" charset="0"/>
              </a:rPr>
              <a:t>NV</a:t>
            </a:r>
            <a:r>
              <a:rPr kumimoji="0" lang="ro-RO" sz="2000" b="1" i="1" u="sng" strike="noStrike" kern="1200" cap="none" spc="0" normalizeH="0" noProof="0" dirty="0" err="1">
                <a:ln>
                  <a:noFill/>
                </a:ln>
                <a:solidFill>
                  <a:schemeClr val="accent6"/>
                </a:solidFill>
                <a:effectLst/>
                <a:uLnTx/>
                <a:uFillTx/>
                <a:latin typeface="Trebuchet MS" panose="020B0603020202020204" pitchFamily="34" charset="0"/>
              </a:rPr>
              <a:t>ĂȚĂ</a:t>
            </a:r>
            <a:r>
              <a:rPr kumimoji="0" lang="en-US" sz="2000" b="1" i="1" u="sng" strike="noStrike" kern="1200" cap="none" spc="0" normalizeH="0" noProof="0" dirty="0" err="1">
                <a:ln>
                  <a:noFill/>
                </a:ln>
                <a:solidFill>
                  <a:schemeClr val="accent6"/>
                </a:solidFill>
                <a:effectLst/>
                <a:uLnTx/>
                <a:uFillTx/>
                <a:latin typeface="Trebuchet MS" panose="020B0603020202020204" pitchFamily="34" charset="0"/>
              </a:rPr>
              <a:t>RII</a:t>
            </a:r>
            <a:r>
              <a:rPr kumimoji="0" lang="en-US" sz="2000" b="1" i="1" u="sng" strike="noStrike" kern="1200" cap="none" spc="0" normalizeH="0" noProof="0" dirty="0">
                <a:ln>
                  <a:noFill/>
                </a:ln>
                <a:solidFill>
                  <a:schemeClr val="accent6"/>
                </a:solidFill>
                <a:effectLst/>
                <a:uLnTx/>
                <a:uFillTx/>
                <a:latin typeface="Trebuchet MS" panose="020B0603020202020204" pitchFamily="34" charset="0"/>
              </a:rPr>
              <a:t> DIFERITE PENTRU PESTE 1000 DE PROGRAME DE </a:t>
            </a:r>
            <a:r>
              <a:rPr kumimoji="0" lang="en-US" sz="2000" b="1" i="1" u="sng" strike="noStrike" kern="1200" cap="none" spc="0" normalizeH="0" noProof="0" dirty="0" err="1">
                <a:ln>
                  <a:noFill/>
                </a:ln>
                <a:solidFill>
                  <a:schemeClr val="accent6"/>
                </a:solidFill>
                <a:effectLst/>
                <a:uLnTx/>
                <a:uFillTx/>
                <a:latin typeface="Trebuchet MS" panose="020B0603020202020204" pitchFamily="34" charset="0"/>
              </a:rPr>
              <a:t>STUDII</a:t>
            </a:r>
            <a:r>
              <a:rPr kumimoji="0" lang="en-US" sz="2000" b="1" i="1" u="sng" strike="noStrike" kern="1200" cap="none" spc="0" normalizeH="0" noProof="0" dirty="0">
                <a:ln>
                  <a:noFill/>
                </a:ln>
                <a:solidFill>
                  <a:schemeClr val="accent6"/>
                </a:solidFill>
                <a:effectLst/>
                <a:uLnTx/>
                <a:uFillTx/>
                <a:latin typeface="Trebuchet MS" panose="020B0603020202020204" pitchFamily="34" charset="0"/>
              </a:rPr>
              <a:t> </a:t>
            </a:r>
            <a:r>
              <a:rPr kumimoji="0" lang="en-US" sz="2000" b="1" i="1" u="sng" strike="noStrike" kern="1200" cap="none" spc="0" normalizeH="0" noProof="0" dirty="0" err="1">
                <a:ln>
                  <a:noFill/>
                </a:ln>
                <a:solidFill>
                  <a:schemeClr val="accent6"/>
                </a:solidFill>
                <a:effectLst/>
                <a:uLnTx/>
                <a:uFillTx/>
                <a:latin typeface="Trebuchet MS" panose="020B0603020202020204" pitchFamily="34" charset="0"/>
              </a:rPr>
              <a:t>INGINERE</a:t>
            </a:r>
            <a:r>
              <a:rPr kumimoji="0" lang="ro-RO" sz="2000" b="1" i="1" u="sng" strike="noStrike" kern="1200" cap="none" spc="0" normalizeH="0" noProof="0" dirty="0">
                <a:ln>
                  <a:noFill/>
                </a:ln>
                <a:solidFill>
                  <a:schemeClr val="accent6"/>
                </a:solidFill>
                <a:effectLst/>
                <a:uLnTx/>
                <a:uFillTx/>
                <a:latin typeface="Trebuchet MS" panose="020B0603020202020204" pitchFamily="34" charset="0"/>
              </a:rPr>
              <a:t>Ș</a:t>
            </a:r>
            <a:r>
              <a:rPr kumimoji="0" lang="en-US" sz="2000" b="1" i="1" u="sng" strike="noStrike" kern="1200" cap="none" spc="0" normalizeH="0" noProof="0" dirty="0">
                <a:ln>
                  <a:noFill/>
                </a:ln>
                <a:solidFill>
                  <a:schemeClr val="accent6"/>
                </a:solidFill>
                <a:effectLst/>
                <a:uLnTx/>
                <a:uFillTx/>
                <a:latin typeface="Trebuchet MS" panose="020B0603020202020204" pitchFamily="34" charset="0"/>
              </a:rPr>
              <a:t>TI –</a:t>
            </a:r>
            <a:r>
              <a:rPr kumimoji="0" lang="ro-RO" sz="2000" b="1" i="1" u="sng" strike="noStrike" kern="1200" cap="none" spc="0" normalizeH="0" noProof="0" dirty="0">
                <a:ln>
                  <a:noFill/>
                </a:ln>
                <a:solidFill>
                  <a:schemeClr val="accent6"/>
                </a:solidFill>
                <a:effectLst/>
                <a:uLnTx/>
                <a:uFillTx/>
                <a:latin typeface="Trebuchet MS" panose="020B0603020202020204" pitchFamily="34" charset="0"/>
              </a:rPr>
              <a:t> </a:t>
            </a:r>
            <a:r>
              <a:rPr kumimoji="0" lang="ro-RO" sz="2000" b="1" i="1" u="sng" strike="noStrike" kern="1200" cap="none" spc="0" normalizeH="0" noProof="0" dirty="0" smtClean="0">
                <a:ln>
                  <a:noFill/>
                </a:ln>
                <a:solidFill>
                  <a:schemeClr val="accent6"/>
                </a:solidFill>
                <a:effectLst/>
                <a:uLnTx/>
                <a:uFillTx/>
                <a:latin typeface="Trebuchet MS" panose="020B0603020202020204" pitchFamily="34" charset="0"/>
              </a:rPr>
              <a:t>SUNT </a:t>
            </a:r>
            <a:r>
              <a:rPr kumimoji="0" lang="en-US" sz="2000" b="1" i="1" u="sng" strike="noStrike" kern="1200" cap="none" spc="0" normalizeH="0" noProof="0" dirty="0" smtClean="0">
                <a:ln>
                  <a:noFill/>
                </a:ln>
                <a:solidFill>
                  <a:schemeClr val="accent6"/>
                </a:solidFill>
                <a:effectLst/>
                <a:uLnTx/>
                <a:uFillTx/>
                <a:latin typeface="Trebuchet MS" panose="020B0603020202020204" pitchFamily="34" charset="0"/>
              </a:rPr>
              <a:t>NECESAR</a:t>
            </a:r>
            <a:r>
              <a:rPr kumimoji="0" lang="ro-RO" sz="2000" b="1" i="1" u="sng" strike="noStrike" kern="1200" cap="none" spc="0" normalizeH="0" noProof="0" dirty="0" smtClean="0">
                <a:ln>
                  <a:noFill/>
                </a:ln>
                <a:solidFill>
                  <a:schemeClr val="accent6"/>
                </a:solidFill>
                <a:effectLst/>
                <a:uLnTx/>
                <a:uFillTx/>
                <a:latin typeface="Trebuchet MS" panose="020B0603020202020204" pitchFamily="34" charset="0"/>
              </a:rPr>
              <a:t>E</a:t>
            </a:r>
            <a:r>
              <a:rPr kumimoji="0" lang="en-US" sz="2000" b="1" i="1" u="sng" strike="noStrike" kern="1200" cap="none" spc="0" normalizeH="0" noProof="0" dirty="0" smtClean="0">
                <a:ln>
                  <a:noFill/>
                </a:ln>
                <a:solidFill>
                  <a:schemeClr val="accent6"/>
                </a:solidFill>
                <a:effectLst/>
                <a:uLnTx/>
                <a:uFillTx/>
                <a:latin typeface="Trebuchet MS" panose="020B0603020202020204" pitchFamily="34" charset="0"/>
              </a:rPr>
              <a:t> </a:t>
            </a:r>
            <a:r>
              <a:rPr kumimoji="0" lang="en-US" sz="2000" b="1" i="1" u="sng" strike="noStrike" kern="1200" cap="none" spc="0" normalizeH="0" noProof="0" dirty="0">
                <a:ln>
                  <a:noFill/>
                </a:ln>
                <a:solidFill>
                  <a:schemeClr val="accent6"/>
                </a:solidFill>
                <a:effectLst/>
                <a:uLnTx/>
                <a:uFillTx/>
                <a:latin typeface="Trebuchet MS" panose="020B0603020202020204" pitchFamily="34" charset="0"/>
              </a:rPr>
              <a:t>STANDARDE</a:t>
            </a:r>
            <a:r>
              <a:rPr kumimoji="0" lang="en-US" sz="2000" b="1" i="0" u="none" strike="noStrike" kern="1200" cap="none" spc="0" normalizeH="0" noProof="0" dirty="0">
                <a:ln>
                  <a:noFill/>
                </a:ln>
                <a:solidFill>
                  <a:srgbClr val="FF0000"/>
                </a:solidFill>
                <a:effectLst/>
                <a:uLnTx/>
                <a:uFillTx/>
                <a:latin typeface="Trebuchet MS" panose="020B0603020202020204" pitchFamily="34" charset="0"/>
              </a:rPr>
              <a:t>.</a:t>
            </a:r>
            <a:endParaRPr kumimoji="0" lang="en-US" sz="2000" b="1" i="0" u="none" strike="noStrike" kern="1200" cap="none" spc="0" normalizeH="0" baseline="0" noProof="0" dirty="0">
              <a:ln>
                <a:noFill/>
              </a:ln>
              <a:solidFill>
                <a:srgbClr val="FF0000"/>
              </a:solidFill>
              <a:effectLst/>
              <a:uLnTx/>
              <a:uFillTx/>
              <a:latin typeface="Trebuchet MS" panose="020B0603020202020204" pitchFamily="34" charset="0"/>
            </a:endParaRPr>
          </a:p>
        </p:txBody>
      </p:sp>
    </p:spTree>
    <p:extLst>
      <p:ext uri="{BB962C8B-B14F-4D97-AF65-F5344CB8AC3E}">
        <p14:creationId xmlns:p14="http://schemas.microsoft.com/office/powerpoint/2010/main" val="1227922001"/>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4675" y="5801340"/>
            <a:ext cx="1895386" cy="701854"/>
          </a:xfrm>
          <a:prstGeom prst="rect">
            <a:avLst/>
          </a:prstGeom>
        </p:spPr>
      </p:pic>
      <p:sp>
        <p:nvSpPr>
          <p:cNvPr id="8" name="Title 1">
            <a:extLst>
              <a:ext uri="{FF2B5EF4-FFF2-40B4-BE49-F238E27FC236}">
                <a16:creationId xmlns:a16="http://schemas.microsoft.com/office/drawing/2014/main" xmlns="" id="{A692A59E-3D98-4CCD-9161-198BCE42DE98}"/>
              </a:ext>
            </a:extLst>
          </p:cNvPr>
          <p:cNvSpPr txBox="1">
            <a:spLocks/>
          </p:cNvSpPr>
          <p:nvPr/>
        </p:nvSpPr>
        <p:spPr>
          <a:xfrm>
            <a:off x="630936" y="762551"/>
            <a:ext cx="8177981" cy="7582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dirty="0" smtClean="0">
                <a:solidFill>
                  <a:srgbClr val="00319A"/>
                </a:solidFill>
                <a:latin typeface="Trebuchet MS" panose="020B0603020202020204" pitchFamily="34" charset="0"/>
              </a:rPr>
              <a:t>3.6</a:t>
            </a:r>
            <a:r>
              <a:rPr kumimoji="0" lang="en-US" sz="2800" b="1" i="0" u="none" strike="noStrike" kern="1200" cap="none" spc="0" normalizeH="0" baseline="0" noProof="0" dirty="0" smtClean="0">
                <a:ln>
                  <a:noFill/>
                </a:ln>
                <a:solidFill>
                  <a:srgbClr val="00319A"/>
                </a:solidFill>
                <a:effectLst/>
                <a:uLnTx/>
                <a:uFillTx/>
                <a:latin typeface="Trebuchet MS" panose="020B0603020202020204" pitchFamily="34" charset="0"/>
              </a:rPr>
              <a:t>.4</a:t>
            </a: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rPr>
              <a:t>.</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Deprinderi</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rPr>
              <a:t> – Abilități</a:t>
            </a:r>
            <a:endPar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ndParaRPr>
          </a:p>
        </p:txBody>
      </p:sp>
      <p:sp>
        <p:nvSpPr>
          <p:cNvPr id="12" name="Content Placeholder 2">
            <a:extLst>
              <a:ext uri="{FF2B5EF4-FFF2-40B4-BE49-F238E27FC236}">
                <a16:creationId xmlns:a16="http://schemas.microsoft.com/office/drawing/2014/main" xmlns="" id="{9882AF7D-9B1B-4D2C-9C8F-A955E2C20F2F}"/>
              </a:ext>
            </a:extLst>
          </p:cNvPr>
          <p:cNvSpPr txBox="1">
            <a:spLocks/>
          </p:cNvSpPr>
          <p:nvPr/>
        </p:nvSpPr>
        <p:spPr>
          <a:xfrm>
            <a:off x="630936" y="1464305"/>
            <a:ext cx="10722864" cy="408740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1.</a:t>
            </a:r>
            <a:r>
              <a:rPr kumimoji="0" lang="ro-RO"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 Competențe analitice </a:t>
            </a:r>
            <a:r>
              <a:rPr kumimoji="0" lang="ro-RO" sz="2400" b="1" i="0" u="none" strike="noStrike" kern="1200" cap="none" spc="0" normalizeH="0" baseline="0" noProof="0" dirty="0" smtClean="0">
                <a:ln>
                  <a:noFill/>
                </a:ln>
                <a:solidFill>
                  <a:schemeClr val="accent2"/>
                </a:solidFill>
                <a:effectLst/>
                <a:uLnTx/>
                <a:uFillTx/>
                <a:latin typeface="Trebuchet MS" panose="020B0603020202020204" pitchFamily="34" charset="0"/>
                <a:ea typeface="+mn-ea"/>
                <a:cs typeface="+mn-cs"/>
              </a:rPr>
              <a:t>solide</a:t>
            </a:r>
            <a:r>
              <a:rPr lang="ro-RO" b="1" dirty="0">
                <a:solidFill>
                  <a:schemeClr val="accent2"/>
                </a:solidFill>
                <a:latin typeface="Trebuchet MS" panose="020B0603020202020204" pitchFamily="34" charset="0"/>
              </a:rPr>
              <a:t>;</a:t>
            </a:r>
            <a:endParaRPr kumimoji="0" lang="ro-RO"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2. </a:t>
            </a:r>
            <a:r>
              <a:rPr kumimoji="0" lang="ro-RO"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Inventivitate </a:t>
            </a:r>
            <a:r>
              <a:rPr kumimoji="0" lang="ro-RO" sz="2400" b="1" i="0" u="none" strike="noStrike" kern="1200" cap="none" spc="0" normalizeH="0" baseline="0" noProof="0" dirty="0" smtClean="0">
                <a:ln>
                  <a:noFill/>
                </a:ln>
                <a:solidFill>
                  <a:schemeClr val="accent2"/>
                </a:solidFill>
                <a:effectLst/>
                <a:uLnTx/>
                <a:uFillTx/>
                <a:latin typeface="Trebuchet MS" panose="020B0603020202020204" pitchFamily="34" charset="0"/>
                <a:ea typeface="+mn-ea"/>
                <a:cs typeface="+mn-cs"/>
              </a:rPr>
              <a:t>practică</a:t>
            </a:r>
            <a:r>
              <a:rPr lang="ro-RO" b="1" dirty="0">
                <a:solidFill>
                  <a:schemeClr val="accent2"/>
                </a:solidFill>
                <a:latin typeface="Trebuchet MS" panose="020B0603020202020204" pitchFamily="34" charset="0"/>
              </a:rPr>
              <a:t>;</a:t>
            </a:r>
            <a:endPar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3. </a:t>
            </a:r>
            <a:r>
              <a:rPr kumimoji="0" lang="en-US" sz="2400" b="1" i="0" u="none" strike="noStrike" kern="1200" cap="none" spc="0" normalizeH="0" baseline="0" noProof="0" dirty="0" err="1">
                <a:ln>
                  <a:noFill/>
                </a:ln>
                <a:solidFill>
                  <a:schemeClr val="accent2"/>
                </a:solidFill>
                <a:effectLst/>
                <a:uLnTx/>
                <a:uFillTx/>
                <a:latin typeface="Trebuchet MS" panose="020B0603020202020204" pitchFamily="34" charset="0"/>
                <a:ea typeface="+mn-ea"/>
                <a:cs typeface="+mn-cs"/>
              </a:rPr>
              <a:t>Creativit</a:t>
            </a:r>
            <a:r>
              <a:rPr kumimoji="0" lang="ro-RO" sz="2400" b="1" i="0" u="none" strike="noStrike" kern="1200" cap="none" spc="0" normalizeH="0" baseline="0" noProof="0" dirty="0" smtClean="0">
                <a:ln>
                  <a:noFill/>
                </a:ln>
                <a:solidFill>
                  <a:schemeClr val="accent2"/>
                </a:solidFill>
                <a:effectLst/>
                <a:uLnTx/>
                <a:uFillTx/>
                <a:latin typeface="Trebuchet MS" panose="020B0603020202020204" pitchFamily="34" charset="0"/>
                <a:ea typeface="+mn-ea"/>
                <a:cs typeface="+mn-cs"/>
              </a:rPr>
              <a:t>ate;</a:t>
            </a:r>
            <a:endPar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4. </a:t>
            </a:r>
            <a:r>
              <a:rPr kumimoji="0" lang="ro-RO"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Bune abilități de </a:t>
            </a:r>
            <a:r>
              <a:rPr kumimoji="0" lang="ro-RO" sz="2400" b="1" i="0" u="none" strike="noStrike" kern="1200" cap="none" spc="0" normalizeH="0" baseline="0" noProof="0" dirty="0" smtClean="0">
                <a:ln>
                  <a:noFill/>
                </a:ln>
                <a:solidFill>
                  <a:schemeClr val="accent2"/>
                </a:solidFill>
                <a:effectLst/>
                <a:uLnTx/>
                <a:uFillTx/>
                <a:latin typeface="Trebuchet MS" panose="020B0603020202020204" pitchFamily="34" charset="0"/>
                <a:ea typeface="+mn-ea"/>
                <a:cs typeface="+mn-cs"/>
              </a:rPr>
              <a:t>comunicare;</a:t>
            </a:r>
            <a:endPar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5. </a:t>
            </a:r>
            <a:r>
              <a:rPr kumimoji="0" lang="ro-RO"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Înțelegerea principiilor de afaceri, </a:t>
            </a:r>
            <a:r>
              <a:rPr kumimoji="0" lang="ro-RO" sz="2400" b="1" i="0" u="none" strike="noStrike" kern="1200" cap="none" spc="0" normalizeH="0" baseline="0" noProof="0" dirty="0" smtClean="0">
                <a:ln>
                  <a:noFill/>
                </a:ln>
                <a:solidFill>
                  <a:schemeClr val="accent2"/>
                </a:solidFill>
                <a:effectLst/>
                <a:uLnTx/>
                <a:uFillTx/>
                <a:latin typeface="Trebuchet MS" panose="020B0603020202020204" pitchFamily="34" charset="0"/>
                <a:ea typeface="+mn-ea"/>
                <a:cs typeface="+mn-cs"/>
              </a:rPr>
              <a:t>management </a:t>
            </a:r>
            <a:r>
              <a:rPr kumimoji="0" lang="ro-RO"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și </a:t>
            </a:r>
            <a:r>
              <a:rPr kumimoji="0" lang="ro-RO" sz="2400" b="1" i="0" u="none" strike="noStrike" kern="1200" cap="none" spc="0" normalizeH="0" baseline="0" noProof="0" dirty="0" smtClean="0">
                <a:ln>
                  <a:noFill/>
                </a:ln>
                <a:solidFill>
                  <a:schemeClr val="accent2"/>
                </a:solidFill>
                <a:effectLst/>
                <a:uLnTx/>
                <a:uFillTx/>
                <a:latin typeface="Trebuchet MS" panose="020B0603020202020204" pitchFamily="34" charset="0"/>
                <a:ea typeface="+mn-ea"/>
                <a:cs typeface="+mn-cs"/>
              </a:rPr>
              <a:t>leadership;</a:t>
            </a:r>
            <a:endPar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6. </a:t>
            </a:r>
            <a:r>
              <a:rPr kumimoji="0" lang="ro-RO"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Standarde etice ridicate și </a:t>
            </a:r>
            <a:r>
              <a:rPr kumimoji="0" lang="ro-RO" sz="2400" b="1" i="0" u="none" strike="noStrike" kern="1200" cap="none" spc="0" normalizeH="0" baseline="0" noProof="0" dirty="0" smtClean="0">
                <a:ln>
                  <a:noFill/>
                </a:ln>
                <a:solidFill>
                  <a:schemeClr val="accent2"/>
                </a:solidFill>
                <a:effectLst/>
                <a:uLnTx/>
                <a:uFillTx/>
                <a:latin typeface="Trebuchet MS" panose="020B0603020202020204" pitchFamily="34" charset="0"/>
                <a:ea typeface="+mn-ea"/>
                <a:cs typeface="+mn-cs"/>
              </a:rPr>
              <a:t>profesionalism;</a:t>
            </a:r>
            <a:endPar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7. </a:t>
            </a:r>
            <a:r>
              <a:rPr kumimoji="0" lang="ro-RO"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Adaptarea la </a:t>
            </a:r>
            <a:r>
              <a:rPr kumimoji="0" lang="ro-RO" sz="2400" b="1" i="0" u="none" strike="noStrike" kern="1200" cap="none" spc="0" normalizeH="0" baseline="0" noProof="0" dirty="0" smtClean="0">
                <a:ln>
                  <a:noFill/>
                </a:ln>
                <a:solidFill>
                  <a:schemeClr val="accent2"/>
                </a:solidFill>
                <a:effectLst/>
                <a:uLnTx/>
                <a:uFillTx/>
                <a:latin typeface="Trebuchet MS" panose="020B0603020202020204" pitchFamily="34" charset="0"/>
                <a:ea typeface="+mn-ea"/>
                <a:cs typeface="+mn-cs"/>
              </a:rPr>
              <a:t>schimbare;</a:t>
            </a:r>
            <a:endPar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8. </a:t>
            </a:r>
            <a:r>
              <a:rPr kumimoji="0" lang="ro-RO"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rPr>
              <a:t>Adepți ai învățării pe tot parcursul </a:t>
            </a:r>
            <a:r>
              <a:rPr kumimoji="0" lang="ro-RO" sz="2400" b="1" i="0" u="none" strike="noStrike" kern="1200" cap="none" spc="0" normalizeH="0" baseline="0" noProof="0" dirty="0" smtClean="0">
                <a:ln>
                  <a:noFill/>
                </a:ln>
                <a:solidFill>
                  <a:schemeClr val="accent2"/>
                </a:solidFill>
                <a:effectLst/>
                <a:uLnTx/>
                <a:uFillTx/>
                <a:latin typeface="Trebuchet MS" panose="020B0603020202020204" pitchFamily="34" charset="0"/>
                <a:ea typeface="+mn-ea"/>
                <a:cs typeface="+mn-cs"/>
              </a:rPr>
              <a:t>vieții.</a:t>
            </a:r>
            <a:endParaRPr kumimoji="0" lang="en-US" sz="2400" b="1" i="0" u="none" strike="noStrike" kern="1200" cap="none" spc="0" normalizeH="0" baseline="0" noProof="0" dirty="0">
              <a:ln>
                <a:noFill/>
              </a:ln>
              <a:solidFill>
                <a:schemeClr val="accent2"/>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o-RO"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The </a:t>
            </a:r>
            <a:r>
              <a:rPr kumimoji="0" lang="en-US" sz="2400" b="1"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American Journal of Engineering Education – December 2017 Volume 8, Number 2-Copyright by author(s); CC-BY 119 The Clute Institute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51713"/>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1844" y="5801340"/>
            <a:ext cx="1895386" cy="701854"/>
          </a:xfrm>
          <a:prstGeom prst="rect">
            <a:avLst/>
          </a:prstGeom>
        </p:spPr>
      </p:pic>
      <p:pic>
        <p:nvPicPr>
          <p:cNvPr id="8" name="Picture 7">
            <a:extLst>
              <a:ext uri="{FF2B5EF4-FFF2-40B4-BE49-F238E27FC236}">
                <a16:creationId xmlns:a16="http://schemas.microsoft.com/office/drawing/2014/main" xmlns="" id="{B99E8017-5184-4618-A24D-8F8F4A12200A}"/>
              </a:ext>
            </a:extLst>
          </p:cNvPr>
          <p:cNvPicPr/>
          <p:nvPr/>
        </p:nvPicPr>
        <p:blipFill>
          <a:blip r:embed="rId6"/>
          <a:stretch>
            <a:fillRect/>
          </a:stretch>
        </p:blipFill>
        <p:spPr>
          <a:xfrm>
            <a:off x="1343025" y="1738994"/>
            <a:ext cx="9886950" cy="4103141"/>
          </a:xfrm>
          <a:prstGeom prst="rect">
            <a:avLst/>
          </a:prstGeom>
        </p:spPr>
      </p:pic>
      <p:sp>
        <p:nvSpPr>
          <p:cNvPr id="12" name="Title 1">
            <a:extLst>
              <a:ext uri="{FF2B5EF4-FFF2-40B4-BE49-F238E27FC236}">
                <a16:creationId xmlns:a16="http://schemas.microsoft.com/office/drawing/2014/main" xmlns="" id="{D9D3742A-9612-47AA-82B8-BE6F60DEE50C}"/>
              </a:ext>
            </a:extLst>
          </p:cNvPr>
          <p:cNvSpPr txBox="1">
            <a:spLocks/>
          </p:cNvSpPr>
          <p:nvPr/>
        </p:nvSpPr>
        <p:spPr>
          <a:xfrm>
            <a:off x="400595" y="980714"/>
            <a:ext cx="11268892" cy="7582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o-RO" sz="3000" b="1" dirty="0">
                <a:solidFill>
                  <a:srgbClr val="00319A"/>
                </a:solidFill>
                <a:latin typeface="Trebuchet MS" panose="020B0603020202020204" pitchFamily="34" charset="0"/>
              </a:rPr>
              <a:t>6</a:t>
            </a: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.5.</a:t>
            </a:r>
            <a:r>
              <a:rPr kumimoji="0" lang="ro-RO" sz="3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MODELUL ANC</a:t>
            </a:r>
            <a:r>
              <a:rPr kumimoji="0" lang="ro-RO" sz="3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a:t>
            </a:r>
            <a:r>
              <a:rPr kumimoji="0" lang="ro-RO" sz="3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Conectarea cu piața muncii prin ISCO/COR</a:t>
            </a:r>
            <a:r>
              <a:rPr kumimoji="0" lang="en-US" sz="3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p>
        </p:txBody>
      </p:sp>
    </p:spTree>
    <p:extLst>
      <p:ext uri="{BB962C8B-B14F-4D97-AF65-F5344CB8AC3E}">
        <p14:creationId xmlns:p14="http://schemas.microsoft.com/office/powerpoint/2010/main" val="341555353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02" y="-44420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457362"/>
            <a:ext cx="1895386" cy="701854"/>
          </a:xfrm>
          <a:prstGeom prst="rect">
            <a:avLst/>
          </a:prstGeom>
        </p:spPr>
      </p:pic>
      <p:sp>
        <p:nvSpPr>
          <p:cNvPr id="18" name="TextBox 17">
            <a:extLst>
              <a:ext uri="{FF2B5EF4-FFF2-40B4-BE49-F238E27FC236}">
                <a16:creationId xmlns:a16="http://schemas.microsoft.com/office/drawing/2014/main" xmlns="" id="{4AB6067D-E041-4C3E-80B8-3894A57EE840}"/>
              </a:ext>
            </a:extLst>
          </p:cNvPr>
          <p:cNvSpPr txBox="1"/>
          <p:nvPr/>
        </p:nvSpPr>
        <p:spPr>
          <a:xfrm>
            <a:off x="360485" y="1309117"/>
            <a:ext cx="1118049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319A"/>
                </a:solidFill>
                <a:effectLst/>
                <a:uLnTx/>
                <a:uFillTx/>
                <a:latin typeface="Calibri" panose="020F0502020204030204"/>
                <a:ea typeface="+mn-ea"/>
                <a:cs typeface="+mn-cs"/>
              </a:rPr>
              <a:t>I.</a:t>
            </a:r>
            <a:r>
              <a:rPr kumimoji="0" lang="ro-RO" sz="2000" b="1" i="0" u="none" strike="noStrike" kern="1200" cap="none" spc="0" normalizeH="0" noProof="0" dirty="0" smtClean="0">
                <a:ln>
                  <a:noFill/>
                </a:ln>
                <a:solidFill>
                  <a:srgbClr val="00319A"/>
                </a:solidFill>
                <a:effectLst/>
                <a:uLnTx/>
                <a:uFillTx/>
                <a:latin typeface="Calibri" panose="020F0502020204030204"/>
                <a:ea typeface="+mn-ea"/>
                <a:cs typeface="+mn-cs"/>
              </a:rPr>
              <a:t> </a:t>
            </a:r>
            <a:r>
              <a:rPr kumimoji="0" lang="ro-RO" sz="2000" b="1" i="0" u="none" strike="noStrike" kern="1200" cap="none" spc="0" normalizeH="0" baseline="0" noProof="0" dirty="0" smtClean="0">
                <a:ln>
                  <a:noFill/>
                </a:ln>
                <a:solidFill>
                  <a:srgbClr val="00319A"/>
                </a:solidFill>
                <a:effectLst/>
                <a:uLnTx/>
                <a:uFillTx/>
                <a:latin typeface="Calibri" panose="020F0502020204030204"/>
                <a:ea typeface="+mn-ea"/>
                <a:cs typeface="+mn-cs"/>
              </a:rPr>
              <a:t>PROIECT</a:t>
            </a:r>
            <a:r>
              <a:rPr kumimoji="0" lang="en-US" sz="2000" b="1" i="0" u="none" strike="noStrike" kern="1200" cap="none" spc="0" normalizeH="0" baseline="0" noProof="0" dirty="0" smtClean="0">
                <a:ln>
                  <a:noFill/>
                </a:ln>
                <a:solidFill>
                  <a:srgbClr val="00319A"/>
                </a:solidFill>
                <a:effectLst/>
                <a:uLnTx/>
                <a:uFillTx/>
                <a:latin typeface="Calibri" panose="020F0502020204030204"/>
                <a:ea typeface="+mn-ea"/>
                <a:cs typeface="+mn-cs"/>
              </a:rPr>
              <a:t> </a:t>
            </a:r>
            <a:r>
              <a:rPr kumimoji="0" lang="ro-RO" sz="2000" b="1" i="0" u="none" strike="noStrike" kern="1200" cap="none" spc="0" normalizeH="0" baseline="0" noProof="0" dirty="0" smtClean="0">
                <a:ln>
                  <a:noFill/>
                </a:ln>
                <a:solidFill>
                  <a:srgbClr val="00319A"/>
                </a:solidFill>
                <a:effectLst/>
                <a:uLnTx/>
                <a:uFillTx/>
                <a:latin typeface="Calibri" panose="020F0502020204030204"/>
                <a:ea typeface="+mn-ea"/>
                <a:cs typeface="+mn-cs"/>
              </a:rPr>
              <a:t>„</a:t>
            </a:r>
            <a:r>
              <a:rPr kumimoji="0" lang="ro-RO" sz="2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Creșterea </a:t>
            </a:r>
            <a:r>
              <a:rPr kumimoji="0" lang="ro-RO"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capacității administrative a ANC și MMJS prin sistematizare și</a:t>
            </a:r>
            <a:r>
              <a:rPr kumimoji="0" 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simplificare legislativă în domeniul </a:t>
            </a:r>
            <a:r>
              <a:rPr kumimoji="0" lang="ro-RO" sz="2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calificărilor”, cod SMIS 129872</a:t>
            </a:r>
            <a:endParaRPr kumimoji="0" lang="ro-RO"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3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sp>
        <p:nvSpPr>
          <p:cNvPr id="12" name="Content Placeholder 2"/>
          <p:cNvSpPr txBox="1">
            <a:spLocks/>
          </p:cNvSpPr>
          <p:nvPr/>
        </p:nvSpPr>
        <p:spPr>
          <a:xfrm>
            <a:off x="623545" y="2344275"/>
            <a:ext cx="11098655" cy="32782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defRPr/>
            </a:pPr>
            <a:r>
              <a:rPr kumimoji="0" lang="ro-RO" sz="2400" b="1" i="0" u="none" strike="noStrike" kern="1200" cap="none" spc="0" normalizeH="0" baseline="0" noProof="0" dirty="0" smtClean="0">
                <a:ln>
                  <a:noFill/>
                </a:ln>
                <a:solidFill>
                  <a:prstClr val="black"/>
                </a:solidFill>
                <a:effectLst/>
                <a:uLnTx/>
                <a:uFillTx/>
                <a:latin typeface="Calibri" panose="020F0502020204030204"/>
              </a:rPr>
              <a:t>Proiect implementat </a:t>
            </a:r>
            <a:r>
              <a:rPr lang="ro-RO" b="1" dirty="0">
                <a:solidFill>
                  <a:prstClr val="black"/>
                </a:solidFill>
              </a:rPr>
              <a:t>de</a:t>
            </a:r>
            <a:r>
              <a:rPr kumimoji="0" lang="ro-RO" sz="2400" b="1" i="0" u="none" strike="noStrike" kern="1200" cap="none" spc="0" normalizeH="0" baseline="0" noProof="0" dirty="0" smtClean="0">
                <a:ln>
                  <a:noFill/>
                </a:ln>
                <a:solidFill>
                  <a:prstClr val="black"/>
                </a:solidFill>
                <a:effectLst/>
                <a:uLnTx/>
                <a:uFillTx/>
                <a:latin typeface="Calibri" panose="020F0502020204030204"/>
              </a:rPr>
              <a:t> </a:t>
            </a:r>
            <a:r>
              <a:rPr lang="ro-RO" b="1" dirty="0">
                <a:solidFill>
                  <a:prstClr val="black"/>
                </a:solidFill>
              </a:rPr>
              <a:t>Autoritatea Națională pentru </a:t>
            </a:r>
            <a:r>
              <a:rPr lang="ro-RO" b="1" dirty="0" smtClean="0">
                <a:solidFill>
                  <a:prstClr val="black"/>
                </a:solidFill>
              </a:rPr>
              <a:t>Calificări, </a:t>
            </a:r>
            <a:r>
              <a:rPr kumimoji="0" lang="ro-RO" sz="2400" b="1" i="0" u="none" strike="noStrike" kern="1200" cap="none" spc="0" normalizeH="0" baseline="0" noProof="0" dirty="0" smtClean="0">
                <a:ln>
                  <a:noFill/>
                </a:ln>
                <a:solidFill>
                  <a:prstClr val="black"/>
                </a:solidFill>
                <a:effectLst/>
                <a:uLnTx/>
                <a:uFillTx/>
                <a:latin typeface="Calibri" panose="020F0502020204030204"/>
              </a:rPr>
              <a:t>în par</a:t>
            </a:r>
            <a:r>
              <a:rPr kumimoji="0" lang="en-US" sz="2400" b="1" i="0" u="none" strike="noStrike" kern="1200" cap="none" spc="0" normalizeH="0" baseline="0" noProof="0" dirty="0" smtClean="0">
                <a:ln>
                  <a:noFill/>
                </a:ln>
                <a:solidFill>
                  <a:prstClr val="black"/>
                </a:solidFill>
                <a:effectLst/>
                <a:uLnTx/>
                <a:uFillTx/>
                <a:latin typeface="Calibri" panose="020F0502020204030204"/>
              </a:rPr>
              <a:t>ten</a:t>
            </a:r>
            <a:r>
              <a:rPr kumimoji="0" lang="ro-RO" sz="2400" b="1" i="0" u="none" strike="noStrike" kern="1200" cap="none" spc="0" normalizeH="0" baseline="0" noProof="0" dirty="0" smtClean="0">
                <a:ln>
                  <a:noFill/>
                </a:ln>
                <a:solidFill>
                  <a:prstClr val="black"/>
                </a:solidFill>
                <a:effectLst/>
                <a:uLnTx/>
                <a:uFillTx/>
                <a:latin typeface="Calibri" panose="020F0502020204030204"/>
              </a:rPr>
              <a:t>eriat cu</a:t>
            </a:r>
            <a:r>
              <a:rPr kumimoji="0" lang="ro-RO" sz="2400" b="1" i="0" u="none" strike="noStrike" kern="1200" cap="none" spc="0" normalizeH="0" noProof="0" dirty="0" smtClean="0">
                <a:ln>
                  <a:noFill/>
                </a:ln>
                <a:solidFill>
                  <a:prstClr val="black"/>
                </a:solidFill>
                <a:effectLst/>
                <a:uLnTx/>
                <a:uFillTx/>
                <a:latin typeface="Calibri" panose="020F0502020204030204"/>
              </a:rPr>
              <a:t> </a:t>
            </a:r>
            <a:r>
              <a:rPr kumimoji="0" lang="ro-RO" sz="2400" b="1" i="0" u="none" strike="noStrike" kern="1200" cap="none" spc="0" normalizeH="0" baseline="0" noProof="0" dirty="0" smtClean="0">
                <a:ln>
                  <a:noFill/>
                </a:ln>
                <a:solidFill>
                  <a:prstClr val="black"/>
                </a:solidFill>
                <a:effectLst/>
                <a:uLnTx/>
                <a:uFillTx/>
                <a:latin typeface="Calibri" panose="020F0502020204030204"/>
              </a:rPr>
              <a:t>Ministerul Muncii și Solidarității Sociale.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2400" b="1" i="0" u="none" strike="noStrike" kern="1200" cap="none" spc="0" normalizeH="0" baseline="0" noProof="0" dirty="0" smtClean="0">
                <a:ln>
                  <a:noFill/>
                </a:ln>
                <a:solidFill>
                  <a:prstClr val="black"/>
                </a:solidFill>
                <a:effectLst/>
                <a:uLnTx/>
                <a:uFillTx/>
                <a:latin typeface="Calibri" panose="020F0502020204030204"/>
                <a:ea typeface="+mn-ea"/>
                <a:cs typeface="+mn-cs"/>
              </a:rPr>
              <a:t>Perioada </a:t>
            </a:r>
            <a:r>
              <a:rPr kumimoji="0" lang="ro-RO" sz="2400" b="1" i="0" u="none" strike="noStrike" kern="1200" cap="none" spc="0" normalizeH="0" baseline="0" noProof="0" dirty="0">
                <a:ln>
                  <a:noFill/>
                </a:ln>
                <a:solidFill>
                  <a:prstClr val="black"/>
                </a:solidFill>
                <a:effectLst/>
                <a:uLnTx/>
                <a:uFillTx/>
                <a:latin typeface="Calibri" panose="020F0502020204030204"/>
                <a:ea typeface="+mn-ea"/>
                <a:cs typeface="+mn-cs"/>
              </a:rPr>
              <a:t>de implementare</a:t>
            </a:r>
            <a:r>
              <a:rPr kumimoji="0" lang="ro-RO" sz="2400" b="0" i="0" u="none" strike="noStrike" kern="1200" cap="none" spc="0" normalizeH="0" baseline="0" noProof="0" dirty="0">
                <a:ln>
                  <a:noFill/>
                </a:ln>
                <a:solidFill>
                  <a:prstClr val="black"/>
                </a:solidFill>
                <a:effectLst/>
                <a:uLnTx/>
                <a:uFillTx/>
                <a:latin typeface="Calibri" panose="020F0502020204030204"/>
                <a:ea typeface="+mn-ea"/>
                <a:cs typeface="+mn-cs"/>
              </a:rPr>
              <a:t>:  ianuarie 2020 – </a:t>
            </a:r>
            <a:r>
              <a:rPr lang="en-US" dirty="0" err="1" smtClean="0">
                <a:solidFill>
                  <a:prstClr val="black"/>
                </a:solidFill>
                <a:latin typeface="Calibri" panose="020F0502020204030204"/>
              </a:rPr>
              <a:t>iulie</a:t>
            </a:r>
            <a:r>
              <a:rPr lang="en-US" dirty="0" smtClean="0">
                <a:solidFill>
                  <a:prstClr val="black"/>
                </a:solidFill>
                <a:latin typeface="Calibri" panose="020F0502020204030204"/>
              </a:rPr>
              <a:t> 2023</a:t>
            </a:r>
            <a:r>
              <a:rPr kumimoji="0" lang="ro-RO"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2400" b="1" i="0" u="none" strike="noStrike" kern="1200" cap="none" spc="0" normalizeH="0" baseline="0" noProof="0" dirty="0" smtClean="0">
                <a:ln>
                  <a:noFill/>
                </a:ln>
                <a:solidFill>
                  <a:prstClr val="black"/>
                </a:solidFill>
                <a:effectLst/>
                <a:uLnTx/>
                <a:uFillTx/>
                <a:latin typeface="Calibri" panose="020F0502020204030204"/>
                <a:ea typeface="+mn-ea"/>
                <a:cs typeface="+mn-cs"/>
              </a:rPr>
              <a:t>Buget</a:t>
            </a:r>
            <a:r>
              <a:rPr kumimoji="0" lang="ro-RO" sz="2400" b="0" i="0" u="none" strike="noStrike" kern="1200" cap="none" spc="0" normalizeH="0" baseline="0" noProof="0" dirty="0">
                <a:ln>
                  <a:noFill/>
                </a:ln>
                <a:solidFill>
                  <a:prstClr val="black"/>
                </a:solidFill>
                <a:effectLst/>
                <a:uLnTx/>
                <a:uFillTx/>
                <a:latin typeface="Calibri" panose="020F0502020204030204"/>
                <a:ea typeface="+mn-ea"/>
                <a:cs typeface="+mn-cs"/>
              </a:rPr>
              <a:t>: 17.024.835,25 lei, din care valoare cofinanțării UE 16.542.307,39 lei</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o-RO"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2400" b="0" i="0" u="none" strike="noStrike" kern="1200" cap="none" spc="0" normalizeH="0" baseline="0" noProof="0" dirty="0">
                <a:ln>
                  <a:noFill/>
                </a:ln>
                <a:solidFill>
                  <a:prstClr val="black"/>
                </a:solidFill>
                <a:effectLst/>
                <a:uLnTx/>
                <a:uFillTx/>
                <a:latin typeface="Calibri" panose="020F0502020204030204"/>
                <a:ea typeface="+mn-ea"/>
                <a:cs typeface="+mn-cs"/>
              </a:rPr>
              <a:t>Proiect cofinanțat din Fondul Social European prin Programul Operațional Capacitate Administrativă 2014-2020</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980232"/>
      </p:ext>
    </p:extLst>
  </p:cSld>
  <p:clrMapOvr>
    <a:masterClrMapping/>
  </p:clrMapOvr>
  <p:transition spd="slow">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137" y="179498"/>
            <a:ext cx="11443063" cy="6323696"/>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pic>
        <p:nvPicPr>
          <p:cNvPr id="8" name="Content Placeholder 3">
            <a:extLst>
              <a:ext uri="{FF2B5EF4-FFF2-40B4-BE49-F238E27FC236}">
                <a16:creationId xmlns:a16="http://schemas.microsoft.com/office/drawing/2014/main" xmlns="" id="{0F1E7902-F9CD-4304-9676-EB83C01962F9}"/>
              </a:ext>
            </a:extLst>
          </p:cNvPr>
          <p:cNvPicPr>
            <a:picLocks/>
          </p:cNvPicPr>
          <p:nvPr/>
        </p:nvPicPr>
        <p:blipFill>
          <a:blip r:embed="rId6"/>
          <a:stretch>
            <a:fillRect/>
          </a:stretch>
        </p:blipFill>
        <p:spPr>
          <a:xfrm>
            <a:off x="3133724" y="1129061"/>
            <a:ext cx="6057901" cy="4050998"/>
          </a:xfrm>
          <a:prstGeom prst="rect">
            <a:avLst/>
          </a:prstGeom>
        </p:spPr>
      </p:pic>
    </p:spTree>
    <p:extLst>
      <p:ext uri="{BB962C8B-B14F-4D97-AF65-F5344CB8AC3E}">
        <p14:creationId xmlns:p14="http://schemas.microsoft.com/office/powerpoint/2010/main" val="3567020955"/>
      </p:ext>
    </p:extLst>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5"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1843" y="5801340"/>
            <a:ext cx="1895386" cy="701854"/>
          </a:xfrm>
          <a:prstGeom prst="rect">
            <a:avLst/>
          </a:prstGeom>
        </p:spPr>
      </p:pic>
      <p:pic>
        <p:nvPicPr>
          <p:cNvPr id="8" name="Picture 7">
            <a:extLst>
              <a:ext uri="{FF2B5EF4-FFF2-40B4-BE49-F238E27FC236}">
                <a16:creationId xmlns:a16="http://schemas.microsoft.com/office/drawing/2014/main" xmlns="" id="{AFF97CA7-1859-488A-B9B5-91F4D0EDF5B2}"/>
              </a:ext>
            </a:extLst>
          </p:cNvPr>
          <p:cNvPicPr/>
          <p:nvPr/>
        </p:nvPicPr>
        <p:blipFill>
          <a:blip r:embed="rId6"/>
          <a:stretch>
            <a:fillRect/>
          </a:stretch>
        </p:blipFill>
        <p:spPr>
          <a:xfrm>
            <a:off x="4486755" y="1047512"/>
            <a:ext cx="5047769" cy="4467860"/>
          </a:xfrm>
          <a:prstGeom prst="rect">
            <a:avLst/>
          </a:prstGeom>
        </p:spPr>
      </p:pic>
      <p:sp>
        <p:nvSpPr>
          <p:cNvPr id="12" name="Title 1">
            <a:extLst>
              <a:ext uri="{FF2B5EF4-FFF2-40B4-BE49-F238E27FC236}">
                <a16:creationId xmlns:a16="http://schemas.microsoft.com/office/drawing/2014/main" xmlns="" id="{6AB41877-0B07-4A00-859B-8D5618A09634}"/>
              </a:ext>
            </a:extLst>
          </p:cNvPr>
          <p:cNvSpPr txBox="1">
            <a:spLocks/>
          </p:cNvSpPr>
          <p:nvPr/>
        </p:nvSpPr>
        <p:spPr>
          <a:xfrm>
            <a:off x="205533" y="1123951"/>
            <a:ext cx="4601597" cy="12132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900" b="1" dirty="0" smtClean="0">
                <a:solidFill>
                  <a:srgbClr val="00319A"/>
                </a:solidFill>
                <a:latin typeface="Trebuchet MS" panose="020B0603020202020204" pitchFamily="34" charset="0"/>
              </a:rPr>
              <a:t>3.6.6</a:t>
            </a:r>
            <a:r>
              <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rPr>
              <a:t>.</a:t>
            </a: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rPr>
              <a:t>C</a:t>
            </a: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ompetențele</a:t>
            </a:r>
            <a:r>
              <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Piramida competențelor în inginerie</a:t>
            </a:r>
            <a:r>
              <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rPr>
              <a:t>  </a:t>
            </a:r>
          </a:p>
        </p:txBody>
      </p:sp>
    </p:spTree>
    <p:extLst>
      <p:ext uri="{BB962C8B-B14F-4D97-AF65-F5344CB8AC3E}">
        <p14:creationId xmlns:p14="http://schemas.microsoft.com/office/powerpoint/2010/main" val="519329934"/>
      </p:ext>
    </p:extLst>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9690" y="5799021"/>
            <a:ext cx="1895386" cy="701854"/>
          </a:xfrm>
          <a:prstGeom prst="rect">
            <a:avLst/>
          </a:prstGeom>
        </p:spPr>
      </p:pic>
      <p:sp>
        <p:nvSpPr>
          <p:cNvPr id="8" name="Title 1">
            <a:extLst>
              <a:ext uri="{FF2B5EF4-FFF2-40B4-BE49-F238E27FC236}">
                <a16:creationId xmlns:a16="http://schemas.microsoft.com/office/drawing/2014/main" xmlns="" id="{BC33125D-CE2E-4D81-9407-8C1C5A9934BE}"/>
              </a:ext>
            </a:extLst>
          </p:cNvPr>
          <p:cNvSpPr txBox="1">
            <a:spLocks/>
          </p:cNvSpPr>
          <p:nvPr/>
        </p:nvSpPr>
        <p:spPr>
          <a:xfrm>
            <a:off x="677334" y="700723"/>
            <a:ext cx="10780098" cy="54864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900" b="1" dirty="0" smtClean="0">
                <a:solidFill>
                  <a:srgbClr val="00319A"/>
                </a:solidFill>
                <a:latin typeface="Trebuchet MS" panose="020B0603020202020204" pitchFamily="34" charset="0"/>
              </a:rPr>
              <a:t>3.6.7</a:t>
            </a:r>
            <a:r>
              <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rPr>
              <a:t>.</a:t>
            </a: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900" b="1" i="0" u="none" strike="noStrike" kern="1200" cap="none" spc="0" normalizeH="0" baseline="0" noProof="0" dirty="0" err="1">
                <a:ln>
                  <a:noFill/>
                </a:ln>
                <a:solidFill>
                  <a:srgbClr val="00319A"/>
                </a:solidFill>
                <a:effectLst/>
                <a:uLnTx/>
                <a:uFillTx/>
                <a:latin typeface="Trebuchet MS" panose="020B0603020202020204" pitchFamily="34" charset="0"/>
              </a:rPr>
              <a:t>Metodologie</a:t>
            </a:r>
            <a:r>
              <a:rPr kumimoji="0" lang="en-US" sz="2900" b="1" i="0" u="none" strike="noStrike" kern="1200" cap="none" spc="0" normalizeH="0" baseline="0" noProof="0" dirty="0">
                <a:ln>
                  <a:noFill/>
                </a:ln>
                <a:solidFill>
                  <a:srgbClr val="00319A"/>
                </a:solidFill>
                <a:effectLst/>
                <a:uLnTx/>
                <a:uFillTx/>
                <a:latin typeface="Calibri Light" panose="020F0302020204030204"/>
              </a:rPr>
              <a:t> </a:t>
            </a:r>
          </a:p>
        </p:txBody>
      </p:sp>
      <p:sp>
        <p:nvSpPr>
          <p:cNvPr id="12" name="Content Placeholder 2">
            <a:extLst>
              <a:ext uri="{FF2B5EF4-FFF2-40B4-BE49-F238E27FC236}">
                <a16:creationId xmlns:a16="http://schemas.microsoft.com/office/drawing/2014/main" xmlns="" id="{807CBBB4-B714-4F31-9524-017E74708565}"/>
              </a:ext>
            </a:extLst>
          </p:cNvPr>
          <p:cNvSpPr txBox="1">
            <a:spLocks/>
          </p:cNvSpPr>
          <p:nvPr/>
        </p:nvSpPr>
        <p:spPr>
          <a:xfrm>
            <a:off x="677334" y="1244233"/>
            <a:ext cx="11411712" cy="4713132"/>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Etapa</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A.</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Listarea</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tuturor</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competen</a:t>
            </a:r>
            <a:r>
              <a:rPr lang="ro-RO" sz="2100" b="1" dirty="0">
                <a:solidFill>
                  <a:srgbClr val="00319A"/>
                </a:solidFill>
                <a:latin typeface="Trebuchet MS" panose="020B0603020202020204" pitchFamily="34" charset="0"/>
              </a:rPr>
              <a:t>ț</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elor</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din ESCO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pentru</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ocupa</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ț</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iile</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dintr</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o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grup</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ă</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de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baz</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ă</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ș</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i</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calificare</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O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grup</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ă</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de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baz</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ă</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-1-4/5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calific</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ă</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ri</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dup</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ă</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caz</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(v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grupele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neclasificate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1" u="none" strike="noStrike" kern="1200" cap="none" spc="0" normalizeH="0" baseline="0" noProof="0" dirty="0" err="1">
                <a:ln>
                  <a:noFill/>
                </a:ln>
                <a:solidFill>
                  <a:prstClr val="black"/>
                </a:solidFill>
                <a:effectLst/>
                <a:uLnTx/>
                <a:uFillTx/>
                <a:latin typeface="Trebuchet MS" panose="020B0603020202020204" pitchFamily="34" charset="0"/>
              </a:rPr>
              <a:t>Realiza</a:t>
            </a:r>
            <a:r>
              <a:rPr kumimoji="0" lang="ro-RO" sz="2100" b="1" i="1"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1" u="none" strike="noStrike" kern="1200" cap="none" spc="0" normalizeH="0" baseline="0" noProof="0" dirty="0" err="1">
                <a:ln>
                  <a:noFill/>
                </a:ln>
                <a:solidFill>
                  <a:prstClr val="black"/>
                </a:solidFill>
                <a:effectLst/>
                <a:uLnTx/>
                <a:uFillTx/>
                <a:latin typeface="Trebuchet MS" panose="020B0603020202020204" pitchFamily="34" charset="0"/>
              </a:rPr>
              <a:t>i</a:t>
            </a:r>
            <a:r>
              <a:rPr kumimoji="0" lang="en-US" sz="2100" b="1" i="1" u="none" strike="noStrike" kern="1200" cap="none" spc="0" normalizeH="0" baseline="0" noProof="0" dirty="0">
                <a:ln>
                  <a:noFill/>
                </a:ln>
                <a:solidFill>
                  <a:prstClr val="black"/>
                </a:solidFill>
                <a:effectLst/>
                <a:uLnTx/>
                <a:uFillTx/>
                <a:latin typeface="Trebuchet MS" panose="020B0603020202020204" pitchFamily="34" charset="0"/>
              </a:rPr>
              <a:t> un TABEL cu num</a:t>
            </a:r>
            <a:r>
              <a:rPr kumimoji="0" lang="ro-RO" sz="2100" b="1" i="1" u="none" strike="noStrike" kern="1200" cap="none" spc="0" normalizeH="0" baseline="0" noProof="0" dirty="0">
                <a:ln>
                  <a:noFill/>
                </a:ln>
                <a:solidFill>
                  <a:prstClr val="black"/>
                </a:solidFill>
                <a:effectLst/>
                <a:uLnTx/>
                <a:uFillTx/>
                <a:latin typeface="Trebuchet MS" panose="020B0603020202020204" pitchFamily="34" charset="0"/>
              </a:rPr>
              <a:t>ă</a:t>
            </a:r>
            <a:r>
              <a:rPr kumimoji="0" lang="en-US" sz="2100" b="1" i="1" u="none" strike="noStrike" kern="1200" cap="none" spc="0" normalizeH="0" baseline="0" noProof="0" dirty="0">
                <a:ln>
                  <a:noFill/>
                </a:ln>
                <a:solidFill>
                  <a:prstClr val="black"/>
                </a:solidFill>
                <a:effectLst/>
                <a:uLnTx/>
                <a:uFillTx/>
                <a:latin typeface="Trebuchet MS" panose="020B0603020202020204" pitchFamily="34" charset="0"/>
              </a:rPr>
              <a:t>r de colane egal cu </a:t>
            </a:r>
            <a:r>
              <a:rPr kumimoji="0" lang="en-US" sz="2100" b="1" i="1" u="none" strike="noStrike" kern="1200" cap="none" spc="0" normalizeH="0" baseline="0" noProof="0" dirty="0" err="1">
                <a:ln>
                  <a:noFill/>
                </a:ln>
                <a:solidFill>
                  <a:prstClr val="black"/>
                </a:solidFill>
                <a:effectLst/>
                <a:uLnTx/>
                <a:uFillTx/>
                <a:latin typeface="Trebuchet MS" panose="020B0603020202020204" pitchFamily="34" charset="0"/>
              </a:rPr>
              <a:t>cel</a:t>
            </a:r>
            <a:r>
              <a:rPr kumimoji="0" lang="en-US" sz="2100" b="1" i="1" u="none" strike="noStrike" kern="1200" cap="none" spc="0" normalizeH="0" baseline="0" noProof="0" dirty="0">
                <a:ln>
                  <a:noFill/>
                </a:ln>
                <a:solidFill>
                  <a:prstClr val="black"/>
                </a:solidFill>
                <a:effectLst/>
                <a:uLnTx/>
                <a:uFillTx/>
                <a:latin typeface="Trebuchet MS" panose="020B0603020202020204" pitchFamily="34" charset="0"/>
              </a:rPr>
              <a:t> al </a:t>
            </a:r>
            <a:r>
              <a:rPr kumimoji="0" lang="en-US" sz="2100" b="1" i="1" u="none" strike="noStrike" kern="1200" cap="none" spc="0" normalizeH="0" baseline="0" noProof="0" dirty="0" err="1">
                <a:ln>
                  <a:noFill/>
                </a:ln>
                <a:solidFill>
                  <a:prstClr val="black"/>
                </a:solidFill>
                <a:effectLst/>
                <a:uLnTx/>
                <a:uFillTx/>
                <a:latin typeface="Trebuchet MS" panose="020B0603020202020204" pitchFamily="34" charset="0"/>
              </a:rPr>
              <a:t>ocupa</a:t>
            </a:r>
            <a:r>
              <a:rPr kumimoji="0" lang="ro-RO" sz="2100" b="1" i="1"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1" u="none" strike="noStrike" kern="1200" cap="none" spc="0" normalizeH="0" baseline="0" noProof="0" dirty="0" err="1">
                <a:ln>
                  <a:noFill/>
                </a:ln>
                <a:solidFill>
                  <a:prstClr val="black"/>
                </a:solidFill>
                <a:effectLst/>
                <a:uLnTx/>
                <a:uFillTx/>
                <a:latin typeface="Trebuchet MS" panose="020B0603020202020204" pitchFamily="34" charset="0"/>
              </a:rPr>
              <a:t>iilor</a:t>
            </a:r>
            <a:r>
              <a:rPr kumimoji="0" lang="en-US" sz="2100" b="1" i="1" u="none" strike="noStrike" kern="1200" cap="none" spc="0" normalizeH="0" baseline="0" noProof="0" dirty="0">
                <a:ln>
                  <a:noFill/>
                </a:ln>
                <a:solidFill>
                  <a:prstClr val="black"/>
                </a:solidFill>
                <a:effectLst/>
                <a:uLnTx/>
                <a:uFillTx/>
                <a:latin typeface="Trebuchet MS" panose="020B060302020202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Vom</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g</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ă</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si</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competen</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e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comune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non</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inginere</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ș</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ti</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clasificate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la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generale</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competen</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e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comune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inginere</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ș</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ti</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clasificate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la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generale</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competen</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e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profesionale</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a:t>
            </a:r>
            <a:endPar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Pentru</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model,</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180 ECTS,</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cele</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profesionale</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se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descompun</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taxonometric</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î</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n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competen</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0" u="none" strike="noStrike" kern="1200" cap="none" spc="0" normalizeH="0" baseline="0" noProof="0" dirty="0" smtClean="0">
                <a:ln>
                  <a:noFill/>
                </a:ln>
                <a:solidFill>
                  <a:prstClr val="black"/>
                </a:solidFill>
                <a:effectLst/>
                <a:uLnTx/>
                <a:uFillTx/>
                <a:latin typeface="Trebuchet MS" panose="020B0603020202020204" pitchFamily="34" charset="0"/>
              </a:rPr>
              <a:t>e</a:t>
            </a:r>
            <a:r>
              <a:rPr kumimoji="0" lang="ro-RO" sz="2100" b="1" i="0" u="none" strike="noStrike" kern="1200" cap="none" spc="0" normalizeH="0" baseline="0" noProof="0" dirty="0" smtClean="0">
                <a:ln>
                  <a:noFill/>
                </a:ln>
                <a:solidFill>
                  <a:prstClr val="black"/>
                </a:solidFill>
                <a:effectLst/>
                <a:uLnTx/>
                <a:uFillTx/>
                <a:latin typeface="Trebuchet MS" panose="020B0603020202020204" pitchFamily="34" charset="0"/>
              </a:rPr>
              <a:t>:</a:t>
            </a:r>
            <a:endPar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&gt;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ro-RO" sz="2100" b="1" i="0" u="none" strike="noStrike" kern="1200" cap="none" spc="0" normalizeH="0" baseline="0" noProof="0" dirty="0" smtClean="0">
                <a:ln>
                  <a:noFill/>
                </a:ln>
                <a:solidFill>
                  <a:prstClr val="black"/>
                </a:solidFill>
                <a:effectLst/>
                <a:uLnTx/>
                <a:uFillTx/>
                <a:latin typeface="Trebuchet MS" panose="020B0603020202020204" pitchFamily="34" charset="0"/>
              </a:rPr>
              <a:t>De </a:t>
            </a:r>
            <a:r>
              <a:rPr kumimoji="0" lang="en-US" sz="2100" b="1" i="0" u="none" strike="noStrike" kern="1200" cap="none" spc="0" normalizeH="0" baseline="0" noProof="0" dirty="0" err="1" smtClean="0">
                <a:ln>
                  <a:noFill/>
                </a:ln>
                <a:solidFill>
                  <a:srgbClr val="00319A"/>
                </a:solidFill>
                <a:effectLst/>
                <a:uLnTx/>
                <a:uFillTx/>
                <a:latin typeface="Trebuchet MS" panose="020B0603020202020204" pitchFamily="34" charset="0"/>
              </a:rPr>
              <a:t>Domeniu</a:t>
            </a:r>
            <a:r>
              <a:rPr kumimoji="0" lang="en-US" sz="2100" b="1" i="0" u="none" strike="noStrike" kern="1200" cap="none" spc="0" normalizeH="0" baseline="0" noProof="0" dirty="0" smtClean="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comune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la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toate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ocupa</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iile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din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grupa</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de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baz</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ă</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sau</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calificare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dar</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cu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rezultate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ale inv</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ăță</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ri</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i</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diferite</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a:t>
            </a:r>
            <a:endPar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&gt;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Fundamentale</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comune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la to</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i</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ingineri</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i</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dar</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cu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rezultate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ale </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î</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nv</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ăță</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ri</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i</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diferite</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&gt;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ro-RO" sz="2100" b="1" i="0" u="none" strike="noStrike" kern="1200" cap="none" spc="0" normalizeH="0" baseline="0" noProof="0" dirty="0" smtClean="0">
                <a:ln>
                  <a:noFill/>
                </a:ln>
                <a:solidFill>
                  <a:prstClr val="black"/>
                </a:solidFill>
                <a:effectLst/>
                <a:uLnTx/>
                <a:uFillTx/>
                <a:latin typeface="Trebuchet MS" panose="020B0603020202020204" pitchFamily="34" charset="0"/>
              </a:rPr>
              <a:t>De </a:t>
            </a:r>
            <a:r>
              <a:rPr kumimoji="0" lang="en-US" sz="2100" b="1" i="0" u="none" strike="noStrike" kern="1200" cap="none" spc="0" normalizeH="0" baseline="0" noProof="0" dirty="0" smtClean="0">
                <a:ln>
                  <a:noFill/>
                </a:ln>
                <a:solidFill>
                  <a:srgbClr val="00319A"/>
                </a:solidFill>
                <a:effectLst/>
                <a:uLnTx/>
                <a:uFillTx/>
                <a:latin typeface="Trebuchet MS" panose="020B0603020202020204" pitchFamily="34" charset="0"/>
              </a:rPr>
              <a:t>Baz</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ă</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comune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la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toat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ă</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sub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grupa</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majora 21 –</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ș</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tiin</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e </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ș</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i</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inginerie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dar</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cu op</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ionale</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Pentru</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restul</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de 60-120 de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credite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exist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ă</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com</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p</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eten</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&gt;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De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specialitate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comune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la 2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sau</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mai</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multe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ocupa</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ii ale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calific</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ă</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ri</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i;</a:t>
            </a:r>
            <a:endPar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&gt;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De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specializare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unice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la o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ocupa</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ț</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ie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din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toat</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ă</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calificarea</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err="1" smtClean="0">
                <a:ln>
                  <a:noFill/>
                </a:ln>
                <a:solidFill>
                  <a:srgbClr val="00319A"/>
                </a:solidFill>
                <a:effectLst/>
                <a:uLnTx/>
                <a:uFillTx/>
                <a:latin typeface="Trebuchet MS" panose="020B0603020202020204" pitchFamily="34" charset="0"/>
              </a:rPr>
              <a:t>Ultim</a:t>
            </a:r>
            <a:r>
              <a:rPr kumimoji="0" lang="ro-RO" sz="2100" b="1" i="0" u="none" strike="noStrike" kern="1200" cap="none" spc="0" normalizeH="0" baseline="0" noProof="0" dirty="0" smtClean="0">
                <a:ln>
                  <a:noFill/>
                </a:ln>
                <a:solidFill>
                  <a:srgbClr val="00319A"/>
                </a:solidFill>
                <a:effectLst/>
                <a:uLnTx/>
                <a:uFillTx/>
                <a:latin typeface="Trebuchet MS" panose="020B0603020202020204" pitchFamily="34" charset="0"/>
              </a:rPr>
              <a:t>e</a:t>
            </a:r>
            <a:r>
              <a:rPr kumimoji="0" lang="en-US" sz="2100" b="1" i="0" u="none" strike="noStrike" kern="1200" cap="none" spc="0" normalizeH="0" baseline="0" noProof="0" dirty="0" smtClean="0">
                <a:ln>
                  <a:noFill/>
                </a:ln>
                <a:solidFill>
                  <a:srgbClr val="00319A"/>
                </a:solidFill>
                <a:effectLst/>
                <a:uLnTx/>
                <a:uFillTx/>
                <a:latin typeface="Trebuchet MS" panose="020B0603020202020204" pitchFamily="34" charset="0"/>
              </a:rPr>
              <a:t>le </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se dob</a:t>
            </a:r>
            <a:r>
              <a:rPr lang="ro-RO" sz="2100" b="1" dirty="0">
                <a:solidFill>
                  <a:srgbClr val="00319A"/>
                </a:solidFill>
                <a:latin typeface="Trebuchet MS" panose="020B0603020202020204" pitchFamily="34" charset="0"/>
              </a:rPr>
              <a:t>â</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ndesc</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î</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n plus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prin</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licen</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ță</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(240 ECTS),</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masterat</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(300-360 ECTS),</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programe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postuniversitare</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15-30 ECTS) </a:t>
            </a:r>
            <a:r>
              <a:rPr kumimoji="0" lang="en-US" sz="2100" b="1" i="0" u="none" strike="noStrike" kern="1200" cap="none" spc="0" normalizeH="0" baseline="0" noProof="0" dirty="0" err="1">
                <a:ln>
                  <a:noFill/>
                </a:ln>
                <a:solidFill>
                  <a:prstClr val="black"/>
                </a:solidFill>
                <a:effectLst/>
                <a:uLnTx/>
                <a:uFillTx/>
                <a:latin typeface="Trebuchet MS" panose="020B0603020202020204" pitchFamily="34" charset="0"/>
              </a:rPr>
              <a:t>sau</a:t>
            </a: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certific</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ă</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ri</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par</a:t>
            </a:r>
            <a:r>
              <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rPr>
              <a:t>ț</a:t>
            </a:r>
            <a:r>
              <a:rPr kumimoji="0" lang="en-US" sz="2100" b="1" i="0" u="none" strike="noStrike" kern="1200" cap="none" spc="0" normalizeH="0" baseline="0" noProof="0" dirty="0" err="1">
                <a:ln>
                  <a:noFill/>
                </a:ln>
                <a:solidFill>
                  <a:srgbClr val="00319A"/>
                </a:solidFill>
                <a:effectLst/>
                <a:uLnTx/>
                <a:uFillTx/>
                <a:latin typeface="Trebuchet MS" panose="020B0603020202020204" pitchFamily="34" charset="0"/>
              </a:rPr>
              <a:t>iale</a:t>
            </a:r>
            <a:r>
              <a:rPr kumimoji="0" lang="en-US" sz="2100" b="1" i="0" u="none" strike="noStrike" kern="1200" cap="none" spc="0" normalizeH="0" baseline="0" noProof="0" dirty="0">
                <a:ln>
                  <a:noFill/>
                </a:ln>
                <a:solidFill>
                  <a:srgbClr val="00319A"/>
                </a:solidFill>
                <a:effectLst/>
                <a:uLnTx/>
                <a:uFillTx/>
                <a:latin typeface="Trebuchet MS" panose="020B0603020202020204" pitchFamily="34" charset="0"/>
              </a:rPr>
              <a:t> </a:t>
            </a:r>
            <a:endParaRPr kumimoji="0" lang="ro-RO" sz="2100" b="1" i="0" u="none" strike="noStrike" kern="1200" cap="none" spc="0" normalizeH="0" baseline="0" noProof="0" dirty="0">
              <a:ln>
                <a:noFill/>
              </a:ln>
              <a:solidFill>
                <a:srgbClr val="00319A"/>
              </a:solidFill>
              <a:effectLst/>
              <a:uLnTx/>
              <a:uFillTx/>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rPr>
              <a:t>(5-10 ECTS)</a:t>
            </a:r>
            <a:r>
              <a:rPr kumimoji="0" lang="ro-RO" sz="2100" b="1" i="0" u="none" strike="noStrike" kern="1200" cap="none" spc="0" normalizeH="0" baseline="0" noProof="0" dirty="0">
                <a:ln>
                  <a:noFill/>
                </a:ln>
                <a:solidFill>
                  <a:prstClr val="black"/>
                </a:solidFill>
                <a:effectLst/>
                <a:uLnTx/>
                <a:uFillTx/>
                <a:latin typeface="Trebuchet MS" panose="020B0603020202020204" pitchFamily="34" charset="0"/>
              </a:rPr>
              <a:t>.</a:t>
            </a:r>
            <a:endParaRPr kumimoji="0" lang="en-US" sz="2100" b="1" i="0" u="none" strike="noStrike" kern="1200" cap="none" spc="0" normalizeH="0" baseline="0" noProof="0" dirty="0">
              <a:ln>
                <a:noFill/>
              </a:ln>
              <a:solidFill>
                <a:prstClr val="black"/>
              </a:solidFill>
              <a:effectLst/>
              <a:uLnTx/>
              <a:uFillTx/>
              <a:latin typeface="Trebuchet MS" panose="020B0603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ndParaRPr>
          </a:p>
        </p:txBody>
      </p:sp>
      <p:pic>
        <p:nvPicPr>
          <p:cNvPr id="13" name="Picture 12">
            <a:extLst>
              <a:ext uri="{FF2B5EF4-FFF2-40B4-BE49-F238E27FC236}">
                <a16:creationId xmlns:a16="http://schemas.microsoft.com/office/drawing/2014/main" xmlns="" id="{0B346D2B-BE00-4BAA-A378-17B6F88C8725}"/>
              </a:ext>
            </a:extLst>
          </p:cNvPr>
          <p:cNvPicPr/>
          <p:nvPr/>
        </p:nvPicPr>
        <p:blipFill>
          <a:blip r:embed="rId6"/>
          <a:stretch>
            <a:fillRect/>
          </a:stretch>
        </p:blipFill>
        <p:spPr>
          <a:xfrm>
            <a:off x="9274629" y="0"/>
            <a:ext cx="2814417" cy="5033554"/>
          </a:xfrm>
          <a:prstGeom prst="rect">
            <a:avLst/>
          </a:prstGeom>
        </p:spPr>
      </p:pic>
    </p:spTree>
    <p:extLst>
      <p:ext uri="{BB962C8B-B14F-4D97-AF65-F5344CB8AC3E}">
        <p14:creationId xmlns:p14="http://schemas.microsoft.com/office/powerpoint/2010/main" val="1289635317"/>
      </p:ext>
    </p:extLst>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22333"/>
            <a:ext cx="1895386" cy="701854"/>
          </a:xfrm>
          <a:prstGeom prst="rect">
            <a:avLst/>
          </a:prstGeom>
        </p:spPr>
      </p:pic>
      <p:sp>
        <p:nvSpPr>
          <p:cNvPr id="8" name="Title 1">
            <a:extLst>
              <a:ext uri="{FF2B5EF4-FFF2-40B4-BE49-F238E27FC236}">
                <a16:creationId xmlns:a16="http://schemas.microsoft.com/office/drawing/2014/main" xmlns="" id="{F3CA4E73-C6A8-4C8F-9AE6-F45FDD6C02B2}"/>
              </a:ext>
            </a:extLst>
          </p:cNvPr>
          <p:cNvSpPr txBox="1">
            <a:spLocks/>
          </p:cNvSpPr>
          <p:nvPr/>
        </p:nvSpPr>
        <p:spPr>
          <a:xfrm>
            <a:off x="761931" y="861735"/>
            <a:ext cx="6318380" cy="4304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12" name="Content Placeholder 2">
            <a:extLst>
              <a:ext uri="{FF2B5EF4-FFF2-40B4-BE49-F238E27FC236}">
                <a16:creationId xmlns:a16="http://schemas.microsoft.com/office/drawing/2014/main" xmlns="" id="{B6280AD3-48FA-46AA-8136-1D326A6203C3}"/>
              </a:ext>
            </a:extLst>
          </p:cNvPr>
          <p:cNvSpPr txBox="1">
            <a:spLocks/>
          </p:cNvSpPr>
          <p:nvPr/>
        </p:nvSpPr>
        <p:spPr>
          <a:xfrm>
            <a:off x="163902" y="1461695"/>
            <a:ext cx="8019045" cy="4661834"/>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t" latinLnBrk="0" hangingPunct="1">
              <a:lnSpc>
                <a:spcPct val="90000"/>
              </a:lnSpc>
              <a:spcBef>
                <a:spcPts val="1000"/>
              </a:spcBef>
              <a:spcAft>
                <a:spcPts val="0"/>
              </a:spcAft>
              <a:buClr>
                <a:srgbClr val="00319A"/>
              </a:buClr>
              <a:buSzTx/>
              <a:buFont typeface="Wingdings" panose="05000000000000000000" pitchFamily="2" charset="2"/>
              <a:buChar char="v"/>
              <a:tabLst/>
              <a:defRPr/>
            </a:pPr>
            <a:r>
              <a:rPr lang="ro-RO" b="1" i="1" dirty="0">
                <a:latin typeface="Trebuchet MS" panose="020B0603020202020204" pitchFamily="34" charset="0"/>
              </a:rPr>
              <a:t>I</a:t>
            </a:r>
            <a:r>
              <a:rPr kumimoji="0" lang="ro-RO" sz="2400" b="1" i="1" u="none" strike="noStrike" kern="1200" cap="none" spc="0" normalizeH="0" baseline="0" noProof="0" dirty="0">
                <a:ln>
                  <a:noFill/>
                </a:ln>
                <a:effectLst/>
                <a:uLnTx/>
                <a:uFillTx/>
                <a:latin typeface="Trebuchet MS" panose="020B0603020202020204" pitchFamily="34" charset="0"/>
                <a:ea typeface="+mn-ea"/>
                <a:cs typeface="+mn-cs"/>
              </a:rPr>
              <a:t>nginerie civilă</a:t>
            </a:r>
            <a:r>
              <a:rPr kumimoji="0" lang="en-US" sz="2400" b="1" i="1" u="none" strike="noStrike" kern="1200" cap="none" spc="0" normalizeH="0" baseline="0" noProof="0" dirty="0">
                <a:ln>
                  <a:noFill/>
                </a:ln>
                <a:effectLst/>
                <a:uLnTx/>
                <a:uFillTx/>
                <a:latin typeface="Trebuchet MS" panose="020B0603020202020204" pitchFamily="34" charset="0"/>
                <a:ea typeface="+mn-ea"/>
                <a:cs typeface="+mn-cs"/>
              </a:rPr>
              <a:t> </a:t>
            </a:r>
            <a:r>
              <a:rPr kumimoji="0" lang="en-US" sz="2400" b="1" i="1" u="none" strike="noStrike" kern="1200" cap="none" spc="0" normalizeH="0" baseline="0" noProof="0" dirty="0" smtClean="0">
                <a:ln>
                  <a:noFill/>
                </a:ln>
                <a:effectLst/>
                <a:uLnTx/>
                <a:uFillTx/>
                <a:latin typeface="Trebuchet MS" panose="020B0603020202020204" pitchFamily="34" charset="0"/>
                <a:ea typeface="+mn-ea"/>
                <a:cs typeface="+mn-cs"/>
              </a:rPr>
              <a:t>2142</a:t>
            </a:r>
            <a:r>
              <a:rPr kumimoji="0" lang="ro-RO" sz="2400" b="1" i="1" u="none" strike="noStrike" kern="1200" cap="none" spc="0" normalizeH="0" baseline="0" noProof="0" dirty="0" smtClean="0">
                <a:ln>
                  <a:noFill/>
                </a:ln>
                <a:effectLst/>
                <a:uLnTx/>
                <a:uFillTx/>
                <a:latin typeface="Trebuchet MS" panose="020B0603020202020204" pitchFamily="34" charset="0"/>
                <a:ea typeface="+mn-ea"/>
                <a:cs typeface="+mn-cs"/>
              </a:rPr>
              <a:t>;</a:t>
            </a:r>
            <a:endParaRPr kumimoji="0" lang="en-US" sz="2400" b="1" i="1" u="none" strike="noStrike" kern="1200" cap="none" spc="0" normalizeH="0" baseline="0" noProof="0" dirty="0">
              <a:ln>
                <a:noFill/>
              </a:ln>
              <a:effectLst/>
              <a:uLnTx/>
              <a:uFillTx/>
              <a:latin typeface="Trebuchet MS" panose="020B0603020202020204" pitchFamily="34" charset="0"/>
              <a:ea typeface="+mn-ea"/>
              <a:cs typeface="+mn-cs"/>
            </a:endParaRPr>
          </a:p>
          <a:p>
            <a:pPr marL="342900" marR="0" lvl="0" indent="-342900" algn="l" defTabSz="914400" rtl="0" eaLnBrk="1" fontAlgn="t" latinLnBrk="0" hangingPunct="1">
              <a:lnSpc>
                <a:spcPct val="90000"/>
              </a:lnSpc>
              <a:spcBef>
                <a:spcPts val="1000"/>
              </a:spcBef>
              <a:spcAft>
                <a:spcPts val="0"/>
              </a:spcAft>
              <a:buClr>
                <a:srgbClr val="00319A"/>
              </a:buClr>
              <a:buSzTx/>
              <a:buFont typeface="Wingdings" panose="05000000000000000000" pitchFamily="2" charset="2"/>
              <a:buChar char="v"/>
              <a:tabLst/>
              <a:defRPr/>
            </a:pPr>
            <a:r>
              <a:rPr lang="ro-RO" b="1" i="1" dirty="0">
                <a:latin typeface="Trebuchet MS" panose="020B0603020202020204" pitchFamily="34" charset="0"/>
              </a:rPr>
              <a:t>I</a:t>
            </a:r>
            <a:r>
              <a:rPr kumimoji="0" lang="ro-RO" sz="2400" b="1" i="1" u="none" strike="noStrike" kern="1200" cap="none" spc="0" normalizeH="0" baseline="0" noProof="0" dirty="0">
                <a:ln>
                  <a:noFill/>
                </a:ln>
                <a:effectLst/>
                <a:uLnTx/>
                <a:uFillTx/>
                <a:latin typeface="Trebuchet MS" panose="020B0603020202020204" pitchFamily="34" charset="0"/>
                <a:ea typeface="+mn-ea"/>
                <a:cs typeface="+mn-cs"/>
              </a:rPr>
              <a:t>nginerie mecanică și mecatronică</a:t>
            </a:r>
            <a:r>
              <a:rPr kumimoji="0" lang="en-US" sz="2400" b="1" i="1" u="none" strike="noStrike" kern="1200" cap="none" spc="0" normalizeH="0" baseline="0" noProof="0" dirty="0">
                <a:ln>
                  <a:noFill/>
                </a:ln>
                <a:effectLst/>
                <a:uLnTx/>
                <a:uFillTx/>
                <a:latin typeface="Trebuchet MS" panose="020B0603020202020204" pitchFamily="34" charset="0"/>
                <a:ea typeface="+mn-ea"/>
                <a:cs typeface="+mn-cs"/>
              </a:rPr>
              <a:t> </a:t>
            </a:r>
            <a:r>
              <a:rPr kumimoji="0" lang="en-US" sz="2400" b="1" i="1" u="none" strike="noStrike" kern="1200" cap="none" spc="0" normalizeH="0" baseline="0" noProof="0" dirty="0" smtClean="0">
                <a:ln>
                  <a:noFill/>
                </a:ln>
                <a:effectLst/>
                <a:uLnTx/>
                <a:uFillTx/>
                <a:latin typeface="Trebuchet MS" panose="020B0603020202020204" pitchFamily="34" charset="0"/>
                <a:ea typeface="+mn-ea"/>
                <a:cs typeface="+mn-cs"/>
              </a:rPr>
              <a:t>2144</a:t>
            </a:r>
            <a:r>
              <a:rPr kumimoji="0" lang="ro-RO" sz="2400" b="1" i="1" u="none" strike="noStrike" kern="1200" cap="none" spc="0" normalizeH="0" baseline="0" noProof="0" dirty="0" smtClean="0">
                <a:ln>
                  <a:noFill/>
                </a:ln>
                <a:effectLst/>
                <a:uLnTx/>
                <a:uFillTx/>
                <a:latin typeface="Trebuchet MS" panose="020B0603020202020204" pitchFamily="34" charset="0"/>
                <a:ea typeface="+mn-ea"/>
                <a:cs typeface="+mn-cs"/>
              </a:rPr>
              <a:t>;</a:t>
            </a:r>
            <a:endParaRPr kumimoji="0" lang="en-US" sz="2400" b="1" i="1" u="none" strike="noStrike" kern="1200" cap="none" spc="0" normalizeH="0" baseline="0" noProof="0" dirty="0">
              <a:ln>
                <a:noFill/>
              </a:ln>
              <a:effectLst/>
              <a:uLnTx/>
              <a:uFillTx/>
              <a:latin typeface="Trebuchet MS" panose="020B0603020202020204" pitchFamily="34" charset="0"/>
              <a:ea typeface="+mn-ea"/>
              <a:cs typeface="+mn-cs"/>
            </a:endParaRPr>
          </a:p>
          <a:p>
            <a:pPr marL="342900" marR="0" lvl="0" indent="-342900" algn="l" defTabSz="914400" rtl="0" eaLnBrk="1" fontAlgn="t" latinLnBrk="0" hangingPunct="1">
              <a:lnSpc>
                <a:spcPct val="90000"/>
              </a:lnSpc>
              <a:spcBef>
                <a:spcPts val="1000"/>
              </a:spcBef>
              <a:spcAft>
                <a:spcPts val="0"/>
              </a:spcAft>
              <a:buClr>
                <a:srgbClr val="00319A"/>
              </a:buClr>
              <a:buSzTx/>
              <a:buFont typeface="Wingdings" panose="05000000000000000000" pitchFamily="2" charset="2"/>
              <a:buChar char="v"/>
              <a:tabLst/>
              <a:defRPr/>
            </a:pPr>
            <a:r>
              <a:rPr lang="ro-RO" b="1" i="1" dirty="0">
                <a:latin typeface="Trebuchet MS" panose="020B0603020202020204" pitchFamily="34" charset="0"/>
              </a:rPr>
              <a:t>I</a:t>
            </a:r>
            <a:r>
              <a:rPr kumimoji="0" lang="ro-RO" sz="2400" b="1" i="1" u="none" strike="noStrike" kern="1200" cap="none" spc="0" normalizeH="0" baseline="0" noProof="0" dirty="0">
                <a:ln>
                  <a:noFill/>
                </a:ln>
                <a:effectLst/>
                <a:uLnTx/>
                <a:uFillTx/>
                <a:latin typeface="Trebuchet MS" panose="020B0603020202020204" pitchFamily="34" charset="0"/>
                <a:ea typeface="+mn-ea"/>
                <a:cs typeface="+mn-cs"/>
              </a:rPr>
              <a:t>nginerie chimică</a:t>
            </a:r>
            <a:r>
              <a:rPr kumimoji="0" lang="en-US" sz="2400" b="1" i="1" u="none" strike="noStrike" kern="1200" cap="none" spc="0" normalizeH="0" baseline="0" noProof="0" dirty="0">
                <a:ln>
                  <a:noFill/>
                </a:ln>
                <a:effectLst/>
                <a:uLnTx/>
                <a:uFillTx/>
                <a:latin typeface="Trebuchet MS" panose="020B0603020202020204" pitchFamily="34" charset="0"/>
                <a:ea typeface="+mn-ea"/>
                <a:cs typeface="+mn-cs"/>
              </a:rPr>
              <a:t> </a:t>
            </a:r>
            <a:r>
              <a:rPr kumimoji="0" lang="en-US" sz="2400" b="1" i="1" u="none" strike="noStrike" kern="1200" cap="none" spc="0" normalizeH="0" baseline="0" noProof="0" dirty="0" smtClean="0">
                <a:ln>
                  <a:noFill/>
                </a:ln>
                <a:effectLst/>
                <a:uLnTx/>
                <a:uFillTx/>
                <a:latin typeface="Trebuchet MS" panose="020B0603020202020204" pitchFamily="34" charset="0"/>
                <a:ea typeface="+mn-ea"/>
                <a:cs typeface="+mn-cs"/>
              </a:rPr>
              <a:t>2145</a:t>
            </a:r>
            <a:r>
              <a:rPr kumimoji="0" lang="ro-RO" sz="2400" b="1" i="1" u="none" strike="noStrike" kern="1200" cap="none" spc="0" normalizeH="0" baseline="0" noProof="0" dirty="0" smtClean="0">
                <a:ln>
                  <a:noFill/>
                </a:ln>
                <a:effectLst/>
                <a:uLnTx/>
                <a:uFillTx/>
                <a:latin typeface="Trebuchet MS" panose="020B0603020202020204" pitchFamily="34" charset="0"/>
                <a:ea typeface="+mn-ea"/>
                <a:cs typeface="+mn-cs"/>
              </a:rPr>
              <a:t>;</a:t>
            </a:r>
            <a:endParaRPr kumimoji="0" lang="en-US" sz="2400" b="1" i="1" u="none" strike="noStrike" kern="1200" cap="none" spc="0" normalizeH="0" baseline="0" noProof="0" dirty="0">
              <a:ln>
                <a:noFill/>
              </a:ln>
              <a:effectLst/>
              <a:uLnTx/>
              <a:uFillTx/>
              <a:latin typeface="Trebuchet MS" panose="020B0603020202020204" pitchFamily="34" charset="0"/>
              <a:ea typeface="+mn-ea"/>
              <a:cs typeface="+mn-cs"/>
            </a:endParaRPr>
          </a:p>
          <a:p>
            <a:pPr marL="342900" marR="0" lvl="0" indent="-342900" algn="l" defTabSz="914400" rtl="0" eaLnBrk="1" fontAlgn="t" latinLnBrk="0" hangingPunct="1">
              <a:lnSpc>
                <a:spcPct val="90000"/>
              </a:lnSpc>
              <a:spcBef>
                <a:spcPts val="1000"/>
              </a:spcBef>
              <a:spcAft>
                <a:spcPts val="0"/>
              </a:spcAft>
              <a:buClr>
                <a:srgbClr val="00319A"/>
              </a:buClr>
              <a:buSzTx/>
              <a:buFont typeface="Wingdings" panose="05000000000000000000" pitchFamily="2" charset="2"/>
              <a:buChar char="v"/>
              <a:tabLst/>
              <a:defRPr/>
            </a:pPr>
            <a:r>
              <a:rPr lang="ro-RO" b="1" i="1" dirty="0">
                <a:latin typeface="Trebuchet MS" panose="020B0603020202020204" pitchFamily="34" charset="0"/>
              </a:rPr>
              <a:t>A</a:t>
            </a:r>
            <a:r>
              <a:rPr kumimoji="0" lang="en-US" sz="2400" b="1" i="1" u="none" strike="noStrike" kern="1200" cap="none" spc="0" normalizeH="0" baseline="0" noProof="0" dirty="0" err="1">
                <a:ln>
                  <a:noFill/>
                </a:ln>
                <a:effectLst/>
                <a:uLnTx/>
                <a:uFillTx/>
                <a:latin typeface="Trebuchet MS" panose="020B0603020202020204" pitchFamily="34" charset="0"/>
                <a:ea typeface="+mn-ea"/>
                <a:cs typeface="+mn-cs"/>
              </a:rPr>
              <a:t>gronomie</a:t>
            </a:r>
            <a:r>
              <a:rPr kumimoji="0" lang="en-US" sz="2400" b="1" i="1" u="none" strike="noStrike" kern="1200" cap="none" spc="0" normalizeH="0" baseline="0" noProof="0" dirty="0">
                <a:ln>
                  <a:noFill/>
                </a:ln>
                <a:effectLst/>
                <a:uLnTx/>
                <a:uFillTx/>
                <a:latin typeface="Trebuchet MS" panose="020B0603020202020204" pitchFamily="34" charset="0"/>
                <a:ea typeface="+mn-ea"/>
                <a:cs typeface="+mn-cs"/>
              </a:rPr>
              <a:t> </a:t>
            </a:r>
            <a:r>
              <a:rPr kumimoji="0" lang="en-US" sz="2400" b="1" i="1" u="none" strike="noStrike" kern="1200" cap="none" spc="0" normalizeH="0" baseline="0" noProof="0" dirty="0" smtClean="0">
                <a:ln>
                  <a:noFill/>
                </a:ln>
                <a:effectLst/>
                <a:uLnTx/>
                <a:uFillTx/>
                <a:latin typeface="Trebuchet MS" panose="020B0603020202020204" pitchFamily="34" charset="0"/>
                <a:ea typeface="+mn-ea"/>
                <a:cs typeface="+mn-cs"/>
              </a:rPr>
              <a:t>2132</a:t>
            </a:r>
            <a:r>
              <a:rPr kumimoji="0" lang="ro-RO" sz="2400" b="1" i="1" u="none" strike="noStrike" kern="1200" cap="none" spc="0" normalizeH="0" baseline="0" noProof="0" dirty="0" smtClean="0">
                <a:ln>
                  <a:noFill/>
                </a:ln>
                <a:effectLst/>
                <a:uLnTx/>
                <a:uFillTx/>
                <a:latin typeface="Trebuchet MS" panose="020B0603020202020204" pitchFamily="34" charset="0"/>
                <a:ea typeface="+mn-ea"/>
                <a:cs typeface="+mn-cs"/>
              </a:rPr>
              <a:t>;</a:t>
            </a:r>
            <a:endParaRPr kumimoji="0" lang="en-US" sz="2400" b="1" i="1" u="none" strike="noStrike" kern="1200" cap="none" spc="0" normalizeH="0" baseline="0" noProof="0" dirty="0">
              <a:ln>
                <a:noFill/>
              </a:ln>
              <a:effectLst/>
              <a:uLnTx/>
              <a:uFillTx/>
              <a:latin typeface="Trebuchet MS" panose="020B0603020202020204" pitchFamily="34" charset="0"/>
              <a:ea typeface="+mn-ea"/>
              <a:cs typeface="+mn-cs"/>
            </a:endParaRPr>
          </a:p>
          <a:p>
            <a:pPr marL="342900" marR="0" lvl="0" indent="-342900" algn="l" defTabSz="914400" rtl="0" eaLnBrk="1" fontAlgn="t" latinLnBrk="0" hangingPunct="1">
              <a:lnSpc>
                <a:spcPct val="90000"/>
              </a:lnSpc>
              <a:spcBef>
                <a:spcPts val="1000"/>
              </a:spcBef>
              <a:spcAft>
                <a:spcPts val="0"/>
              </a:spcAft>
              <a:buClr>
                <a:srgbClr val="00319A"/>
              </a:buClr>
              <a:buSzTx/>
              <a:buFont typeface="Wingdings" panose="05000000000000000000" pitchFamily="2" charset="2"/>
              <a:buChar char="v"/>
              <a:tabLst/>
              <a:defRPr/>
            </a:pPr>
            <a:r>
              <a:rPr lang="ro-RO" b="1" i="1" dirty="0">
                <a:latin typeface="Trebuchet MS" panose="020B0603020202020204" pitchFamily="34" charset="0"/>
              </a:rPr>
              <a:t>I</a:t>
            </a:r>
            <a:r>
              <a:rPr kumimoji="0" lang="ro-RO" sz="2400" b="1" i="1" u="none" strike="noStrike" kern="1200" cap="none" spc="0" normalizeH="0" baseline="0" noProof="0" dirty="0">
                <a:ln>
                  <a:noFill/>
                </a:ln>
                <a:effectLst/>
                <a:uLnTx/>
                <a:uFillTx/>
                <a:latin typeface="Trebuchet MS" panose="020B0603020202020204" pitchFamily="34" charset="0"/>
                <a:ea typeface="+mn-ea"/>
                <a:cs typeface="+mn-cs"/>
              </a:rPr>
              <a:t>nginerie energetică și electrică</a:t>
            </a:r>
            <a:r>
              <a:rPr kumimoji="0" lang="en-US" sz="2400" b="1" i="1" u="none" strike="noStrike" kern="1200" cap="none" spc="0" normalizeH="0" baseline="0" noProof="0" dirty="0">
                <a:ln>
                  <a:noFill/>
                </a:ln>
                <a:effectLst/>
                <a:uLnTx/>
                <a:uFillTx/>
                <a:latin typeface="Trebuchet MS" panose="020B0603020202020204" pitchFamily="34" charset="0"/>
                <a:ea typeface="+mn-ea"/>
                <a:cs typeface="+mn-cs"/>
              </a:rPr>
              <a:t> </a:t>
            </a:r>
            <a:r>
              <a:rPr kumimoji="0" lang="en-US" sz="2400" b="1" i="1" u="none" strike="noStrike" kern="1200" cap="none" spc="0" normalizeH="0" baseline="0" noProof="0" dirty="0" smtClean="0">
                <a:ln>
                  <a:noFill/>
                </a:ln>
                <a:effectLst/>
                <a:uLnTx/>
                <a:uFillTx/>
                <a:latin typeface="Trebuchet MS" panose="020B0603020202020204" pitchFamily="34" charset="0"/>
                <a:ea typeface="+mn-ea"/>
                <a:cs typeface="+mn-cs"/>
              </a:rPr>
              <a:t>2151</a:t>
            </a:r>
            <a:r>
              <a:rPr kumimoji="0" lang="ro-RO" sz="2400" b="1" i="1" u="none" strike="noStrike" kern="1200" cap="none" spc="0" normalizeH="0" baseline="0" noProof="0" dirty="0" smtClean="0">
                <a:ln>
                  <a:noFill/>
                </a:ln>
                <a:effectLst/>
                <a:uLnTx/>
                <a:uFillTx/>
                <a:latin typeface="Trebuchet MS" panose="020B0603020202020204" pitchFamily="34" charset="0"/>
                <a:ea typeface="+mn-ea"/>
                <a:cs typeface="+mn-cs"/>
              </a:rPr>
              <a:t>;</a:t>
            </a:r>
            <a:endParaRPr kumimoji="0" lang="en-US" sz="2400" b="1" i="1" u="none" strike="noStrike" kern="1200" cap="none" spc="0" normalizeH="0" baseline="0" noProof="0" dirty="0">
              <a:ln>
                <a:noFill/>
              </a:ln>
              <a:effectLst/>
              <a:uLnTx/>
              <a:uFillTx/>
              <a:latin typeface="Trebuchet MS" panose="020B0603020202020204" pitchFamily="34" charset="0"/>
              <a:ea typeface="+mn-ea"/>
              <a:cs typeface="+mn-cs"/>
            </a:endParaRPr>
          </a:p>
          <a:p>
            <a:pPr marL="342900" marR="0" lvl="0" indent="-342900" algn="l" defTabSz="914400" rtl="0" eaLnBrk="1" fontAlgn="t" latinLnBrk="0" hangingPunct="1">
              <a:lnSpc>
                <a:spcPct val="90000"/>
              </a:lnSpc>
              <a:spcBef>
                <a:spcPts val="1000"/>
              </a:spcBef>
              <a:spcAft>
                <a:spcPts val="0"/>
              </a:spcAft>
              <a:buClr>
                <a:srgbClr val="00319A"/>
              </a:buClr>
              <a:buSzTx/>
              <a:buFont typeface="Wingdings" panose="05000000000000000000" pitchFamily="2" charset="2"/>
              <a:buChar char="v"/>
              <a:tabLst/>
              <a:defRPr/>
            </a:pPr>
            <a:r>
              <a:rPr lang="ro-RO" b="1" i="1" dirty="0">
                <a:latin typeface="Trebuchet MS" panose="020B0603020202020204" pitchFamily="34" charset="0"/>
              </a:rPr>
              <a:t>I</a:t>
            </a:r>
            <a:r>
              <a:rPr kumimoji="0" lang="ro-RO" sz="2400" b="1" i="1" u="none" strike="noStrike" kern="1200" cap="none" spc="0" normalizeH="0" baseline="0" noProof="0" dirty="0">
                <a:ln>
                  <a:noFill/>
                </a:ln>
                <a:effectLst/>
                <a:uLnTx/>
                <a:uFillTx/>
                <a:latin typeface="Trebuchet MS" panose="020B0603020202020204" pitchFamily="34" charset="0"/>
                <a:ea typeface="+mn-ea"/>
                <a:cs typeface="+mn-cs"/>
              </a:rPr>
              <a:t>nginerie și </a:t>
            </a:r>
            <a:r>
              <a:rPr kumimoji="0" lang="ro-RO" sz="2400" b="1" i="1" u="none" strike="noStrike" kern="1200" cap="none" spc="0" normalizeH="0" baseline="0" noProof="0" dirty="0" smtClean="0">
                <a:ln>
                  <a:noFill/>
                </a:ln>
                <a:effectLst/>
                <a:uLnTx/>
                <a:uFillTx/>
                <a:latin typeface="Trebuchet MS" panose="020B0603020202020204" pitchFamily="34" charset="0"/>
                <a:ea typeface="+mn-ea"/>
                <a:cs typeface="+mn-cs"/>
              </a:rPr>
              <a:t>management.</a:t>
            </a:r>
            <a:endParaRPr kumimoji="0" lang="en-US" sz="24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a:p>
            <a:pPr marL="342900" marR="0" lvl="0" indent="-342900" algn="just" defTabSz="914400" rtl="0" eaLnBrk="1" fontAlgn="t" latinLnBrk="0" hangingPunct="1">
              <a:lnSpc>
                <a:spcPct val="90000"/>
              </a:lnSpc>
              <a:spcBef>
                <a:spcPts val="1200"/>
              </a:spcBef>
              <a:spcAft>
                <a:spcPts val="0"/>
              </a:spcAft>
              <a:buClrTx/>
              <a:buSzTx/>
              <a:buFont typeface="Wingdings" panose="05000000000000000000" pitchFamily="2" charset="2"/>
              <a:buChar char="v"/>
              <a:tabLst/>
              <a:defRPr/>
            </a:pPr>
            <a:r>
              <a:rPr kumimoji="0" lang="en-US" sz="22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Recomand</a:t>
            </a:r>
            <a:r>
              <a:rPr kumimoji="0" lang="ro-RO" sz="2200" b="0"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ă</a:t>
            </a:r>
            <a:r>
              <a:rPr kumimoji="0" lang="en-US" sz="22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ri</a:t>
            </a:r>
            <a:r>
              <a:rPr kumimoji="0" lang="en-US" sz="2200" b="0" i="0" u="none" strike="noStrike" kern="1200" cap="none" spc="0" normalizeH="0" noProof="0" dirty="0" smtClean="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din</a:t>
            </a:r>
            <a:r>
              <a:rPr kumimoji="0" lang="en-US" sz="2200" b="0" i="0" u="none" strike="noStrike" kern="1200" cap="none" spc="0" normalizeH="0" noProof="0" dirty="0" smtClean="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proiect</a:t>
            </a:r>
            <a:r>
              <a:rPr kumimoji="0" lang="en-US" sz="2200" b="0"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a:t>
            </a:r>
            <a:r>
              <a:rPr kumimoji="0" lang="ro-RO" sz="2200" b="0"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inginer</a:t>
            </a:r>
            <a:r>
              <a:rPr kumimoji="0" lang="en-US" sz="2200" b="0"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 </a:t>
            </a:r>
            <a:r>
              <a:rPr kumimoji="0" lang="en-US"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3+2 </a:t>
            </a:r>
            <a:r>
              <a:rPr kumimoji="0" lang="en-US" sz="2200" b="0"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ani</a:t>
            </a:r>
            <a:r>
              <a:rPr kumimoji="0" lang="en-US"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a:t>
            </a:r>
            <a:r>
              <a:rPr kumimoji="0" lang="ro-RO"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masterat</a:t>
            </a:r>
            <a:r>
              <a:rPr kumimoji="0" lang="en-US"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inclus</a:t>
            </a:r>
            <a:r>
              <a:rPr kumimoji="0" lang="en-US"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a:t>
            </a:r>
          </a:p>
          <a:p>
            <a:pPr marL="342900" marR="0" lvl="0" indent="-342900" algn="just" defTabSz="914400" rtl="0" eaLnBrk="1" fontAlgn="t" latinLnBrk="0" hangingPunct="1">
              <a:lnSpc>
                <a:spcPct val="90000"/>
              </a:lnSpc>
              <a:spcBef>
                <a:spcPts val="1200"/>
              </a:spcBef>
              <a:spcAft>
                <a:spcPts val="0"/>
              </a:spcAft>
              <a:buClrTx/>
              <a:buSzTx/>
              <a:buFont typeface="Wingdings" panose="05000000000000000000" pitchFamily="2" charset="2"/>
              <a:buChar char="v"/>
              <a:tabLst/>
              <a:defRPr/>
            </a:pPr>
            <a:r>
              <a:rPr lang="en-US" sz="2200" dirty="0">
                <a:solidFill>
                  <a:srgbClr val="FF0000"/>
                </a:solidFill>
                <a:latin typeface="Trebuchet MS" panose="020B0603020202020204" pitchFamily="34" charset="0"/>
              </a:rPr>
              <a:t>6 discipline pe </a:t>
            </a:r>
            <a:r>
              <a:rPr lang="en-US" sz="2200" dirty="0" err="1">
                <a:solidFill>
                  <a:srgbClr val="FF0000"/>
                </a:solidFill>
                <a:latin typeface="Trebuchet MS" panose="020B0603020202020204" pitchFamily="34" charset="0"/>
              </a:rPr>
              <a:t>semestru</a:t>
            </a:r>
            <a:r>
              <a:rPr lang="en-US" sz="2200" dirty="0">
                <a:solidFill>
                  <a:srgbClr val="FF0000"/>
                </a:solidFill>
                <a:latin typeface="Trebuchet MS" panose="020B0603020202020204" pitchFamily="34" charset="0"/>
              </a:rPr>
              <a:t>/24ore </a:t>
            </a:r>
            <a:r>
              <a:rPr lang="ro-RO" sz="2200" dirty="0">
                <a:solidFill>
                  <a:srgbClr val="FF0000"/>
                </a:solidFill>
                <a:latin typeface="Trebuchet MS" panose="020B0603020202020204" pitchFamily="34" charset="0"/>
              </a:rPr>
              <a:t>î</a:t>
            </a:r>
            <a:r>
              <a:rPr lang="en-US" sz="2200" dirty="0">
                <a:solidFill>
                  <a:srgbClr val="FF0000"/>
                </a:solidFill>
                <a:latin typeface="Trebuchet MS" panose="020B0603020202020204" pitchFamily="34" charset="0"/>
              </a:rPr>
              <a:t>n s</a:t>
            </a:r>
            <a:r>
              <a:rPr lang="ro-RO" sz="2200" dirty="0">
                <a:solidFill>
                  <a:srgbClr val="FF0000"/>
                </a:solidFill>
                <a:latin typeface="Trebuchet MS" panose="020B0603020202020204" pitchFamily="34" charset="0"/>
              </a:rPr>
              <a:t>ă</a:t>
            </a:r>
            <a:r>
              <a:rPr lang="en-US" sz="2200" dirty="0" err="1">
                <a:solidFill>
                  <a:srgbClr val="FF0000"/>
                </a:solidFill>
                <a:latin typeface="Trebuchet MS" panose="020B0603020202020204" pitchFamily="34" charset="0"/>
              </a:rPr>
              <a:t>pt</a:t>
            </a:r>
            <a:r>
              <a:rPr lang="ro-RO" sz="2200" dirty="0">
                <a:solidFill>
                  <a:srgbClr val="FF0000"/>
                </a:solidFill>
                <a:latin typeface="Trebuchet MS" panose="020B0603020202020204" pitchFamily="34" charset="0"/>
              </a:rPr>
              <a:t>ă</a:t>
            </a:r>
            <a:r>
              <a:rPr lang="en-US" sz="2200" dirty="0">
                <a:solidFill>
                  <a:srgbClr val="FF0000"/>
                </a:solidFill>
                <a:latin typeface="Trebuchet MS" panose="020B0603020202020204" pitchFamily="34" charset="0"/>
              </a:rPr>
              <a:t>m</a:t>
            </a:r>
            <a:r>
              <a:rPr lang="ro-RO" sz="2200" dirty="0">
                <a:solidFill>
                  <a:srgbClr val="FF0000"/>
                </a:solidFill>
                <a:latin typeface="Trebuchet MS" panose="020B0603020202020204" pitchFamily="34" charset="0"/>
              </a:rPr>
              <a:t>â</a:t>
            </a:r>
            <a:r>
              <a:rPr lang="en-US" sz="2200" dirty="0">
                <a:solidFill>
                  <a:srgbClr val="FF0000"/>
                </a:solidFill>
                <a:latin typeface="Trebuchet MS" panose="020B0603020202020204" pitchFamily="34" charset="0"/>
              </a:rPr>
              <a:t>n</a:t>
            </a:r>
            <a:r>
              <a:rPr lang="ro-RO" sz="2200" dirty="0">
                <a:solidFill>
                  <a:srgbClr val="FF0000"/>
                </a:solidFill>
                <a:latin typeface="Trebuchet MS" panose="020B0603020202020204" pitchFamily="34" charset="0"/>
              </a:rPr>
              <a:t>ă</a:t>
            </a:r>
            <a:r>
              <a:rPr lang="en-US" sz="2200" dirty="0">
                <a:solidFill>
                  <a:srgbClr val="FF0000"/>
                </a:solidFill>
                <a:latin typeface="Trebuchet MS" panose="020B0603020202020204" pitchFamily="34" charset="0"/>
              </a:rPr>
              <a:t>/30 ECTS </a:t>
            </a:r>
            <a:r>
              <a:rPr lang="en-US" sz="2200" dirty="0" err="1">
                <a:solidFill>
                  <a:srgbClr val="FF0000"/>
                </a:solidFill>
                <a:latin typeface="Trebuchet MS" panose="020B0603020202020204" pitchFamily="34" charset="0"/>
              </a:rPr>
              <a:t>pe</a:t>
            </a:r>
            <a:r>
              <a:rPr lang="en-US" sz="2200" dirty="0">
                <a:solidFill>
                  <a:srgbClr val="FF0000"/>
                </a:solidFill>
                <a:latin typeface="Trebuchet MS" panose="020B0603020202020204" pitchFamily="34" charset="0"/>
              </a:rPr>
              <a:t> </a:t>
            </a:r>
            <a:r>
              <a:rPr lang="en-US" sz="2200" dirty="0" err="1" smtClean="0">
                <a:solidFill>
                  <a:srgbClr val="FF0000"/>
                </a:solidFill>
                <a:latin typeface="Trebuchet MS" panose="020B0603020202020204" pitchFamily="34" charset="0"/>
              </a:rPr>
              <a:t>sem</a:t>
            </a:r>
            <a:r>
              <a:rPr lang="ro-RO" sz="2200" dirty="0" smtClean="0">
                <a:solidFill>
                  <a:srgbClr val="FF0000"/>
                </a:solidFill>
                <a:latin typeface="Trebuchet MS" panose="020B0603020202020204" pitchFamily="34" charset="0"/>
              </a:rPr>
              <a:t>.</a:t>
            </a:r>
            <a:r>
              <a:rPr lang="en-US" sz="2200" dirty="0" smtClean="0">
                <a:solidFill>
                  <a:srgbClr val="FF0000"/>
                </a:solidFill>
                <a:latin typeface="Trebuchet MS" panose="020B0603020202020204" pitchFamily="34" charset="0"/>
              </a:rPr>
              <a:t> (</a:t>
            </a:r>
            <a:r>
              <a:rPr lang="en-US" sz="2200" dirty="0" err="1" smtClean="0">
                <a:solidFill>
                  <a:srgbClr val="FF0000"/>
                </a:solidFill>
                <a:latin typeface="Trebuchet MS" panose="020B0603020202020204" pitchFamily="34" charset="0"/>
              </a:rPr>
              <a:t>optim</a:t>
            </a:r>
            <a:r>
              <a:rPr lang="en-US" sz="2200" dirty="0">
                <a:solidFill>
                  <a:srgbClr val="FF0000"/>
                </a:solidFill>
                <a:latin typeface="Trebuchet MS" panose="020B0603020202020204" pitchFamily="34" charset="0"/>
              </a:rPr>
              <a:t> </a:t>
            </a:r>
            <a:r>
              <a:rPr lang="en-US" sz="2200" dirty="0" smtClean="0">
                <a:solidFill>
                  <a:srgbClr val="FF0000"/>
                </a:solidFill>
                <a:latin typeface="Trebuchet MS" panose="020B0603020202020204" pitchFamily="34" charset="0"/>
              </a:rPr>
              <a:t>5 </a:t>
            </a:r>
            <a:r>
              <a:rPr lang="en-US" sz="2200" dirty="0">
                <a:solidFill>
                  <a:srgbClr val="FF0000"/>
                </a:solidFill>
                <a:latin typeface="Trebuchet MS" panose="020B0603020202020204" pitchFamily="34" charset="0"/>
              </a:rPr>
              <a:t>discipline</a:t>
            </a:r>
            <a:r>
              <a:rPr lang="en-US" sz="2200" dirty="0" smtClean="0">
                <a:solidFill>
                  <a:srgbClr val="FF0000"/>
                </a:solidFill>
                <a:latin typeface="Trebuchet MS" panose="020B0603020202020204" pitchFamily="34" charset="0"/>
              </a:rPr>
              <a:t>)</a:t>
            </a:r>
            <a:r>
              <a:rPr lang="ro-RO" sz="2200" dirty="0" smtClean="0">
                <a:solidFill>
                  <a:srgbClr val="FF0000"/>
                </a:solidFill>
                <a:latin typeface="Trebuchet MS" panose="020B0603020202020204" pitchFamily="34" charset="0"/>
              </a:rPr>
              <a:t>;</a:t>
            </a:r>
            <a:endParaRPr lang="ro-RO" sz="2200" dirty="0">
              <a:solidFill>
                <a:srgbClr val="FF0000"/>
              </a:solidFill>
              <a:latin typeface="Trebuchet MS" panose="020B0603020202020204" pitchFamily="34" charset="0"/>
            </a:endParaRPr>
          </a:p>
          <a:p>
            <a:pPr marL="342900" marR="0" lvl="0" indent="-342900" algn="just" defTabSz="914400" rtl="0" eaLnBrk="1" fontAlgn="t" latinLnBrk="0" hangingPunct="1">
              <a:lnSpc>
                <a:spcPct val="90000"/>
              </a:lnSpc>
              <a:spcBef>
                <a:spcPts val="1200"/>
              </a:spcBef>
              <a:spcAft>
                <a:spcPts val="0"/>
              </a:spcAft>
              <a:buClrTx/>
              <a:buSzTx/>
              <a:buFont typeface="Wingdings" panose="05000000000000000000" pitchFamily="2" charset="2"/>
              <a:buChar char="v"/>
              <a:tabLst/>
              <a:defRPr/>
            </a:pPr>
            <a:r>
              <a:rPr lang="en-US" sz="2200" dirty="0" err="1" smtClean="0">
                <a:solidFill>
                  <a:srgbClr val="FF0000"/>
                </a:solidFill>
                <a:latin typeface="Trebuchet MS" panose="020B0603020202020204" pitchFamily="34" charset="0"/>
              </a:rPr>
              <a:t>Primii</a:t>
            </a:r>
            <a:r>
              <a:rPr lang="en-US" sz="2200" dirty="0" smtClean="0">
                <a:solidFill>
                  <a:srgbClr val="FF0000"/>
                </a:solidFill>
                <a:latin typeface="Trebuchet MS" panose="020B0603020202020204" pitchFamily="34" charset="0"/>
              </a:rPr>
              <a:t> </a:t>
            </a:r>
            <a:r>
              <a:rPr kumimoji="0" lang="en-US" sz="2200" b="0"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3 </a:t>
            </a:r>
            <a:r>
              <a:rPr kumimoji="0" lang="en-US" sz="2200" b="0"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ani</a:t>
            </a:r>
            <a:r>
              <a:rPr kumimoji="0" lang="en-US"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dau</a:t>
            </a:r>
            <a:r>
              <a:rPr kumimoji="0" lang="en-US" sz="2200" b="0"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noProof="0" dirty="0" err="1" smtClean="0">
                <a:ln>
                  <a:noFill/>
                </a:ln>
                <a:solidFill>
                  <a:srgbClr val="FF0000"/>
                </a:solidFill>
                <a:effectLst/>
                <a:uLnTx/>
                <a:uFillTx/>
                <a:latin typeface="Trebuchet MS" panose="020B0603020202020204" pitchFamily="34" charset="0"/>
                <a:ea typeface="+mn-ea"/>
                <a:cs typeface="+mn-cs"/>
              </a:rPr>
              <a:t>calificarea</a:t>
            </a:r>
            <a:r>
              <a:rPr kumimoji="0" lang="en-US" sz="2200" b="0" i="0" u="none" strike="noStrike" kern="1200" cap="none" spc="0" normalizeH="0" noProof="0" dirty="0" smtClean="0">
                <a:ln>
                  <a:noFill/>
                </a:ln>
                <a:solidFill>
                  <a:srgbClr val="FF0000"/>
                </a:solidFill>
                <a:effectLst/>
                <a:uLnTx/>
                <a:uFillTx/>
                <a:latin typeface="Trebuchet MS" panose="020B0603020202020204" pitchFamily="34" charset="0"/>
                <a:ea typeface="+mn-ea"/>
                <a:cs typeface="+mn-cs"/>
              </a:rPr>
              <a:t> </a:t>
            </a:r>
            <a:r>
              <a:rPr lang="ro-RO" sz="2200" dirty="0">
                <a:solidFill>
                  <a:srgbClr val="FF0000"/>
                </a:solidFill>
                <a:latin typeface="Trebuchet MS" panose="020B0603020202020204" pitchFamily="34" charset="0"/>
              </a:rPr>
              <a:t>ș</a:t>
            </a:r>
            <a:r>
              <a:rPr kumimoji="0" lang="en-US" sz="2200" b="0" i="0" u="none" strike="noStrike" kern="1200" cap="none" spc="0" normalizeH="0" noProof="0" dirty="0" err="1">
                <a:ln>
                  <a:noFill/>
                </a:ln>
                <a:solidFill>
                  <a:srgbClr val="FF0000"/>
                </a:solidFill>
                <a:effectLst/>
                <a:uLnTx/>
                <a:uFillTx/>
                <a:latin typeface="Trebuchet MS" panose="020B0603020202020204" pitchFamily="34" charset="0"/>
                <a:ea typeface="+mn-ea"/>
                <a:cs typeface="+mn-cs"/>
              </a:rPr>
              <a:t>i</a:t>
            </a:r>
            <a:r>
              <a:rPr kumimoji="0" lang="en-US" sz="2200" b="0" i="0" u="none" strike="noStrike" kern="1200" cap="none" spc="0" normalizeH="0" noProof="0" dirty="0">
                <a:ln>
                  <a:noFill/>
                </a:ln>
                <a:solidFill>
                  <a:srgbClr val="FF0000"/>
                </a:solidFill>
                <a:effectLst/>
                <a:uLnTx/>
                <a:uFillTx/>
                <a:latin typeface="Trebuchet MS" panose="020B0603020202020204" pitchFamily="34" charset="0"/>
                <a:ea typeface="+mn-ea"/>
                <a:cs typeface="+mn-cs"/>
              </a:rPr>
              <a:t> dup</a:t>
            </a:r>
            <a:r>
              <a:rPr kumimoji="0" lang="ro-RO" sz="2200" b="0" i="0" u="none" strike="noStrike" kern="1200" cap="none" spc="0" normalizeH="0" noProof="0" dirty="0">
                <a:ln>
                  <a:noFill/>
                </a:ln>
                <a:solidFill>
                  <a:srgbClr val="FF0000"/>
                </a:solidFill>
                <a:effectLst/>
                <a:uLnTx/>
                <a:uFillTx/>
                <a:latin typeface="Trebuchet MS" panose="020B0603020202020204" pitchFamily="34" charset="0"/>
                <a:ea typeface="+mn-ea"/>
                <a:cs typeface="+mn-cs"/>
              </a:rPr>
              <a:t>ă</a:t>
            </a:r>
            <a:r>
              <a:rPr kumimoji="0" lang="en-US" sz="2200" b="0" i="0" u="none" strike="noStrike" kern="1200" cap="none" spc="0" normalizeH="0" noProof="0" dirty="0">
                <a:ln>
                  <a:noFill/>
                </a:ln>
                <a:solidFill>
                  <a:srgbClr val="FF0000"/>
                </a:solidFill>
                <a:effectLst/>
                <a:uLnTx/>
                <a:uFillTx/>
                <a:latin typeface="Trebuchet MS" panose="020B0603020202020204" pitchFamily="34" charset="0"/>
                <a:ea typeface="+mn-ea"/>
                <a:cs typeface="+mn-cs"/>
              </a:rPr>
              <a:t> 5</a:t>
            </a:r>
            <a:r>
              <a:rPr kumimoji="0" lang="ro-RO" sz="2200" b="0" i="0" u="none" strike="noStrike" kern="1200" cap="none" spc="0" normalizeH="0" noProof="0" dirty="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noProof="0" dirty="0">
                <a:ln>
                  <a:noFill/>
                </a:ln>
                <a:solidFill>
                  <a:srgbClr val="FF0000"/>
                </a:solidFill>
                <a:effectLst/>
                <a:uLnTx/>
                <a:uFillTx/>
                <a:latin typeface="Trebuchet MS" panose="020B0603020202020204" pitchFamily="34" charset="0"/>
                <a:ea typeface="+mn-ea"/>
                <a:cs typeface="+mn-cs"/>
              </a:rPr>
              <a:t>ani </a:t>
            </a:r>
            <a:r>
              <a:rPr kumimoji="0" lang="en-US" sz="2200" b="0" i="0" u="none" strike="noStrike" kern="1200" cap="none" spc="0" normalizeH="0" noProof="0" dirty="0" err="1">
                <a:ln>
                  <a:noFill/>
                </a:ln>
                <a:solidFill>
                  <a:srgbClr val="FF0000"/>
                </a:solidFill>
                <a:effectLst/>
                <a:uLnTx/>
                <a:uFillTx/>
                <a:latin typeface="Trebuchet MS" panose="020B0603020202020204" pitchFamily="34" charset="0"/>
                <a:ea typeface="+mn-ea"/>
                <a:cs typeface="+mn-cs"/>
              </a:rPr>
              <a:t>titlul</a:t>
            </a:r>
            <a:r>
              <a:rPr kumimoji="0" lang="en-US" sz="2200" b="0" i="0" u="none" strike="noStrike" kern="1200" cap="none" spc="0" normalizeH="0" noProof="0" dirty="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noProof="0" dirty="0" err="1" smtClean="0">
                <a:ln>
                  <a:noFill/>
                </a:ln>
                <a:solidFill>
                  <a:srgbClr val="FF0000"/>
                </a:solidFill>
                <a:effectLst/>
                <a:uLnTx/>
                <a:uFillTx/>
                <a:latin typeface="Trebuchet MS" panose="020B0603020202020204" pitchFamily="34" charset="0"/>
                <a:ea typeface="+mn-ea"/>
                <a:cs typeface="+mn-cs"/>
              </a:rPr>
              <a:t>ei</a:t>
            </a:r>
            <a:r>
              <a:rPr kumimoji="0" lang="en-US" sz="2200" b="0" i="0" u="none" strike="noStrike" kern="1200" cap="none" spc="0" normalizeH="0" noProof="0" dirty="0" smtClean="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noProof="0" dirty="0" err="1" smtClean="0">
                <a:ln>
                  <a:noFill/>
                </a:ln>
                <a:solidFill>
                  <a:srgbClr val="FF0000"/>
                </a:solidFill>
                <a:effectLst/>
                <a:uLnTx/>
                <a:uFillTx/>
                <a:latin typeface="Trebuchet MS" panose="020B0603020202020204" pitchFamily="34" charset="0"/>
                <a:ea typeface="+mn-ea"/>
                <a:cs typeface="+mn-cs"/>
              </a:rPr>
              <a:t>si</a:t>
            </a:r>
            <a:r>
              <a:rPr kumimoji="0" lang="en-US" sz="2200" b="0" i="0" u="none" strike="noStrike" kern="1200" cap="none" spc="0" normalizeH="0" noProof="0" dirty="0" smtClean="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noProof="0" dirty="0" err="1" smtClean="0">
                <a:ln>
                  <a:noFill/>
                </a:ln>
                <a:solidFill>
                  <a:srgbClr val="FF0000"/>
                </a:solidFill>
                <a:effectLst/>
                <a:uLnTx/>
                <a:uFillTx/>
                <a:latin typeface="Trebuchet MS" panose="020B0603020202020204" pitchFamily="34" charset="0"/>
                <a:ea typeface="+mn-ea"/>
                <a:cs typeface="+mn-cs"/>
              </a:rPr>
              <a:t>specializarea</a:t>
            </a:r>
            <a:r>
              <a:rPr kumimoji="0" lang="en-US" sz="2200" b="0" i="0" u="none" strike="noStrike" kern="1200" cap="none" spc="0" normalizeH="0" noProof="0" dirty="0" smtClean="0">
                <a:ln>
                  <a:noFill/>
                </a:ln>
                <a:solidFill>
                  <a:srgbClr val="FF0000"/>
                </a:solidFill>
                <a:effectLst/>
                <a:uLnTx/>
                <a:uFillTx/>
                <a:latin typeface="Trebuchet MS" panose="020B0603020202020204" pitchFamily="34" charset="0"/>
                <a:ea typeface="+mn-ea"/>
                <a:cs typeface="+mn-cs"/>
              </a:rPr>
              <a:t> (</a:t>
            </a:r>
            <a:r>
              <a:rPr kumimoji="0" lang="en-US" sz="1700" b="0" i="0" u="none" strike="noStrike" kern="1200" cap="none" spc="0" normalizeH="0" noProof="0" dirty="0" smtClean="0">
                <a:ln>
                  <a:noFill/>
                </a:ln>
                <a:solidFill>
                  <a:srgbClr val="FF0000"/>
                </a:solidFill>
                <a:effectLst/>
                <a:uLnTx/>
                <a:uFillTx/>
                <a:latin typeface="Trebuchet MS" panose="020B0603020202020204" pitchFamily="34" charset="0"/>
              </a:rPr>
              <a:t>ex </a:t>
            </a:r>
            <a:r>
              <a:rPr kumimoji="0" lang="en-US" sz="1700" b="0" i="0" u="none" strike="noStrike" kern="1200" cap="none" spc="0" normalizeH="0" noProof="0" dirty="0" err="1" smtClean="0">
                <a:ln>
                  <a:noFill/>
                </a:ln>
                <a:solidFill>
                  <a:srgbClr val="FF0000"/>
                </a:solidFill>
                <a:effectLst/>
                <a:uLnTx/>
                <a:uFillTx/>
                <a:latin typeface="Trebuchet MS" panose="020B0603020202020204" pitchFamily="34" charset="0"/>
              </a:rPr>
              <a:t>ing.mec.specializ</a:t>
            </a:r>
            <a:r>
              <a:rPr kumimoji="0" lang="en-US" sz="1700" b="0" i="0" u="none" strike="noStrike" kern="1200" cap="none" spc="0" normalizeH="0" noProof="0" dirty="0" smtClean="0">
                <a:ln>
                  <a:noFill/>
                </a:ln>
                <a:solidFill>
                  <a:srgbClr val="FF0000"/>
                </a:solidFill>
                <a:effectLst/>
                <a:uLnTx/>
                <a:uFillTx/>
                <a:latin typeface="Trebuchet MS" panose="020B0603020202020204" pitchFamily="34" charset="0"/>
              </a:rPr>
              <a:t> .x)</a:t>
            </a:r>
            <a:r>
              <a:rPr lang="en-US" sz="1700" dirty="0" smtClean="0">
                <a:solidFill>
                  <a:srgbClr val="FF0000"/>
                </a:solidFill>
                <a:latin typeface="Trebuchet MS" panose="020B0603020202020204" pitchFamily="34" charset="0"/>
              </a:rPr>
              <a:t>;</a:t>
            </a:r>
            <a:endParaRPr lang="ro-RO" sz="1700" dirty="0">
              <a:solidFill>
                <a:srgbClr val="FF0000"/>
              </a:solidFill>
              <a:latin typeface="Trebuchet MS" panose="020B0603020202020204" pitchFamily="34" charset="0"/>
            </a:endParaRPr>
          </a:p>
          <a:p>
            <a:pPr marL="342900" marR="0" lvl="0" indent="-342900" algn="just" defTabSz="914400" rtl="0" eaLnBrk="1" fontAlgn="t" latinLnBrk="0" hangingPunct="1">
              <a:lnSpc>
                <a:spcPct val="90000"/>
              </a:lnSpc>
              <a:spcBef>
                <a:spcPts val="1200"/>
              </a:spcBef>
              <a:spcAft>
                <a:spcPts val="0"/>
              </a:spcAft>
              <a:buClrTx/>
              <a:buSzTx/>
              <a:buFont typeface="Wingdings" panose="05000000000000000000" pitchFamily="2" charset="2"/>
              <a:buChar char="v"/>
              <a:tabLst/>
              <a:defRPr/>
            </a:pPr>
            <a:r>
              <a:rPr lang="ro-RO" sz="2200" dirty="0">
                <a:solidFill>
                  <a:srgbClr val="FF0000"/>
                </a:solidFill>
                <a:latin typeface="Trebuchet MS" panose="020B0603020202020204" pitchFamily="34" charset="0"/>
              </a:rPr>
              <a:t>Î</a:t>
            </a:r>
            <a:r>
              <a:rPr lang="en-US" sz="2200" dirty="0">
                <a:solidFill>
                  <a:srgbClr val="FF0000"/>
                </a:solidFill>
                <a:latin typeface="Trebuchet MS" panose="020B0603020202020204" pitchFamily="34" charset="0"/>
              </a:rPr>
              <a:t>n </a:t>
            </a:r>
            <a:r>
              <a:rPr lang="en-US" sz="2200" dirty="0" err="1">
                <a:solidFill>
                  <a:srgbClr val="FF0000"/>
                </a:solidFill>
                <a:latin typeface="Trebuchet MS" panose="020B0603020202020204" pitchFamily="34" charset="0"/>
              </a:rPr>
              <a:t>anul</a:t>
            </a:r>
            <a:r>
              <a:rPr lang="en-US" sz="2200" dirty="0">
                <a:solidFill>
                  <a:srgbClr val="FF0000"/>
                </a:solidFill>
                <a:latin typeface="Trebuchet MS" panose="020B0603020202020204" pitchFamily="34" charset="0"/>
              </a:rPr>
              <a:t> 3 </a:t>
            </a:r>
            <a:r>
              <a:rPr lang="en-US" sz="2200" dirty="0" err="1">
                <a:solidFill>
                  <a:srgbClr val="FF0000"/>
                </a:solidFill>
                <a:latin typeface="Trebuchet MS" panose="020B0603020202020204" pitchFamily="34" charset="0"/>
              </a:rPr>
              <a:t>prin</a:t>
            </a:r>
            <a:r>
              <a:rPr lang="en-US" sz="2200" dirty="0">
                <a:solidFill>
                  <a:srgbClr val="FF0000"/>
                </a:solidFill>
                <a:latin typeface="Trebuchet MS" panose="020B0603020202020204" pitchFamily="34" charset="0"/>
              </a:rPr>
              <a:t> </a:t>
            </a:r>
            <a:r>
              <a:rPr kumimoji="0" lang="en-US"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op</a:t>
            </a:r>
            <a:r>
              <a:rPr kumimoji="0" lang="ro-RO"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ț</a:t>
            </a:r>
            <a:r>
              <a:rPr kumimoji="0" lang="en-US" sz="2200" b="0"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ionale</a:t>
            </a:r>
            <a:r>
              <a:rPr kumimoji="0" lang="en-US"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se </a:t>
            </a:r>
            <a:r>
              <a:rPr kumimoji="0" lang="en-US" sz="2200" b="0"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alege</a:t>
            </a:r>
            <a:r>
              <a:rPr kumimoji="0" lang="en-US"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direc</a:t>
            </a:r>
            <a:r>
              <a:rPr kumimoji="0" lang="ro-RO"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ț</a:t>
            </a:r>
            <a:r>
              <a:rPr kumimoji="0" lang="en-US" sz="2200" b="0"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ia</a:t>
            </a:r>
            <a:r>
              <a:rPr kumimoji="0" lang="en-US"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c</a:t>
            </a:r>
            <a:r>
              <a:rPr kumimoji="0" lang="ro-RO"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ă</a:t>
            </a:r>
            <a:r>
              <a:rPr kumimoji="0" lang="en-US" sz="2200" b="0"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tre</a:t>
            </a:r>
            <a:r>
              <a:rPr kumimoji="0" lang="en-US"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masterat</a:t>
            </a:r>
            <a:r>
              <a:rPr kumimoji="0" lang="en-US" sz="2200" b="0" i="0" u="none"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a:t>
            </a:r>
            <a:r>
              <a:rPr kumimoji="0" lang="en-US" sz="22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n-ea"/>
                <a:cs typeface="+mn-cs"/>
              </a:rPr>
              <a:t>specializare</a:t>
            </a:r>
            <a:r>
              <a:rPr lang="ro-RO" sz="2200" dirty="0" smtClean="0">
                <a:solidFill>
                  <a:srgbClr val="FF0000"/>
                </a:solidFill>
                <a:latin typeface="Trebuchet MS" panose="020B0603020202020204" pitchFamily="34" charset="0"/>
              </a:rPr>
              <a:t>;</a:t>
            </a:r>
            <a:endParaRPr kumimoji="0" lang="ro-RO" sz="22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a:p>
            <a:pPr marL="342900" marR="0" lvl="0" indent="-342900" algn="just" defTabSz="914400" rtl="0" eaLnBrk="1" fontAlgn="t" latinLnBrk="0" hangingPunct="1">
              <a:lnSpc>
                <a:spcPct val="120000"/>
              </a:lnSpc>
              <a:spcBef>
                <a:spcPts val="1200"/>
              </a:spcBef>
              <a:spcAft>
                <a:spcPts val="0"/>
              </a:spcAft>
              <a:buClrTx/>
              <a:buSzTx/>
              <a:buFont typeface="Wingdings" panose="05000000000000000000" pitchFamily="2" charset="2"/>
              <a:buChar char="v"/>
              <a:tabLst/>
              <a:defRPr/>
            </a:pPr>
            <a:r>
              <a:rPr lang="en-US" sz="2200" dirty="0">
                <a:solidFill>
                  <a:srgbClr val="FF0000"/>
                </a:solidFill>
                <a:latin typeface="Trebuchet MS" panose="020B0603020202020204" pitchFamily="34" charset="0"/>
              </a:rPr>
              <a:t>Este o </a:t>
            </a:r>
            <a:r>
              <a:rPr lang="en-US" sz="2200" dirty="0" err="1" smtClean="0">
                <a:solidFill>
                  <a:srgbClr val="FF0000"/>
                </a:solidFill>
                <a:latin typeface="Trebuchet MS" panose="020B0603020202020204" pitchFamily="34" charset="0"/>
              </a:rPr>
              <a:t>abordare</a:t>
            </a:r>
            <a:r>
              <a:rPr lang="en-US" sz="2200" dirty="0" smtClean="0">
                <a:solidFill>
                  <a:srgbClr val="FF0000"/>
                </a:solidFill>
                <a:latin typeface="Trebuchet MS" panose="020B0603020202020204" pitchFamily="34" charset="0"/>
              </a:rPr>
              <a:t>  </a:t>
            </a:r>
            <a:r>
              <a:rPr lang="en-US" sz="2200" dirty="0" err="1">
                <a:solidFill>
                  <a:srgbClr val="FF0000"/>
                </a:solidFill>
                <a:latin typeface="Trebuchet MS" panose="020B0603020202020204" pitchFamily="34" charset="0"/>
              </a:rPr>
              <a:t>axat</a:t>
            </a:r>
            <a:r>
              <a:rPr lang="ro-RO" sz="2200" dirty="0">
                <a:solidFill>
                  <a:srgbClr val="FF0000"/>
                </a:solidFill>
                <a:latin typeface="Trebuchet MS" panose="020B0603020202020204" pitchFamily="34" charset="0"/>
              </a:rPr>
              <a:t>ă</a:t>
            </a:r>
            <a:r>
              <a:rPr lang="en-US" sz="2200" dirty="0">
                <a:solidFill>
                  <a:srgbClr val="FF0000"/>
                </a:solidFill>
                <a:latin typeface="Trebuchet MS" panose="020B0603020202020204" pitchFamily="34" charset="0"/>
              </a:rPr>
              <a:t> </a:t>
            </a:r>
            <a:r>
              <a:rPr lang="en-US" sz="2200" dirty="0" err="1">
                <a:solidFill>
                  <a:srgbClr val="FF0000"/>
                </a:solidFill>
                <a:latin typeface="Trebuchet MS" panose="020B0603020202020204" pitchFamily="34" charset="0"/>
              </a:rPr>
              <a:t>pe</a:t>
            </a:r>
            <a:r>
              <a:rPr lang="en-US" sz="2200" dirty="0">
                <a:solidFill>
                  <a:srgbClr val="FF0000"/>
                </a:solidFill>
                <a:latin typeface="Trebuchet MS" panose="020B0603020202020204" pitchFamily="34" charset="0"/>
              </a:rPr>
              <a:t> </a:t>
            </a:r>
            <a:r>
              <a:rPr lang="en-US" sz="2200" dirty="0" smtClean="0">
                <a:solidFill>
                  <a:srgbClr val="FF0000"/>
                </a:solidFill>
                <a:latin typeface="Trebuchet MS" panose="020B0603020202020204" pitchFamily="34" charset="0"/>
              </a:rPr>
              <a:t>student,</a:t>
            </a:r>
            <a:r>
              <a:rPr lang="ro-RO" sz="2200" dirty="0" smtClean="0">
                <a:solidFill>
                  <a:srgbClr val="FF0000"/>
                </a:solidFill>
                <a:latin typeface="Trebuchet MS" panose="020B0603020202020204" pitchFamily="34" charset="0"/>
              </a:rPr>
              <a:t> </a:t>
            </a:r>
            <a:r>
              <a:rPr lang="en-US" sz="2200" dirty="0" err="1" smtClean="0">
                <a:solidFill>
                  <a:srgbClr val="FF0000"/>
                </a:solidFill>
                <a:latin typeface="Trebuchet MS" panose="020B0603020202020204" pitchFamily="34" charset="0"/>
              </a:rPr>
              <a:t>pe</a:t>
            </a:r>
            <a:r>
              <a:rPr lang="ro-RO" sz="2200" dirty="0" smtClean="0">
                <a:solidFill>
                  <a:srgbClr val="FF0000"/>
                </a:solidFill>
                <a:latin typeface="Trebuchet MS" panose="020B0603020202020204" pitchFamily="34" charset="0"/>
              </a:rPr>
              <a:t> </a:t>
            </a:r>
            <a:r>
              <a:rPr lang="en-US" sz="2200" dirty="0">
                <a:solidFill>
                  <a:srgbClr val="FF0000"/>
                </a:solidFill>
                <a:latin typeface="Trebuchet MS" panose="020B0603020202020204" pitchFamily="34" charset="0"/>
              </a:rPr>
              <a:t>cerin</a:t>
            </a:r>
            <a:r>
              <a:rPr lang="ro-RO" sz="2200" dirty="0">
                <a:solidFill>
                  <a:srgbClr val="FF0000"/>
                </a:solidFill>
                <a:latin typeface="Trebuchet MS" panose="020B0603020202020204" pitchFamily="34" charset="0"/>
              </a:rPr>
              <a:t>ț</a:t>
            </a:r>
            <a:r>
              <a:rPr lang="en-US" sz="2200" dirty="0" err="1">
                <a:solidFill>
                  <a:srgbClr val="FF0000"/>
                </a:solidFill>
                <a:latin typeface="Trebuchet MS" panose="020B0603020202020204" pitchFamily="34" charset="0"/>
              </a:rPr>
              <a:t>ele</a:t>
            </a:r>
            <a:r>
              <a:rPr lang="en-US" sz="2200" dirty="0">
                <a:solidFill>
                  <a:srgbClr val="FF0000"/>
                </a:solidFill>
                <a:latin typeface="Trebuchet MS" panose="020B0603020202020204" pitchFamily="34" charset="0"/>
              </a:rPr>
              <a:t> pie</a:t>
            </a:r>
            <a:r>
              <a:rPr lang="ro-RO" sz="2200" dirty="0" err="1">
                <a:solidFill>
                  <a:srgbClr val="FF0000"/>
                </a:solidFill>
                <a:latin typeface="Trebuchet MS" panose="020B0603020202020204" pitchFamily="34" charset="0"/>
              </a:rPr>
              <a:t>țe</a:t>
            </a:r>
            <a:r>
              <a:rPr lang="en-US" sz="2200" dirty="0" err="1" smtClean="0">
                <a:solidFill>
                  <a:srgbClr val="FF0000"/>
                </a:solidFill>
                <a:latin typeface="Trebuchet MS" panose="020B0603020202020204" pitchFamily="34" charset="0"/>
              </a:rPr>
              <a:t>i</a:t>
            </a:r>
            <a:r>
              <a:rPr lang="en-US" sz="2200" dirty="0" smtClean="0">
                <a:solidFill>
                  <a:srgbClr val="FF0000"/>
                </a:solidFill>
                <a:latin typeface="Trebuchet MS" panose="020B0603020202020204" pitchFamily="34" charset="0"/>
              </a:rPr>
              <a:t>,</a:t>
            </a:r>
            <a:r>
              <a:rPr lang="ro-RO" sz="2200" dirty="0" smtClean="0">
                <a:solidFill>
                  <a:srgbClr val="FF0000"/>
                </a:solidFill>
                <a:latin typeface="Trebuchet MS" panose="020B0603020202020204" pitchFamily="34" charset="0"/>
              </a:rPr>
              <a:t> </a:t>
            </a:r>
            <a:r>
              <a:rPr lang="en-US" sz="2200" dirty="0" err="1" smtClean="0">
                <a:solidFill>
                  <a:srgbClr val="FF0000"/>
                </a:solidFill>
                <a:latin typeface="Trebuchet MS" panose="020B0603020202020204" pitchFamily="34" charset="0"/>
              </a:rPr>
              <a:t>pe</a:t>
            </a:r>
            <a:r>
              <a:rPr lang="ro-RO" sz="2200" dirty="0" smtClean="0">
                <a:solidFill>
                  <a:srgbClr val="FF0000"/>
                </a:solidFill>
                <a:latin typeface="Trebuchet MS" panose="020B0603020202020204" pitchFamily="34" charset="0"/>
              </a:rPr>
              <a:t> </a:t>
            </a:r>
            <a:r>
              <a:rPr lang="en-US" sz="2200" dirty="0" err="1">
                <a:solidFill>
                  <a:srgbClr val="FF0000"/>
                </a:solidFill>
                <a:latin typeface="Trebuchet MS" panose="020B0603020202020204" pitchFamily="34" charset="0"/>
              </a:rPr>
              <a:t>competen</a:t>
            </a:r>
            <a:r>
              <a:rPr lang="ro-RO" sz="2200" dirty="0">
                <a:solidFill>
                  <a:srgbClr val="FF0000"/>
                </a:solidFill>
                <a:latin typeface="Trebuchet MS" panose="020B0603020202020204" pitchFamily="34" charset="0"/>
              </a:rPr>
              <a:t>ț</a:t>
            </a:r>
            <a:r>
              <a:rPr lang="en-US" sz="2200" dirty="0">
                <a:solidFill>
                  <a:srgbClr val="FF0000"/>
                </a:solidFill>
                <a:latin typeface="Trebuchet MS" panose="020B0603020202020204" pitchFamily="34" charset="0"/>
              </a:rPr>
              <a:t>e </a:t>
            </a:r>
            <a:r>
              <a:rPr lang="en-US" sz="2200" dirty="0" err="1">
                <a:solidFill>
                  <a:srgbClr val="FF0000"/>
                </a:solidFill>
                <a:latin typeface="Trebuchet MS" panose="020B0603020202020204" pitchFamily="34" charset="0"/>
              </a:rPr>
              <a:t>pentru</a:t>
            </a:r>
            <a:r>
              <a:rPr lang="en-US" sz="2200" dirty="0">
                <a:solidFill>
                  <a:srgbClr val="FF0000"/>
                </a:solidFill>
                <a:latin typeface="Trebuchet MS" panose="020B0603020202020204" pitchFamily="34" charset="0"/>
              </a:rPr>
              <a:t> via</a:t>
            </a:r>
            <a:r>
              <a:rPr lang="ro-RO" sz="2200" dirty="0" err="1">
                <a:solidFill>
                  <a:srgbClr val="FF0000"/>
                </a:solidFill>
                <a:latin typeface="Trebuchet MS" panose="020B0603020202020204" pitchFamily="34" charset="0"/>
              </a:rPr>
              <a:t>ță</a:t>
            </a:r>
            <a:r>
              <a:rPr lang="en-US" sz="2200" dirty="0" smtClean="0">
                <a:solidFill>
                  <a:srgbClr val="FF0000"/>
                </a:solidFill>
                <a:latin typeface="Trebuchet MS" panose="020B0603020202020204" pitchFamily="34" charset="0"/>
              </a:rPr>
              <a:t>/</a:t>
            </a:r>
            <a:r>
              <a:rPr lang="en-US" sz="2200" dirty="0" err="1" smtClean="0">
                <a:solidFill>
                  <a:srgbClr val="FF0000"/>
                </a:solidFill>
                <a:latin typeface="Trebuchet MS" panose="020B0603020202020204" pitchFamily="34" charset="0"/>
              </a:rPr>
              <a:t>transversale</a:t>
            </a:r>
            <a:r>
              <a:rPr lang="en-US" sz="2200" dirty="0" smtClean="0">
                <a:solidFill>
                  <a:srgbClr val="FF0000"/>
                </a:solidFill>
                <a:latin typeface="Trebuchet MS" panose="020B0603020202020204" pitchFamily="34" charset="0"/>
              </a:rPr>
              <a:t>,</a:t>
            </a:r>
            <a:r>
              <a:rPr lang="ro-RO" sz="2200" dirty="0" smtClean="0">
                <a:solidFill>
                  <a:srgbClr val="FF0000"/>
                </a:solidFill>
                <a:latin typeface="Trebuchet MS" panose="020B0603020202020204" pitchFamily="34" charset="0"/>
              </a:rPr>
              <a:t> </a:t>
            </a:r>
            <a:r>
              <a:rPr lang="en-US" sz="2200" dirty="0" err="1" smtClean="0">
                <a:solidFill>
                  <a:srgbClr val="FF0000"/>
                </a:solidFill>
                <a:latin typeface="Trebuchet MS" panose="020B0603020202020204" pitchFamily="34" charset="0"/>
              </a:rPr>
              <a:t>pe</a:t>
            </a:r>
            <a:r>
              <a:rPr lang="en-US" sz="2200" dirty="0" smtClean="0">
                <a:solidFill>
                  <a:srgbClr val="FF0000"/>
                </a:solidFill>
                <a:latin typeface="Trebuchet MS" panose="020B0603020202020204" pitchFamily="34" charset="0"/>
              </a:rPr>
              <a:t> </a:t>
            </a:r>
            <a:r>
              <a:rPr lang="ro-RO" sz="2200" dirty="0" smtClean="0">
                <a:solidFill>
                  <a:srgbClr val="FF0000"/>
                </a:solidFill>
                <a:latin typeface="Trebuchet MS" panose="020B0603020202020204" pitchFamily="34" charset="0"/>
              </a:rPr>
              <a:t> </a:t>
            </a:r>
            <a:r>
              <a:rPr lang="en-US" sz="2200" dirty="0" err="1">
                <a:solidFill>
                  <a:srgbClr val="FF0000"/>
                </a:solidFill>
                <a:latin typeface="Trebuchet MS" panose="020B0603020202020204" pitchFamily="34" charset="0"/>
              </a:rPr>
              <a:t>mobilitate</a:t>
            </a:r>
            <a:r>
              <a:rPr lang="en-US" sz="2200" dirty="0">
                <a:solidFill>
                  <a:srgbClr val="FF0000"/>
                </a:solidFill>
                <a:latin typeface="Trebuchet MS" panose="020B0603020202020204" pitchFamily="34" charset="0"/>
              </a:rPr>
              <a:t> </a:t>
            </a:r>
            <a:r>
              <a:rPr lang="ro-RO" sz="2200" dirty="0" err="1">
                <a:solidFill>
                  <a:srgbClr val="FF0000"/>
                </a:solidFill>
                <a:latin typeface="Trebuchet MS" panose="020B0603020202020204" pitchFamily="34" charset="0"/>
              </a:rPr>
              <a:t>ș</a:t>
            </a:r>
            <a:r>
              <a:rPr lang="en-US" sz="2200" dirty="0" err="1">
                <a:solidFill>
                  <a:srgbClr val="FF0000"/>
                </a:solidFill>
                <a:latin typeface="Trebuchet MS" panose="020B0603020202020204" pitchFamily="34" charset="0"/>
              </a:rPr>
              <a:t>i</a:t>
            </a:r>
            <a:r>
              <a:rPr lang="en-US" sz="2200" dirty="0">
                <a:solidFill>
                  <a:srgbClr val="FF0000"/>
                </a:solidFill>
                <a:latin typeface="Trebuchet MS" panose="020B0603020202020204" pitchFamily="34" charset="0"/>
              </a:rPr>
              <a:t> </a:t>
            </a:r>
            <a:r>
              <a:rPr lang="en-US" sz="2200" dirty="0" err="1">
                <a:solidFill>
                  <a:srgbClr val="FF0000"/>
                </a:solidFill>
                <a:latin typeface="Trebuchet MS" panose="020B0603020202020204" pitchFamily="34" charset="0"/>
              </a:rPr>
              <a:t>flexibilitate</a:t>
            </a:r>
            <a:r>
              <a:rPr lang="ro-RO" sz="2200" dirty="0">
                <a:solidFill>
                  <a:srgbClr val="FF0000"/>
                </a:solidFill>
                <a:latin typeface="Trebuchet MS" panose="020B0603020202020204" pitchFamily="34" charset="0"/>
              </a:rPr>
              <a:t>;</a:t>
            </a:r>
            <a:r>
              <a:rPr lang="en-US" sz="2200" dirty="0">
                <a:solidFill>
                  <a:srgbClr val="FF0000"/>
                </a:solidFill>
                <a:latin typeface="Trebuchet MS" panose="020B0603020202020204" pitchFamily="34" charset="0"/>
              </a:rPr>
              <a:t> </a:t>
            </a:r>
          </a:p>
          <a:p>
            <a:pPr marL="342900" marR="0" lvl="0" indent="-342900" algn="just" defTabSz="914400" rtl="0" eaLnBrk="1" fontAlgn="t" latinLnBrk="0" hangingPunct="1">
              <a:lnSpc>
                <a:spcPct val="120000"/>
              </a:lnSpc>
              <a:spcBef>
                <a:spcPts val="1200"/>
              </a:spcBef>
              <a:spcAft>
                <a:spcPts val="0"/>
              </a:spcAft>
              <a:buClrTx/>
              <a:buSzTx/>
              <a:buFont typeface="Wingdings" panose="05000000000000000000" pitchFamily="2" charset="2"/>
              <a:buChar char="v"/>
              <a:tabLst/>
              <a:defRPr/>
            </a:pPr>
            <a:r>
              <a:rPr lang="ro-RO" sz="2200" b="1" u="sng" dirty="0">
                <a:solidFill>
                  <a:srgbClr val="FF0000"/>
                </a:solidFill>
                <a:latin typeface="Trebuchet MS" panose="020B0603020202020204" pitchFamily="34" charset="0"/>
              </a:rPr>
              <a:t>În </a:t>
            </a:r>
            <a:r>
              <a:rPr kumimoji="0" lang="en-US" sz="22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2023</a:t>
            </a:r>
            <a:r>
              <a:rPr kumimoji="0" lang="ro-RO" sz="22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2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la final de </a:t>
            </a:r>
            <a:r>
              <a:rPr kumimoji="0" lang="en-US" sz="2200" b="1" i="0" u="sng"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proiect</a:t>
            </a:r>
            <a:r>
              <a:rPr kumimoji="0" lang="en-US" sz="22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POCA, se </a:t>
            </a:r>
            <a:r>
              <a:rPr kumimoji="0" lang="en-US" sz="2200" b="1" i="0" u="sng"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vor</a:t>
            </a:r>
            <a:r>
              <a:rPr kumimoji="0" lang="en-US" sz="22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reg</a:t>
            </a:r>
            <a:r>
              <a:rPr kumimoji="0" lang="ro-RO" sz="22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ă</a:t>
            </a:r>
            <a:r>
              <a:rPr kumimoji="0" lang="en-US" sz="2200" b="1" i="0" u="sng"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si</a:t>
            </a:r>
            <a:r>
              <a:rPr kumimoji="0" lang="en-US" sz="22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200" b="1" i="0" u="sng"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programe</a:t>
            </a:r>
            <a:r>
              <a:rPr kumimoji="0" lang="en-US" sz="22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model </a:t>
            </a:r>
            <a:r>
              <a:rPr kumimoji="0" lang="en-US" sz="2200" b="1" i="0" u="sng"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pentru</a:t>
            </a:r>
            <a:r>
              <a:rPr kumimoji="0" lang="en-US" sz="22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200" b="1" i="0" u="sng" strike="noStrike" kern="1200" cap="none" spc="0" normalizeH="0" baseline="0" noProof="0" dirty="0" smtClean="0">
                <a:ln>
                  <a:noFill/>
                </a:ln>
                <a:solidFill>
                  <a:srgbClr val="FF0000"/>
                </a:solidFill>
                <a:effectLst/>
                <a:uLnTx/>
                <a:uFillTx/>
                <a:latin typeface="Trebuchet MS" panose="020B0603020202020204" pitchFamily="34" charset="0"/>
                <a:ea typeface="+mn-ea"/>
                <a:cs typeface="+mn-cs"/>
              </a:rPr>
              <a:t> </a:t>
            </a:r>
            <a:r>
              <a:rPr kumimoji="0" lang="en-US" sz="2200" b="1" i="0" u="sng"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domeniile</a:t>
            </a:r>
            <a:r>
              <a:rPr kumimoji="0" lang="en-US" sz="22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en-US" sz="2200" b="1" i="0" u="sng"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inginere</a:t>
            </a:r>
            <a:r>
              <a:rPr kumimoji="0" lang="ro-RO" sz="22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ș</a:t>
            </a:r>
            <a:r>
              <a:rPr kumimoji="0" lang="en-US" sz="2200" b="1" i="0" u="sng"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ti</a:t>
            </a:r>
            <a:r>
              <a:rPr kumimoji="0" lang="en-US" sz="22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din ISCED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sng"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xmlns="" id="{0B346D2B-BE00-4BAA-A378-17B6F88C8725}"/>
              </a:ext>
            </a:extLst>
          </p:cNvPr>
          <p:cNvPicPr/>
          <p:nvPr/>
        </p:nvPicPr>
        <p:blipFill>
          <a:blip r:embed="rId6"/>
          <a:stretch>
            <a:fillRect/>
          </a:stretch>
        </p:blipFill>
        <p:spPr>
          <a:xfrm>
            <a:off x="8244629" y="926544"/>
            <a:ext cx="3566160" cy="5297643"/>
          </a:xfrm>
          <a:prstGeom prst="rect">
            <a:avLst/>
          </a:prstGeom>
        </p:spPr>
      </p:pic>
      <p:sp>
        <p:nvSpPr>
          <p:cNvPr id="15" name="Title 1">
            <a:extLst>
              <a:ext uri="{FF2B5EF4-FFF2-40B4-BE49-F238E27FC236}">
                <a16:creationId xmlns:a16="http://schemas.microsoft.com/office/drawing/2014/main" xmlns="" id="{09BE3BDC-FBA5-4504-BFDA-D7C08BF0673B}"/>
              </a:ext>
            </a:extLst>
          </p:cNvPr>
          <p:cNvSpPr txBox="1">
            <a:spLocks/>
          </p:cNvSpPr>
          <p:nvPr/>
        </p:nvSpPr>
        <p:spPr>
          <a:xfrm>
            <a:off x="850271" y="818286"/>
            <a:ext cx="4896813" cy="5372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900" b="1" dirty="0" smtClean="0">
                <a:solidFill>
                  <a:srgbClr val="00319A"/>
                </a:solidFill>
                <a:latin typeface="Trebuchet MS" panose="020B0603020202020204" pitchFamily="34" charset="0"/>
              </a:rPr>
              <a:t>3.6.8</a:t>
            </a:r>
            <a:r>
              <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rPr>
              <a:t>.</a:t>
            </a: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 Domenii din proiect</a:t>
            </a:r>
            <a:endPar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endParaRPr>
          </a:p>
        </p:txBody>
      </p:sp>
    </p:spTree>
    <p:extLst>
      <p:ext uri="{BB962C8B-B14F-4D97-AF65-F5344CB8AC3E}">
        <p14:creationId xmlns:p14="http://schemas.microsoft.com/office/powerpoint/2010/main" val="263828609"/>
      </p:ext>
    </p:extLst>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56"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8626" y="5819950"/>
            <a:ext cx="1895386" cy="701854"/>
          </a:xfrm>
          <a:prstGeom prst="rect">
            <a:avLst/>
          </a:prstGeom>
        </p:spPr>
      </p:pic>
      <p:sp>
        <p:nvSpPr>
          <p:cNvPr id="8" name="Title 1">
            <a:extLst>
              <a:ext uri="{FF2B5EF4-FFF2-40B4-BE49-F238E27FC236}">
                <a16:creationId xmlns:a16="http://schemas.microsoft.com/office/drawing/2014/main" xmlns="" id="{DFDE82EC-6551-443E-9E9A-25BBD6AC4C30}"/>
              </a:ext>
            </a:extLst>
          </p:cNvPr>
          <p:cNvSpPr txBox="1">
            <a:spLocks/>
          </p:cNvSpPr>
          <p:nvPr/>
        </p:nvSpPr>
        <p:spPr>
          <a:xfrm>
            <a:off x="41253" y="1665463"/>
            <a:ext cx="4669234" cy="16034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00319A"/>
                </a:solidFill>
                <a:latin typeface="Trebuchet MS" panose="020B0603020202020204" pitchFamily="34" charset="0"/>
              </a:rPr>
              <a:t>3.6.9</a:t>
            </a:r>
            <a:r>
              <a:rPr kumimoji="0" lang="en-US" sz="3200" b="1" i="0" u="none" strike="noStrike" kern="1200" cap="none" spc="0" normalizeH="0" baseline="0" noProof="0" dirty="0" smtClean="0">
                <a:ln>
                  <a:noFill/>
                </a:ln>
                <a:solidFill>
                  <a:srgbClr val="00319A"/>
                </a:solidFill>
                <a:effectLst/>
                <a:uLnTx/>
                <a:uFillTx/>
                <a:latin typeface="Trebuchet MS" panose="020B0603020202020204" pitchFamily="34" charset="0"/>
              </a:rPr>
              <a:t>.</a:t>
            </a:r>
            <a:r>
              <a:rPr kumimoji="0" lang="ro-RO" sz="32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lang="ro-RO" sz="3200" b="1" dirty="0">
                <a:solidFill>
                  <a:srgbClr val="00319A"/>
                </a:solidFill>
                <a:latin typeface="Trebuchet MS" panose="020B0603020202020204" pitchFamily="34" charset="0"/>
              </a:rPr>
              <a:t>E</a:t>
            </a:r>
            <a:r>
              <a:rPr kumimoji="0" lang="en-US" sz="3200" b="1" i="0" u="none" strike="noStrike" kern="1200" cap="none" spc="0" normalizeH="0" baseline="0" noProof="0" dirty="0" err="1" smtClean="0">
                <a:ln>
                  <a:noFill/>
                </a:ln>
                <a:solidFill>
                  <a:srgbClr val="00319A"/>
                </a:solidFill>
                <a:effectLst/>
                <a:uLnTx/>
                <a:uFillTx/>
                <a:latin typeface="Trebuchet MS" panose="020B0603020202020204" pitchFamily="34" charset="0"/>
              </a:rPr>
              <a:t>xemple</a:t>
            </a:r>
            <a:r>
              <a:rPr kumimoji="0" lang="en-US" sz="32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3200" b="1" i="0" u="none" strike="noStrike" kern="1200" cap="none" spc="0" normalizeH="0" baseline="0" noProof="0" dirty="0">
                <a:ln>
                  <a:noFill/>
                </a:ln>
                <a:solidFill>
                  <a:srgbClr val="00319A"/>
                </a:solidFill>
                <a:effectLst/>
                <a:uLnTx/>
                <a:uFillTx/>
                <a:latin typeface="Trebuchet MS" panose="020B0603020202020204" pitchFamily="34" charset="0"/>
              </a:rPr>
              <a:t>US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319A"/>
                </a:solidFill>
                <a:effectLst/>
                <a:uLnTx/>
                <a:uFillTx/>
                <a:latin typeface="Trebuchet MS" panose="020B0603020202020204" pitchFamily="34" charset="0"/>
              </a:rPr>
              <a:t>Core Competencies: Tiers 1 and 2 </a:t>
            </a:r>
          </a:p>
        </p:txBody>
      </p:sp>
      <p:grpSp>
        <p:nvGrpSpPr>
          <p:cNvPr id="13" name="Group 12">
            <a:extLst>
              <a:ext uri="{FF2B5EF4-FFF2-40B4-BE49-F238E27FC236}">
                <a16:creationId xmlns:a16="http://schemas.microsoft.com/office/drawing/2014/main" xmlns="" id="{FB14AD75-2FAB-4105-96D3-91E785AB6CF8}"/>
              </a:ext>
            </a:extLst>
          </p:cNvPr>
          <p:cNvGrpSpPr/>
          <p:nvPr/>
        </p:nvGrpSpPr>
        <p:grpSpPr>
          <a:xfrm>
            <a:off x="3078397" y="3368055"/>
            <a:ext cx="8780228" cy="2440774"/>
            <a:chOff x="527608" y="3975963"/>
            <a:chExt cx="7930592" cy="2424837"/>
          </a:xfrm>
        </p:grpSpPr>
        <p:pic>
          <p:nvPicPr>
            <p:cNvPr id="15" name="Picture 14">
              <a:extLst>
                <a:ext uri="{FF2B5EF4-FFF2-40B4-BE49-F238E27FC236}">
                  <a16:creationId xmlns:a16="http://schemas.microsoft.com/office/drawing/2014/main" xmlns="" id="{1D733166-3517-4561-A739-647133180F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51"/>
            <a:stretch/>
          </p:blipFill>
          <p:spPr>
            <a:xfrm>
              <a:off x="1818199" y="4011637"/>
              <a:ext cx="5507603" cy="884559"/>
            </a:xfrm>
            <a:prstGeom prst="rect">
              <a:avLst/>
            </a:prstGeom>
          </p:spPr>
        </p:pic>
        <p:pic>
          <p:nvPicPr>
            <p:cNvPr id="18" name="Picture 17">
              <a:extLst>
                <a:ext uri="{FF2B5EF4-FFF2-40B4-BE49-F238E27FC236}">
                  <a16:creationId xmlns:a16="http://schemas.microsoft.com/office/drawing/2014/main" xmlns="" id="{96B8B9FF-8320-4B51-A0B2-F9A639C0DC8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2663" b="29102"/>
            <a:stretch/>
          </p:blipFill>
          <p:spPr>
            <a:xfrm>
              <a:off x="1905000" y="5051888"/>
              <a:ext cx="5562600" cy="1196512"/>
            </a:xfrm>
            <a:prstGeom prst="rect">
              <a:avLst/>
            </a:prstGeom>
          </p:spPr>
        </p:pic>
        <p:sp>
          <p:nvSpPr>
            <p:cNvPr id="19" name="Title 1">
              <a:extLst>
                <a:ext uri="{FF2B5EF4-FFF2-40B4-BE49-F238E27FC236}">
                  <a16:creationId xmlns:a16="http://schemas.microsoft.com/office/drawing/2014/main" xmlns="" id="{D03B1961-D1CB-4115-B245-8129DAF5AE0A}"/>
                </a:ext>
              </a:extLst>
            </p:cNvPr>
            <p:cNvSpPr txBox="1">
              <a:spLocks/>
            </p:cNvSpPr>
            <p:nvPr/>
          </p:nvSpPr>
          <p:spPr>
            <a:xfrm>
              <a:off x="1854113" y="3975963"/>
              <a:ext cx="5334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2</a:t>
              </a:r>
            </a:p>
          </p:txBody>
        </p:sp>
        <p:sp>
          <p:nvSpPr>
            <p:cNvPr id="20" name="TextBox 19">
              <a:extLst>
                <a:ext uri="{FF2B5EF4-FFF2-40B4-BE49-F238E27FC236}">
                  <a16:creationId xmlns:a16="http://schemas.microsoft.com/office/drawing/2014/main" xmlns="" id="{DD16528F-960E-4083-85D9-178BBAAC4083}"/>
                </a:ext>
              </a:extLst>
            </p:cNvPr>
            <p:cNvSpPr txBox="1"/>
            <p:nvPr/>
          </p:nvSpPr>
          <p:spPr>
            <a:xfrm>
              <a:off x="6638657" y="5139154"/>
              <a:ext cx="1169457" cy="347246"/>
            </a:xfrm>
            <a:prstGeom prst="rect">
              <a:avLst/>
            </a:prstGeom>
            <a:noFill/>
            <a:ln w="28575">
              <a:solidFill>
                <a:schemeClr val="accent2"/>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Reading</a:t>
              </a:r>
            </a:p>
          </p:txBody>
        </p:sp>
        <p:sp>
          <p:nvSpPr>
            <p:cNvPr id="21" name="TextBox 20">
              <a:extLst>
                <a:ext uri="{FF2B5EF4-FFF2-40B4-BE49-F238E27FC236}">
                  <a16:creationId xmlns:a16="http://schemas.microsoft.com/office/drawing/2014/main" xmlns="" id="{B19082BB-EF6B-4D7B-B20A-4175457835ED}"/>
                </a:ext>
              </a:extLst>
            </p:cNvPr>
            <p:cNvSpPr txBox="1"/>
            <p:nvPr/>
          </p:nvSpPr>
          <p:spPr>
            <a:xfrm>
              <a:off x="6638657" y="4800600"/>
              <a:ext cx="909771" cy="338554"/>
            </a:xfrm>
            <a:prstGeom prst="rect">
              <a:avLst/>
            </a:prstGeom>
            <a:noFill/>
            <a:ln w="28575">
              <a:solidFill>
                <a:schemeClr val="accent2"/>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Writing</a:t>
              </a:r>
            </a:p>
          </p:txBody>
        </p:sp>
        <p:sp>
          <p:nvSpPr>
            <p:cNvPr id="22" name="TextBox 21">
              <a:extLst>
                <a:ext uri="{FF2B5EF4-FFF2-40B4-BE49-F238E27FC236}">
                  <a16:creationId xmlns:a16="http://schemas.microsoft.com/office/drawing/2014/main" xmlns="" id="{4D815C05-D6B3-4C50-826F-00170BAA7E7B}"/>
                </a:ext>
              </a:extLst>
            </p:cNvPr>
            <p:cNvSpPr txBox="1"/>
            <p:nvPr/>
          </p:nvSpPr>
          <p:spPr>
            <a:xfrm>
              <a:off x="1295399" y="4800600"/>
              <a:ext cx="1301191" cy="338554"/>
            </a:xfrm>
            <a:prstGeom prst="rect">
              <a:avLst/>
            </a:prstGeom>
            <a:noFill/>
            <a:ln w="28575">
              <a:solidFill>
                <a:schemeClr val="accent2"/>
              </a:solidFill>
            </a:ln>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Mathematics</a:t>
              </a:r>
            </a:p>
          </p:txBody>
        </p:sp>
        <p:sp>
          <p:nvSpPr>
            <p:cNvPr id="23" name="TextBox 22">
              <a:extLst>
                <a:ext uri="{FF2B5EF4-FFF2-40B4-BE49-F238E27FC236}">
                  <a16:creationId xmlns:a16="http://schemas.microsoft.com/office/drawing/2014/main" xmlns="" id="{6A22D658-F111-41B6-A7F1-24AB790A8214}"/>
                </a:ext>
              </a:extLst>
            </p:cNvPr>
            <p:cNvSpPr txBox="1"/>
            <p:nvPr/>
          </p:nvSpPr>
          <p:spPr>
            <a:xfrm>
              <a:off x="6638657" y="5816025"/>
              <a:ext cx="1819543" cy="584775"/>
            </a:xfrm>
            <a:prstGeom prst="rect">
              <a:avLst/>
            </a:prstGeom>
            <a:noFill/>
            <a:ln w="28575">
              <a:solidFill>
                <a:schemeClr val="accent2"/>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Science &amp; Technology</a:t>
              </a:r>
            </a:p>
          </p:txBody>
        </p:sp>
        <p:sp>
          <p:nvSpPr>
            <p:cNvPr id="24" name="TextBox 23">
              <a:extLst>
                <a:ext uri="{FF2B5EF4-FFF2-40B4-BE49-F238E27FC236}">
                  <a16:creationId xmlns:a16="http://schemas.microsoft.com/office/drawing/2014/main" xmlns="" id="{53929306-ECF1-412E-97A2-5DE8B6746671}"/>
                </a:ext>
              </a:extLst>
            </p:cNvPr>
            <p:cNvSpPr txBox="1"/>
            <p:nvPr/>
          </p:nvSpPr>
          <p:spPr>
            <a:xfrm>
              <a:off x="527608" y="5486400"/>
              <a:ext cx="2068983" cy="584775"/>
            </a:xfrm>
            <a:prstGeom prst="rect">
              <a:avLst/>
            </a:prstGeom>
            <a:noFill/>
            <a:ln w="28575">
              <a:solidFill>
                <a:schemeClr val="accent2"/>
              </a:solidFill>
            </a:ln>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Critical  &amp; Analytical Thinking</a:t>
              </a:r>
            </a:p>
          </p:txBody>
        </p:sp>
        <p:sp>
          <p:nvSpPr>
            <p:cNvPr id="25" name="TextBox 24">
              <a:extLst>
                <a:ext uri="{FF2B5EF4-FFF2-40B4-BE49-F238E27FC236}">
                  <a16:creationId xmlns:a16="http://schemas.microsoft.com/office/drawing/2014/main" xmlns="" id="{F0FD47BD-6E02-4643-B352-EAFED8C55E19}"/>
                </a:ext>
              </a:extLst>
            </p:cNvPr>
            <p:cNvSpPr txBox="1"/>
            <p:nvPr/>
          </p:nvSpPr>
          <p:spPr>
            <a:xfrm>
              <a:off x="6638657" y="5486400"/>
              <a:ext cx="1819543" cy="338554"/>
            </a:xfrm>
            <a:prstGeom prst="rect">
              <a:avLst/>
            </a:prstGeom>
            <a:noFill/>
            <a:ln w="28575">
              <a:solidFill>
                <a:schemeClr val="accent2"/>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Communication</a:t>
              </a:r>
            </a:p>
          </p:txBody>
        </p:sp>
        <p:sp>
          <p:nvSpPr>
            <p:cNvPr id="26" name="TextBox 25">
              <a:extLst>
                <a:ext uri="{FF2B5EF4-FFF2-40B4-BE49-F238E27FC236}">
                  <a16:creationId xmlns:a16="http://schemas.microsoft.com/office/drawing/2014/main" xmlns="" id="{48F35F44-E875-4EB9-934A-741D80379569}"/>
                </a:ext>
              </a:extLst>
            </p:cNvPr>
            <p:cNvSpPr txBox="1"/>
            <p:nvPr/>
          </p:nvSpPr>
          <p:spPr>
            <a:xfrm>
              <a:off x="1055217" y="5139154"/>
              <a:ext cx="1541374" cy="338554"/>
            </a:xfrm>
            <a:prstGeom prst="rect">
              <a:avLst/>
            </a:prstGeom>
            <a:noFill/>
            <a:ln w="28575">
              <a:solidFill>
                <a:schemeClr val="accent2"/>
              </a:solidFill>
            </a:ln>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Computer Skills</a:t>
              </a:r>
            </a:p>
          </p:txBody>
        </p:sp>
      </p:grpSp>
      <p:grpSp>
        <p:nvGrpSpPr>
          <p:cNvPr id="27" name="Group 26">
            <a:extLst>
              <a:ext uri="{FF2B5EF4-FFF2-40B4-BE49-F238E27FC236}">
                <a16:creationId xmlns:a16="http://schemas.microsoft.com/office/drawing/2014/main" xmlns="" id="{234D98AD-8C23-4FF7-86D9-6B94C4F6BB61}"/>
              </a:ext>
            </a:extLst>
          </p:cNvPr>
          <p:cNvGrpSpPr/>
          <p:nvPr/>
        </p:nvGrpSpPr>
        <p:grpSpPr>
          <a:xfrm>
            <a:off x="4114800" y="840548"/>
            <a:ext cx="7840569" cy="2775560"/>
            <a:chOff x="609600" y="1066800"/>
            <a:chExt cx="7198514" cy="2775560"/>
          </a:xfrm>
        </p:grpSpPr>
        <p:pic>
          <p:nvPicPr>
            <p:cNvPr id="28" name="Picture 27">
              <a:extLst>
                <a:ext uri="{FF2B5EF4-FFF2-40B4-BE49-F238E27FC236}">
                  <a16:creationId xmlns:a16="http://schemas.microsoft.com/office/drawing/2014/main" xmlns="" id="{E985BE47-607F-4421-A7C8-434C9CA4B43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8140"/>
            <a:stretch/>
          </p:blipFill>
          <p:spPr>
            <a:xfrm>
              <a:off x="1780381" y="1079713"/>
              <a:ext cx="5583238" cy="1000700"/>
            </a:xfrm>
            <a:prstGeom prst="rect">
              <a:avLst/>
            </a:prstGeom>
          </p:spPr>
        </p:pic>
        <p:pic>
          <p:nvPicPr>
            <p:cNvPr id="29" name="Picture 28">
              <a:extLst>
                <a:ext uri="{FF2B5EF4-FFF2-40B4-BE49-F238E27FC236}">
                  <a16:creationId xmlns:a16="http://schemas.microsoft.com/office/drawing/2014/main" xmlns="" id="{DD977574-8B40-49DC-9E8B-E41EFAD997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9835" b="28843"/>
            <a:stretch/>
          </p:blipFill>
          <p:spPr>
            <a:xfrm>
              <a:off x="2168050" y="2645848"/>
              <a:ext cx="5147150" cy="1196512"/>
            </a:xfrm>
            <a:prstGeom prst="rect">
              <a:avLst/>
            </a:prstGeom>
          </p:spPr>
        </p:pic>
        <p:sp>
          <p:nvSpPr>
            <p:cNvPr id="30" name="Title 1">
              <a:extLst>
                <a:ext uri="{FF2B5EF4-FFF2-40B4-BE49-F238E27FC236}">
                  <a16:creationId xmlns:a16="http://schemas.microsoft.com/office/drawing/2014/main" xmlns="" id="{994FF34D-8C85-4D2B-89C0-5A17264111D1}"/>
                </a:ext>
              </a:extLst>
            </p:cNvPr>
            <p:cNvSpPr txBox="1">
              <a:spLocks/>
            </p:cNvSpPr>
            <p:nvPr/>
          </p:nvSpPr>
          <p:spPr>
            <a:xfrm>
              <a:off x="609600" y="1066800"/>
              <a:ext cx="16002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31" name="TextBox 30">
              <a:extLst>
                <a:ext uri="{FF2B5EF4-FFF2-40B4-BE49-F238E27FC236}">
                  <a16:creationId xmlns:a16="http://schemas.microsoft.com/office/drawing/2014/main" xmlns="" id="{96B1551A-FE12-4F56-80C7-1DD7C166C8CF}"/>
                </a:ext>
              </a:extLst>
            </p:cNvPr>
            <p:cNvSpPr txBox="1"/>
            <p:nvPr/>
          </p:nvSpPr>
          <p:spPr>
            <a:xfrm>
              <a:off x="6237360" y="1986833"/>
              <a:ext cx="1570754" cy="584775"/>
            </a:xfrm>
            <a:prstGeom prst="rect">
              <a:avLst/>
            </a:prstGeom>
            <a:no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Interpersonal Skills</a:t>
              </a:r>
            </a:p>
          </p:txBody>
        </p:sp>
        <p:sp>
          <p:nvSpPr>
            <p:cNvPr id="32" name="TextBox 31">
              <a:extLst>
                <a:ext uri="{FF2B5EF4-FFF2-40B4-BE49-F238E27FC236}">
                  <a16:creationId xmlns:a16="http://schemas.microsoft.com/office/drawing/2014/main" xmlns="" id="{55E53099-5301-40C2-B33B-BA944220530E}"/>
                </a:ext>
              </a:extLst>
            </p:cNvPr>
            <p:cNvSpPr txBox="1"/>
            <p:nvPr/>
          </p:nvSpPr>
          <p:spPr>
            <a:xfrm>
              <a:off x="6804604" y="2571608"/>
              <a:ext cx="1003510" cy="338554"/>
            </a:xfrm>
            <a:prstGeom prst="rect">
              <a:avLst/>
            </a:prstGeom>
            <a:noFill/>
            <a:ln w="28575">
              <a:solidFill>
                <a:schemeClr val="accent1">
                  <a:lumMod val="50000"/>
                </a:schemeClr>
              </a:solidFill>
            </a:ln>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Integrity</a:t>
              </a:r>
            </a:p>
          </p:txBody>
        </p:sp>
        <p:sp>
          <p:nvSpPr>
            <p:cNvPr id="33" name="TextBox 32">
              <a:extLst>
                <a:ext uri="{FF2B5EF4-FFF2-40B4-BE49-F238E27FC236}">
                  <a16:creationId xmlns:a16="http://schemas.microsoft.com/office/drawing/2014/main" xmlns="" id="{8FDBFA17-65F7-49D9-B9FE-333F54AE86CB}"/>
                </a:ext>
              </a:extLst>
            </p:cNvPr>
            <p:cNvSpPr txBox="1"/>
            <p:nvPr/>
          </p:nvSpPr>
          <p:spPr>
            <a:xfrm>
              <a:off x="1295401" y="2590800"/>
              <a:ext cx="1066800" cy="338554"/>
            </a:xfrm>
            <a:prstGeom prst="rect">
              <a:avLst/>
            </a:prstGeom>
            <a:noFill/>
            <a:ln w="28575">
              <a:solidFill>
                <a:schemeClr val="accent1">
                  <a:lumMod val="50000"/>
                </a:schemeClr>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Initiative</a:t>
              </a:r>
            </a:p>
          </p:txBody>
        </p:sp>
        <p:sp>
          <p:nvSpPr>
            <p:cNvPr id="34" name="TextBox 33">
              <a:extLst>
                <a:ext uri="{FF2B5EF4-FFF2-40B4-BE49-F238E27FC236}">
                  <a16:creationId xmlns:a16="http://schemas.microsoft.com/office/drawing/2014/main" xmlns="" id="{5B26D4DF-0EF0-4266-A774-2CF394C8AC24}"/>
                </a:ext>
              </a:extLst>
            </p:cNvPr>
            <p:cNvSpPr txBox="1"/>
            <p:nvPr/>
          </p:nvSpPr>
          <p:spPr>
            <a:xfrm>
              <a:off x="1295400" y="2937711"/>
              <a:ext cx="1789492" cy="338554"/>
            </a:xfrm>
            <a:prstGeom prst="rect">
              <a:avLst/>
            </a:prstGeom>
            <a:noFill/>
            <a:ln w="28575">
              <a:solidFill>
                <a:schemeClr val="accent1">
                  <a:lumMod val="50000"/>
                </a:schemeClr>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Professionalism</a:t>
              </a:r>
            </a:p>
          </p:txBody>
        </p:sp>
        <p:sp>
          <p:nvSpPr>
            <p:cNvPr id="35" name="TextBox 34">
              <a:extLst>
                <a:ext uri="{FF2B5EF4-FFF2-40B4-BE49-F238E27FC236}">
                  <a16:creationId xmlns:a16="http://schemas.microsoft.com/office/drawing/2014/main" xmlns="" id="{ACFB186E-F285-4538-8AA1-39386D45D8BE}"/>
                </a:ext>
              </a:extLst>
            </p:cNvPr>
            <p:cNvSpPr txBox="1"/>
            <p:nvPr/>
          </p:nvSpPr>
          <p:spPr>
            <a:xfrm>
              <a:off x="1295400" y="1986833"/>
              <a:ext cx="1493293" cy="584775"/>
            </a:xfrm>
            <a:prstGeom prst="rect">
              <a:avLst/>
            </a:prstGeom>
            <a:no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Lifelong Learning</a:t>
              </a:r>
            </a:p>
          </p:txBody>
        </p:sp>
        <p:sp>
          <p:nvSpPr>
            <p:cNvPr id="36" name="TextBox 35">
              <a:extLst>
                <a:ext uri="{FF2B5EF4-FFF2-40B4-BE49-F238E27FC236}">
                  <a16:creationId xmlns:a16="http://schemas.microsoft.com/office/drawing/2014/main" xmlns="" id="{64DA06AC-20A3-4C1E-BF60-A0211DCA947A}"/>
                </a:ext>
              </a:extLst>
            </p:cNvPr>
            <p:cNvSpPr txBox="1"/>
            <p:nvPr/>
          </p:nvSpPr>
          <p:spPr>
            <a:xfrm>
              <a:off x="2807197" y="1986833"/>
              <a:ext cx="1640671" cy="584775"/>
            </a:xfrm>
            <a:prstGeom prst="rect">
              <a:avLst/>
            </a:prstGeom>
            <a:no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Adaptability &amp; Flexibility </a:t>
              </a:r>
            </a:p>
          </p:txBody>
        </p:sp>
        <p:sp>
          <p:nvSpPr>
            <p:cNvPr id="37" name="TextBox 36">
              <a:extLst>
                <a:ext uri="{FF2B5EF4-FFF2-40B4-BE49-F238E27FC236}">
                  <a16:creationId xmlns:a16="http://schemas.microsoft.com/office/drawing/2014/main" xmlns="" id="{FCFE2A50-BF2C-4A38-AEFD-753C466B2275}"/>
                </a:ext>
              </a:extLst>
            </p:cNvPr>
            <p:cNvSpPr txBox="1"/>
            <p:nvPr/>
          </p:nvSpPr>
          <p:spPr>
            <a:xfrm>
              <a:off x="4447868" y="1986833"/>
              <a:ext cx="1789492" cy="584775"/>
            </a:xfrm>
            <a:prstGeom prst="rect">
              <a:avLst/>
            </a:prstGeom>
            <a:noFill/>
            <a:ln w="28575">
              <a:solidFill>
                <a:schemeClr val="accent1">
                  <a:lumMod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Dependability &amp; Reliability</a:t>
              </a:r>
            </a:p>
          </p:txBody>
        </p:sp>
      </p:grpSp>
      <p:sp>
        <p:nvSpPr>
          <p:cNvPr id="38" name="Slide Number Placeholder 5">
            <a:extLst>
              <a:ext uri="{FF2B5EF4-FFF2-40B4-BE49-F238E27FC236}">
                <a16:creationId xmlns:a16="http://schemas.microsoft.com/office/drawing/2014/main" xmlns="" id="{582ABF94-B5B8-4742-B819-3417345B8BD9}"/>
              </a:ext>
            </a:extLst>
          </p:cNvPr>
          <p:cNvSpPr txBox="1">
            <a:spLocks/>
          </p:cNvSpPr>
          <p:nvPr/>
        </p:nvSpPr>
        <p:spPr>
          <a:xfrm>
            <a:off x="6553200" y="6400800"/>
            <a:ext cx="3657600" cy="304800"/>
          </a:xfrm>
          <a:prstGeom prst="rect">
            <a:avLst/>
          </a:prstGeom>
        </p:spPr>
        <p:txBody>
          <a:bodyPr vert="horz" lIns="91440" tIns="45720" rIns="91440" bIns="45720" rtlCol="0" anchor="ctr"/>
          <a:lstStyle>
            <a:defPPr>
              <a:defRPr lang="ro-R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Engineering Competency Model | 2016 | </a:t>
            </a:r>
            <a:fld id="{395FE8C1-A9BB-48D2-844C-F92FFC084B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9" name="Title 1">
            <a:extLst>
              <a:ext uri="{FF2B5EF4-FFF2-40B4-BE49-F238E27FC236}">
                <a16:creationId xmlns:a16="http://schemas.microsoft.com/office/drawing/2014/main" xmlns="" id="{D03B1961-D1CB-4115-B245-8129DAF5AE0A}"/>
              </a:ext>
            </a:extLst>
          </p:cNvPr>
          <p:cNvSpPr txBox="1">
            <a:spLocks/>
          </p:cNvSpPr>
          <p:nvPr/>
        </p:nvSpPr>
        <p:spPr>
          <a:xfrm>
            <a:off x="5358471" y="924036"/>
            <a:ext cx="590545" cy="8740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ro-RO" sz="32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1</a:t>
            </a:r>
            <a:endParaRPr kumimoji="0" lang="en-US" sz="32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Tree>
    <p:extLst>
      <p:ext uri="{BB962C8B-B14F-4D97-AF65-F5344CB8AC3E}">
        <p14:creationId xmlns:p14="http://schemas.microsoft.com/office/powerpoint/2010/main" val="306924949"/>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01" y="15875"/>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796385"/>
            <a:ext cx="1895386" cy="701854"/>
          </a:xfrm>
          <a:prstGeom prst="rect">
            <a:avLst/>
          </a:prstGeom>
        </p:spPr>
      </p:pic>
      <p:sp>
        <p:nvSpPr>
          <p:cNvPr id="8" name="AutoShape 2" descr="Displaying Engineering Model Graphic.jpg">
            <a:extLst>
              <a:ext uri="{FF2B5EF4-FFF2-40B4-BE49-F238E27FC236}">
                <a16:creationId xmlns:a16="http://schemas.microsoft.com/office/drawing/2014/main" xmlns="" id="{D92AEE57-EB1D-4176-8E2C-169B42737EBA}"/>
              </a:ext>
            </a:extLst>
          </p:cNvPr>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itle 1">
            <a:extLst>
              <a:ext uri="{FF2B5EF4-FFF2-40B4-BE49-F238E27FC236}">
                <a16:creationId xmlns:a16="http://schemas.microsoft.com/office/drawing/2014/main" xmlns="" id="{6AB2250A-4381-4B32-A238-D5D6224B470E}"/>
              </a:ext>
            </a:extLst>
          </p:cNvPr>
          <p:cNvSpPr txBox="1">
            <a:spLocks/>
          </p:cNvSpPr>
          <p:nvPr/>
        </p:nvSpPr>
        <p:spPr>
          <a:xfrm>
            <a:off x="348280" y="762551"/>
            <a:ext cx="803372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rPr>
              <a:t>Workplace Competencies: </a:t>
            </a:r>
          </a:p>
        </p:txBody>
      </p:sp>
      <p:sp>
        <p:nvSpPr>
          <p:cNvPr id="15" name="Slide Number Placeholder 5">
            <a:extLst>
              <a:ext uri="{FF2B5EF4-FFF2-40B4-BE49-F238E27FC236}">
                <a16:creationId xmlns:a16="http://schemas.microsoft.com/office/drawing/2014/main" xmlns="" id="{22360FCE-3330-45B7-8C55-4C51BD722867}"/>
              </a:ext>
            </a:extLst>
          </p:cNvPr>
          <p:cNvSpPr txBox="1">
            <a:spLocks/>
          </p:cNvSpPr>
          <p:nvPr/>
        </p:nvSpPr>
        <p:spPr>
          <a:xfrm>
            <a:off x="6553200" y="6400800"/>
            <a:ext cx="3657600" cy="304800"/>
          </a:xfrm>
          <a:prstGeom prst="rect">
            <a:avLst/>
          </a:prstGeom>
        </p:spPr>
        <p:txBody>
          <a:bodyPr vert="horz" lIns="91440" tIns="45720" rIns="91440" bIns="45720" rtlCol="0" anchor="ctr"/>
          <a:lstStyle>
            <a:defPPr>
              <a:defRPr lang="ro-R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Engineering Competency Model | 2016 | </a:t>
            </a:r>
            <a:fld id="{395FE8C1-A9BB-48D2-844C-F92FFC084B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xmlns="" id="{B8D0279E-F487-46B3-B75C-DB0BFE11572A}"/>
              </a:ext>
            </a:extLst>
          </p:cNvPr>
          <p:cNvGrpSpPr/>
          <p:nvPr/>
        </p:nvGrpSpPr>
        <p:grpSpPr>
          <a:xfrm>
            <a:off x="1410789" y="1383678"/>
            <a:ext cx="9390561" cy="4964913"/>
            <a:chOff x="1015767" y="1143000"/>
            <a:chExt cx="7015407" cy="4964913"/>
          </a:xfrm>
        </p:grpSpPr>
        <p:grpSp>
          <p:nvGrpSpPr>
            <p:cNvPr id="19" name="Group 18">
              <a:extLst>
                <a:ext uri="{FF2B5EF4-FFF2-40B4-BE49-F238E27FC236}">
                  <a16:creationId xmlns:a16="http://schemas.microsoft.com/office/drawing/2014/main" xmlns="" id="{D5036E1B-BB06-4BC6-8F25-0FF7246C8C77}"/>
                </a:ext>
              </a:extLst>
            </p:cNvPr>
            <p:cNvGrpSpPr/>
            <p:nvPr/>
          </p:nvGrpSpPr>
          <p:grpSpPr>
            <a:xfrm>
              <a:off x="1015767" y="1143000"/>
              <a:ext cx="7015407" cy="4964913"/>
              <a:chOff x="1153837" y="1143000"/>
              <a:chExt cx="7015407" cy="4964913"/>
            </a:xfrm>
          </p:grpSpPr>
          <p:pic>
            <p:nvPicPr>
              <p:cNvPr id="21" name="Picture 20">
                <a:extLst>
                  <a:ext uri="{FF2B5EF4-FFF2-40B4-BE49-F238E27FC236}">
                    <a16:creationId xmlns:a16="http://schemas.microsoft.com/office/drawing/2014/main" xmlns="" id="{5EB7207F-627A-46A0-BCAC-F4EDB3FE13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8094"/>
              <a:stretch/>
            </p:blipFill>
            <p:spPr>
              <a:xfrm>
                <a:off x="1514668" y="1143000"/>
                <a:ext cx="6068200" cy="1089214"/>
              </a:xfrm>
              <a:prstGeom prst="rect">
                <a:avLst/>
              </a:prstGeom>
            </p:spPr>
          </p:pic>
          <p:pic>
            <p:nvPicPr>
              <p:cNvPr id="22" name="Picture 21">
                <a:extLst>
                  <a:ext uri="{FF2B5EF4-FFF2-40B4-BE49-F238E27FC236}">
                    <a16:creationId xmlns:a16="http://schemas.microsoft.com/office/drawing/2014/main" xmlns="" id="{CD006B47-77FB-464D-B447-10235A87BF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5068" y="1500980"/>
                <a:ext cx="5867400" cy="3300801"/>
              </a:xfrm>
              <a:prstGeom prst="rect">
                <a:avLst/>
              </a:prstGeom>
            </p:spPr>
          </p:pic>
          <p:grpSp>
            <p:nvGrpSpPr>
              <p:cNvPr id="23" name="Group 22">
                <a:extLst>
                  <a:ext uri="{FF2B5EF4-FFF2-40B4-BE49-F238E27FC236}">
                    <a16:creationId xmlns:a16="http://schemas.microsoft.com/office/drawing/2014/main" xmlns="" id="{ABCE6FB4-E757-41B3-B510-EAC81A6E7F90}"/>
                  </a:ext>
                </a:extLst>
              </p:cNvPr>
              <p:cNvGrpSpPr/>
              <p:nvPr/>
            </p:nvGrpSpPr>
            <p:grpSpPr>
              <a:xfrm>
                <a:off x="1153837" y="4114800"/>
                <a:ext cx="7015407" cy="1993113"/>
                <a:chOff x="1153837" y="3962400"/>
                <a:chExt cx="7015407" cy="1993113"/>
              </a:xfrm>
            </p:grpSpPr>
            <p:sp>
              <p:nvSpPr>
                <p:cNvPr id="24" name="TextBox 23">
                  <a:extLst>
                    <a:ext uri="{FF2B5EF4-FFF2-40B4-BE49-F238E27FC236}">
                      <a16:creationId xmlns:a16="http://schemas.microsoft.com/office/drawing/2014/main" xmlns="" id="{A1A175E4-F149-4C04-A7B5-E8D11CCF49D7}"/>
                    </a:ext>
                  </a:extLst>
                </p:cNvPr>
                <p:cNvSpPr txBox="1"/>
                <p:nvPr/>
              </p:nvSpPr>
              <p:spPr>
                <a:xfrm>
                  <a:off x="6709438" y="4554752"/>
                  <a:ext cx="1459806" cy="338554"/>
                </a:xfrm>
                <a:prstGeom prst="rect">
                  <a:avLst/>
                </a:prstGeom>
                <a:noFill/>
                <a:ln w="3810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Teamwork</a:t>
                  </a:r>
                </a:p>
              </p:txBody>
            </p:sp>
            <p:sp>
              <p:nvSpPr>
                <p:cNvPr id="25" name="TextBox 24">
                  <a:extLst>
                    <a:ext uri="{FF2B5EF4-FFF2-40B4-BE49-F238E27FC236}">
                      <a16:creationId xmlns:a16="http://schemas.microsoft.com/office/drawing/2014/main" xmlns="" id="{AEA67114-B284-4B29-A192-CD6C69654E16}"/>
                    </a:ext>
                  </a:extLst>
                </p:cNvPr>
                <p:cNvSpPr txBox="1"/>
                <p:nvPr/>
              </p:nvSpPr>
              <p:spPr>
                <a:xfrm>
                  <a:off x="3159119" y="3962400"/>
                  <a:ext cx="1185666" cy="584775"/>
                </a:xfrm>
                <a:prstGeom prst="rect">
                  <a:avLst/>
                </a:prstGeom>
                <a:noFill/>
                <a:ln w="3810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Planning &amp; Organizing </a:t>
                  </a:r>
                </a:p>
              </p:txBody>
            </p:sp>
            <p:sp>
              <p:nvSpPr>
                <p:cNvPr id="26" name="TextBox 25">
                  <a:extLst>
                    <a:ext uri="{FF2B5EF4-FFF2-40B4-BE49-F238E27FC236}">
                      <a16:creationId xmlns:a16="http://schemas.microsoft.com/office/drawing/2014/main" xmlns="" id="{80B8D85B-0E22-43C0-9FBE-60182770BBC3}"/>
                    </a:ext>
                  </a:extLst>
                </p:cNvPr>
                <p:cNvSpPr txBox="1"/>
                <p:nvPr/>
              </p:nvSpPr>
              <p:spPr>
                <a:xfrm>
                  <a:off x="1153837" y="5124516"/>
                  <a:ext cx="2005833" cy="830997"/>
                </a:xfrm>
                <a:prstGeom prst="rect">
                  <a:avLst/>
                </a:prstGeom>
                <a:noFill/>
                <a:ln w="3810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Problem Solving, Prevention &amp; Decision Making </a:t>
                  </a:r>
                </a:p>
              </p:txBody>
            </p:sp>
            <p:sp>
              <p:nvSpPr>
                <p:cNvPr id="27" name="TextBox 26">
                  <a:extLst>
                    <a:ext uri="{FF2B5EF4-FFF2-40B4-BE49-F238E27FC236}">
                      <a16:creationId xmlns:a16="http://schemas.microsoft.com/office/drawing/2014/main" xmlns="" id="{70E1D010-8745-4715-85F7-D9491EF29394}"/>
                    </a:ext>
                  </a:extLst>
                </p:cNvPr>
                <p:cNvSpPr txBox="1"/>
                <p:nvPr/>
              </p:nvSpPr>
              <p:spPr>
                <a:xfrm>
                  <a:off x="5002864" y="4572000"/>
                  <a:ext cx="1676400" cy="584775"/>
                </a:xfrm>
                <a:prstGeom prst="rect">
                  <a:avLst/>
                </a:prstGeom>
                <a:noFill/>
                <a:ln w="3810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Business Fundamentals</a:t>
                  </a:r>
                </a:p>
              </p:txBody>
            </p:sp>
            <p:sp>
              <p:nvSpPr>
                <p:cNvPr id="28" name="TextBox 27">
                  <a:extLst>
                    <a:ext uri="{FF2B5EF4-FFF2-40B4-BE49-F238E27FC236}">
                      <a16:creationId xmlns:a16="http://schemas.microsoft.com/office/drawing/2014/main" xmlns="" id="{2A509DED-FD06-4EF8-8220-BAE697CE5BF2}"/>
                    </a:ext>
                  </a:extLst>
                </p:cNvPr>
                <p:cNvSpPr txBox="1"/>
                <p:nvPr/>
              </p:nvSpPr>
              <p:spPr>
                <a:xfrm>
                  <a:off x="4348302" y="3962400"/>
                  <a:ext cx="1415499" cy="584775"/>
                </a:xfrm>
                <a:prstGeom prst="rect">
                  <a:avLst/>
                </a:prstGeom>
                <a:noFill/>
                <a:ln w="3810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Scheduling &amp; Coordinating</a:t>
                  </a:r>
                </a:p>
              </p:txBody>
            </p:sp>
            <p:sp>
              <p:nvSpPr>
                <p:cNvPr id="29" name="TextBox 28">
                  <a:extLst>
                    <a:ext uri="{FF2B5EF4-FFF2-40B4-BE49-F238E27FC236}">
                      <a16:creationId xmlns:a16="http://schemas.microsoft.com/office/drawing/2014/main" xmlns="" id="{7F7F5103-368F-45F8-ACED-2399AA3E6837}"/>
                    </a:ext>
                  </a:extLst>
                </p:cNvPr>
                <p:cNvSpPr txBox="1"/>
                <p:nvPr/>
              </p:nvSpPr>
              <p:spPr>
                <a:xfrm>
                  <a:off x="1153838" y="4539741"/>
                  <a:ext cx="2005833" cy="584775"/>
                </a:xfrm>
                <a:prstGeom prst="rect">
                  <a:avLst/>
                </a:prstGeom>
                <a:noFill/>
                <a:ln w="3810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Checking, Examining, &amp; Recording</a:t>
                  </a:r>
                </a:p>
              </p:txBody>
            </p:sp>
            <p:sp>
              <p:nvSpPr>
                <p:cNvPr id="30" name="TextBox 29">
                  <a:extLst>
                    <a:ext uri="{FF2B5EF4-FFF2-40B4-BE49-F238E27FC236}">
                      <a16:creationId xmlns:a16="http://schemas.microsoft.com/office/drawing/2014/main" xmlns="" id="{8A2A6BA6-99EE-412F-A64F-5CBF192FAF91}"/>
                    </a:ext>
                  </a:extLst>
                </p:cNvPr>
                <p:cNvSpPr txBox="1"/>
                <p:nvPr/>
              </p:nvSpPr>
              <p:spPr>
                <a:xfrm>
                  <a:off x="6709438" y="4900883"/>
                  <a:ext cx="1459806" cy="584775"/>
                </a:xfrm>
                <a:prstGeom prst="rect">
                  <a:avLst/>
                </a:prstGeom>
                <a:noFill/>
                <a:ln w="3810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Creative Thinking</a:t>
                  </a:r>
                </a:p>
              </p:txBody>
            </p:sp>
            <p:sp>
              <p:nvSpPr>
                <p:cNvPr id="31" name="TextBox 30">
                  <a:extLst>
                    <a:ext uri="{FF2B5EF4-FFF2-40B4-BE49-F238E27FC236}">
                      <a16:creationId xmlns:a16="http://schemas.microsoft.com/office/drawing/2014/main" xmlns="" id="{CA782F7E-65ED-4BB2-B8C2-1ECD58CA4D58}"/>
                    </a:ext>
                  </a:extLst>
                </p:cNvPr>
                <p:cNvSpPr txBox="1"/>
                <p:nvPr/>
              </p:nvSpPr>
              <p:spPr>
                <a:xfrm>
                  <a:off x="5763801" y="3962400"/>
                  <a:ext cx="2405443" cy="584775"/>
                </a:xfrm>
                <a:prstGeom prst="rect">
                  <a:avLst/>
                </a:prstGeom>
                <a:noFill/>
                <a:ln w="3810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Working with Tools &amp; Technology </a:t>
                  </a:r>
                </a:p>
              </p:txBody>
            </p:sp>
            <p:sp>
              <p:nvSpPr>
                <p:cNvPr id="32" name="TextBox 31">
                  <a:extLst>
                    <a:ext uri="{FF2B5EF4-FFF2-40B4-BE49-F238E27FC236}">
                      <a16:creationId xmlns:a16="http://schemas.microsoft.com/office/drawing/2014/main" xmlns="" id="{563305BD-8953-48DF-B0AF-6EB18FB46ADE}"/>
                    </a:ext>
                  </a:extLst>
                </p:cNvPr>
                <p:cNvSpPr txBox="1"/>
                <p:nvPr/>
              </p:nvSpPr>
              <p:spPr>
                <a:xfrm>
                  <a:off x="1153838" y="3962400"/>
                  <a:ext cx="2005832" cy="584775"/>
                </a:xfrm>
                <a:prstGeom prst="rect">
                  <a:avLst/>
                </a:prstGeom>
                <a:noFill/>
                <a:ln w="3810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Seeking &amp; Developing Opportunities</a:t>
                  </a:r>
                </a:p>
              </p:txBody>
            </p:sp>
          </p:grpSp>
        </p:grpSp>
        <p:sp>
          <p:nvSpPr>
            <p:cNvPr id="20" name="TextBox 19">
              <a:extLst>
                <a:ext uri="{FF2B5EF4-FFF2-40B4-BE49-F238E27FC236}">
                  <a16:creationId xmlns:a16="http://schemas.microsoft.com/office/drawing/2014/main" xmlns="" id="{8109AC70-8A7F-4B9E-BC99-0101EB163D59}"/>
                </a:ext>
              </a:extLst>
            </p:cNvPr>
            <p:cNvSpPr txBox="1"/>
            <p:nvPr/>
          </p:nvSpPr>
          <p:spPr>
            <a:xfrm>
              <a:off x="3021049" y="4724400"/>
              <a:ext cx="1843745" cy="584775"/>
            </a:xfrm>
            <a:prstGeom prst="rect">
              <a:avLst/>
            </a:prstGeom>
            <a:noFill/>
            <a:ln w="38100">
              <a:solidFill>
                <a:schemeClr val="accent3"/>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Client/ Stakeholder Focus</a:t>
              </a:r>
            </a:p>
          </p:txBody>
        </p:sp>
      </p:grpSp>
    </p:spTree>
    <p:extLst>
      <p:ext uri="{BB962C8B-B14F-4D97-AF65-F5344CB8AC3E}">
        <p14:creationId xmlns:p14="http://schemas.microsoft.com/office/powerpoint/2010/main" val="1589927893"/>
      </p:ext>
    </p:extLst>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22450"/>
            <a:ext cx="1895386" cy="701854"/>
          </a:xfrm>
          <a:prstGeom prst="rect">
            <a:avLst/>
          </a:prstGeom>
        </p:spPr>
      </p:pic>
      <p:sp>
        <p:nvSpPr>
          <p:cNvPr id="8" name="AutoShape 2" descr="Displaying Engineering Model Graphic.jpg">
            <a:extLst>
              <a:ext uri="{FF2B5EF4-FFF2-40B4-BE49-F238E27FC236}">
                <a16:creationId xmlns:a16="http://schemas.microsoft.com/office/drawing/2014/main" xmlns="" id="{1D8B4C04-23EB-4687-AE13-2246956503B1}"/>
              </a:ext>
            </a:extLst>
          </p:cNvPr>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itle 1">
            <a:extLst>
              <a:ext uri="{FF2B5EF4-FFF2-40B4-BE49-F238E27FC236}">
                <a16:creationId xmlns:a16="http://schemas.microsoft.com/office/drawing/2014/main" xmlns="" id="{09BE3BDC-FBA5-4504-BFDA-D7C08BF0673B}"/>
              </a:ext>
            </a:extLst>
          </p:cNvPr>
          <p:cNvSpPr txBox="1">
            <a:spLocks/>
          </p:cNvSpPr>
          <p:nvPr/>
        </p:nvSpPr>
        <p:spPr>
          <a:xfrm>
            <a:off x="476341" y="712120"/>
            <a:ext cx="9939201"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rPr>
              <a:t>Industry-Wide Technical Competencies:  </a:t>
            </a:r>
          </a:p>
        </p:txBody>
      </p:sp>
      <p:grpSp>
        <p:nvGrpSpPr>
          <p:cNvPr id="15" name="Group 14">
            <a:extLst>
              <a:ext uri="{FF2B5EF4-FFF2-40B4-BE49-F238E27FC236}">
                <a16:creationId xmlns:a16="http://schemas.microsoft.com/office/drawing/2014/main" xmlns="" id="{26610ABA-A9B0-4320-BAB8-18540FBD1A2E}"/>
              </a:ext>
            </a:extLst>
          </p:cNvPr>
          <p:cNvGrpSpPr/>
          <p:nvPr/>
        </p:nvGrpSpPr>
        <p:grpSpPr>
          <a:xfrm>
            <a:off x="1981200" y="1392134"/>
            <a:ext cx="9001125" cy="4073731"/>
            <a:chOff x="457200" y="1238248"/>
            <a:chExt cx="8382383" cy="4629152"/>
          </a:xfrm>
        </p:grpSpPr>
        <p:pic>
          <p:nvPicPr>
            <p:cNvPr id="18" name="Picture 17">
              <a:extLst>
                <a:ext uri="{FF2B5EF4-FFF2-40B4-BE49-F238E27FC236}">
                  <a16:creationId xmlns:a16="http://schemas.microsoft.com/office/drawing/2014/main" xmlns="" id="{8BAC024C-5679-4577-88A7-79FCB5F788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0451"/>
            <a:stretch/>
          </p:blipFill>
          <p:spPr>
            <a:xfrm>
              <a:off x="1093787" y="1238248"/>
              <a:ext cx="6759575" cy="1123650"/>
            </a:xfrm>
            <a:prstGeom prst="rect">
              <a:avLst/>
            </a:prstGeom>
          </p:spPr>
        </p:pic>
        <p:pic>
          <p:nvPicPr>
            <p:cNvPr id="19" name="Picture 18">
              <a:extLst>
                <a:ext uri="{FF2B5EF4-FFF2-40B4-BE49-F238E27FC236}">
                  <a16:creationId xmlns:a16="http://schemas.microsoft.com/office/drawing/2014/main" xmlns="" id="{86CB69D6-3D55-4A73-8EF8-0530388B8A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7661" y="2263849"/>
              <a:ext cx="4591826" cy="2583206"/>
            </a:xfrm>
            <a:prstGeom prst="rect">
              <a:avLst/>
            </a:prstGeom>
          </p:spPr>
        </p:pic>
        <p:sp>
          <p:nvSpPr>
            <p:cNvPr id="20" name="TextBox 19">
              <a:extLst>
                <a:ext uri="{FF2B5EF4-FFF2-40B4-BE49-F238E27FC236}">
                  <a16:creationId xmlns:a16="http://schemas.microsoft.com/office/drawing/2014/main" xmlns="" id="{B94D815F-1C0F-444C-80FB-A48A12F25963}"/>
                </a:ext>
              </a:extLst>
            </p:cNvPr>
            <p:cNvSpPr txBox="1"/>
            <p:nvPr/>
          </p:nvSpPr>
          <p:spPr>
            <a:xfrm>
              <a:off x="7784885" y="3745132"/>
              <a:ext cx="1054698" cy="343118"/>
            </a:xfrm>
            <a:prstGeom prst="rect">
              <a:avLst/>
            </a:prstGeom>
            <a:noFill/>
            <a:ln w="28575">
              <a:solidFill>
                <a:schemeClr val="accent4"/>
              </a:solidFill>
            </a:ln>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Design</a:t>
              </a:r>
            </a:p>
          </p:txBody>
        </p:sp>
        <p:sp>
          <p:nvSpPr>
            <p:cNvPr id="21" name="TextBox 20">
              <a:extLst>
                <a:ext uri="{FF2B5EF4-FFF2-40B4-BE49-F238E27FC236}">
                  <a16:creationId xmlns:a16="http://schemas.microsoft.com/office/drawing/2014/main" xmlns="" id="{3E11781F-53A9-4677-82F9-C3018EFD0113}"/>
                </a:ext>
              </a:extLst>
            </p:cNvPr>
            <p:cNvSpPr txBox="1"/>
            <p:nvPr/>
          </p:nvSpPr>
          <p:spPr>
            <a:xfrm>
              <a:off x="457200" y="4673025"/>
              <a:ext cx="2317892" cy="584775"/>
            </a:xfrm>
            <a:prstGeom prst="rect">
              <a:avLst/>
            </a:prstGeom>
            <a:noFill/>
            <a:ln w="28575">
              <a:solidFill>
                <a:schemeClr val="accent4"/>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Safety, Health, Security,  &amp; Environment </a:t>
              </a:r>
            </a:p>
          </p:txBody>
        </p:sp>
        <p:sp>
          <p:nvSpPr>
            <p:cNvPr id="22" name="TextBox 21">
              <a:extLst>
                <a:ext uri="{FF2B5EF4-FFF2-40B4-BE49-F238E27FC236}">
                  <a16:creationId xmlns:a16="http://schemas.microsoft.com/office/drawing/2014/main" xmlns="" id="{70620607-E4F1-4611-B5A1-31BF8BBAB479}"/>
                </a:ext>
              </a:extLst>
            </p:cNvPr>
            <p:cNvSpPr txBox="1"/>
            <p:nvPr/>
          </p:nvSpPr>
          <p:spPr>
            <a:xfrm>
              <a:off x="7239000" y="4088250"/>
              <a:ext cx="1600582" cy="584775"/>
            </a:xfrm>
            <a:prstGeom prst="rect">
              <a:avLst/>
            </a:prstGeom>
            <a:noFill/>
            <a:ln w="28575">
              <a:solidFill>
                <a:schemeClr val="accent4"/>
              </a:solidFill>
            </a:ln>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Foundations of Engineering</a:t>
              </a:r>
            </a:p>
          </p:txBody>
        </p:sp>
        <p:sp>
          <p:nvSpPr>
            <p:cNvPr id="23" name="TextBox 22">
              <a:extLst>
                <a:ext uri="{FF2B5EF4-FFF2-40B4-BE49-F238E27FC236}">
                  <a16:creationId xmlns:a16="http://schemas.microsoft.com/office/drawing/2014/main" xmlns="" id="{FD6FB658-7C7D-4CE9-ADE6-F63FD32853D8}"/>
                </a:ext>
              </a:extLst>
            </p:cNvPr>
            <p:cNvSpPr txBox="1"/>
            <p:nvPr/>
          </p:nvSpPr>
          <p:spPr>
            <a:xfrm>
              <a:off x="457200" y="3749696"/>
              <a:ext cx="1828410" cy="338554"/>
            </a:xfrm>
            <a:prstGeom prst="rect">
              <a:avLst/>
            </a:prstGeom>
            <a:noFill/>
            <a:ln w="28575">
              <a:solidFill>
                <a:schemeClr val="accent4"/>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Professional Ethics</a:t>
              </a:r>
            </a:p>
          </p:txBody>
        </p:sp>
        <p:sp>
          <p:nvSpPr>
            <p:cNvPr id="24" name="TextBox 23">
              <a:extLst>
                <a:ext uri="{FF2B5EF4-FFF2-40B4-BE49-F238E27FC236}">
                  <a16:creationId xmlns:a16="http://schemas.microsoft.com/office/drawing/2014/main" xmlns="" id="{17F0BDC9-C0F0-4D34-A3E5-584EB7DA41B2}"/>
                </a:ext>
              </a:extLst>
            </p:cNvPr>
            <p:cNvSpPr txBox="1"/>
            <p:nvPr/>
          </p:nvSpPr>
          <p:spPr>
            <a:xfrm>
              <a:off x="457200" y="4088250"/>
              <a:ext cx="1828411" cy="584775"/>
            </a:xfrm>
            <a:prstGeom prst="rect">
              <a:avLst/>
            </a:prstGeom>
            <a:noFill/>
            <a:ln w="28575">
              <a:solidFill>
                <a:schemeClr val="accent4"/>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Quality Control &amp; Quality Assurance</a:t>
              </a:r>
            </a:p>
          </p:txBody>
        </p:sp>
        <p:sp>
          <p:nvSpPr>
            <p:cNvPr id="25" name="TextBox 24">
              <a:extLst>
                <a:ext uri="{FF2B5EF4-FFF2-40B4-BE49-F238E27FC236}">
                  <a16:creationId xmlns:a16="http://schemas.microsoft.com/office/drawing/2014/main" xmlns="" id="{140444D1-45B2-44D6-BBE3-6CABCB740E6C}"/>
                </a:ext>
              </a:extLst>
            </p:cNvPr>
            <p:cNvSpPr txBox="1"/>
            <p:nvPr/>
          </p:nvSpPr>
          <p:spPr>
            <a:xfrm>
              <a:off x="6769487" y="4673025"/>
              <a:ext cx="2070096" cy="584775"/>
            </a:xfrm>
            <a:prstGeom prst="rect">
              <a:avLst/>
            </a:prstGeom>
            <a:noFill/>
            <a:ln w="28575">
              <a:solidFill>
                <a:schemeClr val="accent4"/>
              </a:solidFill>
            </a:ln>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Manufacturing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&amp; Construction</a:t>
              </a:r>
            </a:p>
          </p:txBody>
        </p:sp>
        <p:sp>
          <p:nvSpPr>
            <p:cNvPr id="26" name="TextBox 25">
              <a:extLst>
                <a:ext uri="{FF2B5EF4-FFF2-40B4-BE49-F238E27FC236}">
                  <a16:creationId xmlns:a16="http://schemas.microsoft.com/office/drawing/2014/main" xmlns="" id="{D7F6BEDA-6E24-44E8-A9C4-47AF81796F81}"/>
                </a:ext>
              </a:extLst>
            </p:cNvPr>
            <p:cNvSpPr txBox="1"/>
            <p:nvPr/>
          </p:nvSpPr>
          <p:spPr>
            <a:xfrm>
              <a:off x="4349800" y="5282625"/>
              <a:ext cx="2109396" cy="584775"/>
            </a:xfrm>
            <a:prstGeom prst="rect">
              <a:avLst/>
            </a:prstGeom>
            <a:noFill/>
            <a:ln w="28575">
              <a:solidFill>
                <a:schemeClr val="accent4"/>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Operations &amp; Maintenance</a:t>
              </a:r>
            </a:p>
          </p:txBody>
        </p:sp>
        <p:sp>
          <p:nvSpPr>
            <p:cNvPr id="27" name="TextBox 26">
              <a:extLst>
                <a:ext uri="{FF2B5EF4-FFF2-40B4-BE49-F238E27FC236}">
                  <a16:creationId xmlns:a16="http://schemas.microsoft.com/office/drawing/2014/main" xmlns="" id="{F3A802E9-CC33-447B-B69F-9BDB3C9361C6}"/>
                </a:ext>
              </a:extLst>
            </p:cNvPr>
            <p:cNvSpPr txBox="1"/>
            <p:nvPr/>
          </p:nvSpPr>
          <p:spPr>
            <a:xfrm>
              <a:off x="2240404" y="5282625"/>
              <a:ext cx="2109396" cy="584775"/>
            </a:xfrm>
            <a:prstGeom prst="rect">
              <a:avLst/>
            </a:prstGeom>
            <a:noFill/>
            <a:ln w="28575">
              <a:solidFill>
                <a:schemeClr val="accent4"/>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Business, Legal, &amp; Public Policy</a:t>
              </a:r>
            </a:p>
          </p:txBody>
        </p:sp>
        <p:sp>
          <p:nvSpPr>
            <p:cNvPr id="28" name="TextBox 27">
              <a:extLst>
                <a:ext uri="{FF2B5EF4-FFF2-40B4-BE49-F238E27FC236}">
                  <a16:creationId xmlns:a16="http://schemas.microsoft.com/office/drawing/2014/main" xmlns="" id="{71918BA0-50A9-4C16-AF8A-E0F64BEA521E}"/>
                </a:ext>
              </a:extLst>
            </p:cNvPr>
            <p:cNvSpPr txBox="1"/>
            <p:nvPr/>
          </p:nvSpPr>
          <p:spPr>
            <a:xfrm>
              <a:off x="6459196" y="5282625"/>
              <a:ext cx="2380387" cy="584775"/>
            </a:xfrm>
            <a:prstGeom prst="rect">
              <a:avLst/>
            </a:prstGeom>
            <a:noFill/>
            <a:ln w="28575">
              <a:solidFill>
                <a:schemeClr val="accent4"/>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Sustainability &amp; Societal     &amp; Environmental Impact</a:t>
              </a:r>
            </a:p>
          </p:txBody>
        </p:sp>
        <p:sp>
          <p:nvSpPr>
            <p:cNvPr id="29" name="TextBox 28">
              <a:extLst>
                <a:ext uri="{FF2B5EF4-FFF2-40B4-BE49-F238E27FC236}">
                  <a16:creationId xmlns:a16="http://schemas.microsoft.com/office/drawing/2014/main" xmlns="" id="{53E2149C-C957-413D-939E-8116FF224F3B}"/>
                </a:ext>
              </a:extLst>
            </p:cNvPr>
            <p:cNvSpPr txBox="1"/>
            <p:nvPr/>
          </p:nvSpPr>
          <p:spPr>
            <a:xfrm>
              <a:off x="457200" y="5282625"/>
              <a:ext cx="1800505" cy="584775"/>
            </a:xfrm>
            <a:prstGeom prst="rect">
              <a:avLst/>
            </a:prstGeom>
            <a:noFill/>
            <a:ln w="28575">
              <a:solidFill>
                <a:schemeClr val="accent4"/>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Engineering Economics</a:t>
              </a:r>
            </a:p>
          </p:txBody>
        </p:sp>
      </p:grpSp>
      <p:sp>
        <p:nvSpPr>
          <p:cNvPr id="30" name="Slide Number Placeholder 5">
            <a:extLst>
              <a:ext uri="{FF2B5EF4-FFF2-40B4-BE49-F238E27FC236}">
                <a16:creationId xmlns:a16="http://schemas.microsoft.com/office/drawing/2014/main" xmlns="" id="{3D65DD85-ECE2-409A-9913-A9DC1702D9BE}"/>
              </a:ext>
            </a:extLst>
          </p:cNvPr>
          <p:cNvSpPr txBox="1">
            <a:spLocks/>
          </p:cNvSpPr>
          <p:nvPr/>
        </p:nvSpPr>
        <p:spPr>
          <a:xfrm>
            <a:off x="6553200" y="6400800"/>
            <a:ext cx="3657600" cy="304800"/>
          </a:xfrm>
          <a:prstGeom prst="rect">
            <a:avLst/>
          </a:prstGeom>
        </p:spPr>
        <p:txBody>
          <a:bodyPr vert="horz" lIns="91440" tIns="45720" rIns="91440" bIns="45720" rtlCol="0" anchor="ctr"/>
          <a:lstStyle>
            <a:defPPr>
              <a:defRPr lang="ro-R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Engineering Competency Model | 2016 | </a:t>
            </a:r>
            <a:fld id="{395FE8C1-A9BB-48D2-844C-F92FFC084B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4519862"/>
      </p:ext>
    </p:extLst>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02" y="-174606"/>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6" y="5808289"/>
            <a:ext cx="1895386" cy="701854"/>
          </a:xfrm>
          <a:prstGeom prst="rect">
            <a:avLst/>
          </a:prstGeom>
        </p:spPr>
      </p:pic>
      <p:sp>
        <p:nvSpPr>
          <p:cNvPr id="8" name="Title 1">
            <a:extLst>
              <a:ext uri="{FF2B5EF4-FFF2-40B4-BE49-F238E27FC236}">
                <a16:creationId xmlns:a16="http://schemas.microsoft.com/office/drawing/2014/main" xmlns="" id="{648DD036-B88E-4C3E-A33F-C6EAFF4EE8AA}"/>
              </a:ext>
            </a:extLst>
          </p:cNvPr>
          <p:cNvSpPr txBox="1">
            <a:spLocks/>
          </p:cNvSpPr>
          <p:nvPr/>
        </p:nvSpPr>
        <p:spPr>
          <a:xfrm>
            <a:off x="1078302" y="3059822"/>
            <a:ext cx="4312304" cy="1141241"/>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err="1" smtClean="0">
                <a:ln>
                  <a:noFill/>
                </a:ln>
                <a:solidFill>
                  <a:srgbClr val="00319A"/>
                </a:solidFill>
                <a:effectLst/>
                <a:uLnTx/>
                <a:uFillTx/>
                <a:latin typeface="Trebuchet MS" panose="020B0603020202020204" pitchFamily="34" charset="0"/>
              </a:rPr>
              <a:t>Educa</a:t>
            </a:r>
            <a:r>
              <a:rPr kumimoji="0" lang="ro-RO" sz="6000" b="1" i="0" u="none" strike="noStrike" kern="1200" cap="none" spc="0" normalizeH="0" baseline="0" noProof="0" dirty="0">
                <a:ln>
                  <a:noFill/>
                </a:ln>
                <a:solidFill>
                  <a:srgbClr val="00319A"/>
                </a:solidFill>
                <a:effectLst/>
                <a:uLnTx/>
                <a:uFillTx/>
                <a:latin typeface="Trebuchet MS" panose="020B0603020202020204" pitchFamily="34" charset="0"/>
              </a:rPr>
              <a:t>ț</a:t>
            </a:r>
            <a:r>
              <a:rPr kumimoji="0" lang="en-US" sz="6000" b="1" i="0" u="none" strike="noStrike" kern="1200" cap="none" spc="0" normalizeH="0" baseline="0" noProof="0" dirty="0" err="1" smtClean="0">
                <a:ln>
                  <a:noFill/>
                </a:ln>
                <a:solidFill>
                  <a:srgbClr val="00319A"/>
                </a:solidFill>
                <a:effectLst/>
                <a:uLnTx/>
                <a:uFillTx/>
                <a:latin typeface="Trebuchet MS" panose="020B0603020202020204" pitchFamily="34" charset="0"/>
              </a:rPr>
              <a:t>ie</a:t>
            </a:r>
            <a:r>
              <a:rPr kumimoji="0" lang="en-US" sz="60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lang="ro-RO" b="1" dirty="0" err="1">
                <a:solidFill>
                  <a:srgbClr val="00319A"/>
                </a:solidFill>
                <a:latin typeface="Trebuchet MS" panose="020B0603020202020204" pitchFamily="34" charset="0"/>
              </a:rPr>
              <a:t>E</a:t>
            </a:r>
            <a:r>
              <a:rPr kumimoji="0" lang="en-US" sz="6000" b="1" i="0" u="none" strike="noStrike" kern="1200" cap="none" spc="0" normalizeH="0" baseline="0" noProof="0" dirty="0" err="1" smtClean="0">
                <a:ln>
                  <a:noFill/>
                </a:ln>
                <a:solidFill>
                  <a:srgbClr val="00319A"/>
                </a:solidFill>
                <a:effectLst/>
                <a:uLnTx/>
                <a:uFillTx/>
                <a:latin typeface="Trebuchet MS" panose="020B0603020202020204" pitchFamily="34" charset="0"/>
              </a:rPr>
              <a:t>ficien</a:t>
            </a:r>
            <a:r>
              <a:rPr kumimoji="0" lang="ro-RO" sz="6000" b="1" i="0" u="none" strike="noStrike" kern="1200" cap="none" spc="0" normalizeH="0" baseline="0" noProof="0" dirty="0" smtClean="0">
                <a:ln>
                  <a:noFill/>
                </a:ln>
                <a:solidFill>
                  <a:srgbClr val="00319A"/>
                </a:solidFill>
                <a:effectLst/>
                <a:uLnTx/>
                <a:uFillTx/>
                <a:latin typeface="Trebuchet MS" panose="020B0603020202020204" pitchFamily="34" charset="0"/>
              </a:rPr>
              <a:t>ță</a:t>
            </a:r>
            <a:r>
              <a:rPr kumimoji="0" lang="en-US" sz="6000" b="1" i="0" u="none" strike="noStrike" kern="1200" cap="none" spc="0" normalizeH="0" baseline="0" noProof="0" dirty="0" smtClean="0">
                <a:ln>
                  <a:noFill/>
                </a:ln>
                <a:solidFill>
                  <a:srgbClr val="00319A"/>
                </a:solidFill>
                <a:effectLst/>
                <a:uLnTx/>
                <a:uFillTx/>
                <a:latin typeface="Trebuchet MS" panose="020B0603020202020204" pitchFamily="34" charset="0"/>
              </a:rPr>
              <a:t> &gt;50% </a:t>
            </a:r>
            <a:endParaRPr kumimoji="0" lang="en-US" sz="6000" b="1" i="0" u="none" strike="noStrike" kern="1200" cap="none" spc="0" normalizeH="0" baseline="0" noProof="0" dirty="0">
              <a:ln>
                <a:noFill/>
              </a:ln>
              <a:solidFill>
                <a:srgbClr val="00319A"/>
              </a:solidFill>
              <a:effectLst/>
              <a:uLnTx/>
              <a:uFillTx/>
              <a:latin typeface="Trebuchet MS" panose="020B0603020202020204" pitchFamily="34" charset="0"/>
            </a:endParaRPr>
          </a:p>
        </p:txBody>
      </p:sp>
      <p:pic>
        <p:nvPicPr>
          <p:cNvPr id="12" name="Content Placeholder 6">
            <a:extLst>
              <a:ext uri="{FF2B5EF4-FFF2-40B4-BE49-F238E27FC236}">
                <a16:creationId xmlns:a16="http://schemas.microsoft.com/office/drawing/2014/main" xmlns="" id="{19273E94-1AC6-4D2B-A942-5E428BD2D7DE}"/>
              </a:ext>
            </a:extLst>
          </p:cNvPr>
          <p:cNvPicPr>
            <a:picLocks noChangeAspect="1"/>
          </p:cNvPicPr>
          <p:nvPr/>
        </p:nvPicPr>
        <p:blipFill>
          <a:blip r:embed="rId6"/>
          <a:stretch>
            <a:fillRect/>
          </a:stretch>
        </p:blipFill>
        <p:spPr>
          <a:xfrm>
            <a:off x="5924550" y="976829"/>
            <a:ext cx="5133975" cy="4545258"/>
          </a:xfrm>
          <a:prstGeom prst="rect">
            <a:avLst/>
          </a:prstGeom>
        </p:spPr>
      </p:pic>
    </p:spTree>
    <p:extLst>
      <p:ext uri="{BB962C8B-B14F-4D97-AF65-F5344CB8AC3E}">
        <p14:creationId xmlns:p14="http://schemas.microsoft.com/office/powerpoint/2010/main" val="1387212276"/>
      </p:ext>
    </p:extLst>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4" name="Title 1">
            <a:extLst>
              <a:ext uri="{FF2B5EF4-FFF2-40B4-BE49-F238E27FC236}">
                <a16:creationId xmlns:a16="http://schemas.microsoft.com/office/drawing/2014/main" xmlns="" id="{A9DFAB2B-D35F-474E-BB06-85B5C679D7D5}"/>
              </a:ext>
            </a:extLst>
          </p:cNvPr>
          <p:cNvSpPr txBox="1">
            <a:spLocks/>
          </p:cNvSpPr>
          <p:nvPr/>
        </p:nvSpPr>
        <p:spPr>
          <a:xfrm>
            <a:off x="338327" y="841900"/>
            <a:ext cx="3465577" cy="362805"/>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100" b="1" dirty="0" smtClean="0">
                <a:solidFill>
                  <a:srgbClr val="00319A"/>
                </a:solidFill>
                <a:latin typeface="Trebuchet MS" panose="020B0603020202020204" pitchFamily="34" charset="0"/>
              </a:rPr>
              <a:t>A3.6</a:t>
            </a:r>
            <a:r>
              <a:rPr lang="en-US" sz="3100" b="1" noProof="0" dirty="0" smtClean="0">
                <a:solidFill>
                  <a:srgbClr val="00319A"/>
                </a:solidFill>
                <a:latin typeface="Trebuchet MS" panose="020B0603020202020204" pitchFamily="34" charset="0"/>
              </a:rPr>
              <a:t>.</a:t>
            </a:r>
            <a:r>
              <a:rPr lang="en-US" sz="3100" b="1" noProof="0" dirty="0" err="1" smtClean="0">
                <a:solidFill>
                  <a:srgbClr val="00319A"/>
                </a:solidFill>
                <a:latin typeface="Trebuchet MS" panose="020B0603020202020204" pitchFamily="34" charset="0"/>
              </a:rPr>
              <a:t>bis</a:t>
            </a:r>
            <a:r>
              <a:rPr lang="en-US" sz="3100" b="1" noProof="0" dirty="0" smtClean="0">
                <a:solidFill>
                  <a:srgbClr val="00319A"/>
                </a:solidFill>
                <a:latin typeface="Trebuchet MS" panose="020B0603020202020204" pitchFamily="34" charset="0"/>
              </a:rPr>
              <a:t> 2 </a:t>
            </a:r>
            <a:r>
              <a:rPr kumimoji="0" lang="ro-RO" sz="31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r>
              <a:rPr kumimoji="0" lang="ro-RO"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RNC - RNCIS</a:t>
            </a:r>
            <a:endParaRPr kumimoji="0" lang="en-US" sz="24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25" name="Content Placeholder 2">
            <a:extLst>
              <a:ext uri="{FF2B5EF4-FFF2-40B4-BE49-F238E27FC236}">
                <a16:creationId xmlns:a16="http://schemas.microsoft.com/office/drawing/2014/main" xmlns="" id="{CABA16C6-2311-48F3-B25F-27FA4C2671F9}"/>
              </a:ext>
            </a:extLst>
          </p:cNvPr>
          <p:cNvSpPr txBox="1">
            <a:spLocks/>
          </p:cNvSpPr>
          <p:nvPr/>
        </p:nvSpPr>
        <p:spPr>
          <a:xfrm>
            <a:off x="246185" y="1173520"/>
            <a:ext cx="11719392" cy="502342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Î</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 pre</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z</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ent</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formatul</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este</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cel</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lang="ro-RO" sz="2200" b="1" dirty="0">
                <a:solidFill>
                  <a:srgbClr val="00319A"/>
                </a:solidFill>
                <a:latin typeface="Trebuchet MS" panose="020B0603020202020204" pitchFamily="34" charset="0"/>
              </a:rPr>
              <a:t>e</a:t>
            </a:r>
            <a:r>
              <a:rPr kumimoji="0" lang="en-US" sz="22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uropean</a:t>
            </a:r>
            <a:r>
              <a:rPr lang="ro-RO" sz="2200" dirty="0">
                <a:solidFill>
                  <a:prstClr val="black"/>
                </a:solidFill>
                <a:latin typeface="Trebuchet MS" panose="020B0603020202020204" pitchFamily="34" charset="0"/>
              </a:rPr>
              <a:t>;</a:t>
            </a:r>
            <a:endPar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Rol</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actual:</a:t>
            </a:r>
          </a:p>
          <a:p>
            <a:pPr marL="285750" marR="0" lvl="0" indent="-28575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leg</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tura</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programelor</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studii</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cu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ocupa</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ii din pia</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muncii</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p>
          <a:p>
            <a:pPr marL="285750" marR="0" lvl="0" indent="-28575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b)</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î</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ncadrarea</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î</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 HG </a:t>
            </a:r>
            <a:r>
              <a:rPr kumimoji="0" lang="ro-RO"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ș</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corelarea</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cu ISCED,</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r>
              <a:rPr kumimoji="0" lang="ro-RO"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men</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ionarea</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suplimentului</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la </a:t>
            </a:r>
            <a:r>
              <a:rPr kumimoji="0" lang="en-US" sz="22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diplom</a:t>
            </a:r>
            <a:r>
              <a:rPr lang="ro-RO" sz="2200" dirty="0">
                <a:solidFill>
                  <a:prstClr val="black"/>
                </a:solidFill>
                <a:latin typeface="Trebuchet MS" panose="020B0603020202020204" pitchFamily="34" charset="0"/>
              </a:rPr>
              <a:t>ă</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pentru</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transparen</a:t>
            </a:r>
            <a:r>
              <a:rPr kumimoji="0" lang="ro-RO"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ț</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 </a:t>
            </a:r>
            <a:r>
              <a:rPr kumimoji="0" lang="en-US" sz="22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european</a:t>
            </a:r>
            <a:r>
              <a:rPr kumimoji="0" lang="ro-RO"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ă</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en-US" sz="2200" b="1" i="0" u="sng"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Lipsesc</a:t>
            </a:r>
            <a:r>
              <a:rPr kumimoji="0" lang="en-US" sz="22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200" b="1" i="0" u="sng"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competen</a:t>
            </a:r>
            <a:r>
              <a:rPr kumimoji="0" lang="ro-RO" sz="22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2200" b="1" i="0" u="sng"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ele</a:t>
            </a:r>
            <a:r>
              <a:rPr kumimoji="0" lang="en-US" sz="22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22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ș</a:t>
            </a:r>
            <a:r>
              <a:rPr kumimoji="0" lang="en-US" sz="2200" b="1" i="0" u="sng"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a:t>
            </a:r>
            <a:r>
              <a:rPr kumimoji="0" lang="en-US" sz="22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200" b="1" i="0" u="sng"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rezultatele</a:t>
            </a:r>
            <a:r>
              <a:rPr kumimoji="0" lang="en-US" sz="22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22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a:t>
            </a:r>
            <a:r>
              <a:rPr kumimoji="0" lang="en-US" sz="2200" b="1" i="0" u="sng"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nv</a:t>
            </a:r>
            <a:r>
              <a:rPr kumimoji="0" lang="ro-RO" sz="2200" b="1" i="0" u="sng"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ăță</a:t>
            </a:r>
            <a:r>
              <a:rPr kumimoji="0" lang="en-US" sz="2200" b="1" i="0" u="sng"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rii</a:t>
            </a:r>
            <a:r>
              <a:rPr kumimoji="0" lang="en-US" sz="2200" b="0"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î</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caracterizarea</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programului</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lang="ro-RO" sz="2200" dirty="0" err="1">
                <a:solidFill>
                  <a:prstClr val="black"/>
                </a:solidFill>
                <a:latin typeface="Trebuchet MS" panose="020B0603020202020204" pitchFamily="34" charset="0"/>
              </a:rPr>
              <a:t>ș</a:t>
            </a:r>
            <a:r>
              <a:rPr kumimoji="0" lang="en-US" sz="22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i</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pe</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supliment</a:t>
            </a:r>
            <a:r>
              <a:rPr kumimoji="0" lang="ro-RO"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endPar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285750" marR="0" lvl="0" indent="-285750" algn="just" defTabSz="914400" rtl="0" eaLnBrk="1" fontAlgn="auto" latinLnBrk="0" hangingPunct="1">
              <a:lnSpc>
                <a:spcPct val="90000"/>
              </a:lnSpc>
              <a:spcBef>
                <a:spcPts val="1000"/>
              </a:spcBef>
              <a:spcAft>
                <a:spcPts val="0"/>
              </a:spcAft>
              <a:buClr>
                <a:srgbClr val="00319A"/>
              </a:buClr>
              <a:buSzTx/>
              <a:buFont typeface="Wingdings" panose="05000000000000000000" pitchFamily="2" charset="2"/>
              <a:buChar char="v"/>
              <a:tabLst/>
              <a:defRPr/>
            </a:pPr>
            <a:r>
              <a:rPr kumimoji="0" lang="en-US" sz="22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Propunere</a:t>
            </a:r>
            <a:r>
              <a:rPr kumimoji="0" lang="en-US" sz="22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O</a:t>
            </a:r>
            <a:r>
              <a:rPr kumimoji="0" lang="ro-RO" sz="22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rdin</a:t>
            </a:r>
            <a:r>
              <a:rPr kumimoji="0" lang="ro-RO" sz="22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 </a:t>
            </a:r>
            <a:r>
              <a:rPr kumimoji="0" lang="en-US" sz="22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a:t>
            </a:r>
            <a:r>
              <a:rPr kumimoji="0" lang="ro-RO" sz="22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inistru</a:t>
            </a:r>
            <a:r>
              <a:rPr kumimoji="0" lang="en-US" sz="22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r>
              <a:rPr kumimoji="0" lang="ro-RO" sz="22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2200" b="1"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septembrie</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endPar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90000"/>
              </a:lnSpc>
              <a:spcBef>
                <a:spcPts val="1000"/>
              </a:spcBef>
              <a:spcAft>
                <a:spcPts val="0"/>
              </a:spcAft>
              <a:buClr>
                <a:srgbClr val="00319A"/>
              </a:buClr>
              <a:buSzTx/>
              <a:buFont typeface="Arial" panose="020B0604020202020204" pitchFamily="34" charset="0"/>
              <a:buNone/>
              <a:tabLst/>
              <a:defRPr/>
            </a:pP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1</a:t>
            </a:r>
            <a:r>
              <a:rPr kumimoji="0" lang="en-US" sz="2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r>
              <a:rPr kumimoji="0" lang="ro-RO" sz="2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2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ANC</a:t>
            </a:r>
            <a:r>
              <a:rPr kumimoji="0" lang="en-US" sz="22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verifice</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ocupa</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iile</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finale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programului</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ș</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competen</a:t>
            </a: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ele</a:t>
            </a: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aferente</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endPar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742950" marR="0" lvl="1" indent="-285750" algn="just" defTabSz="914400" rtl="0" eaLnBrk="1" fontAlgn="auto" latinLnBrk="0" hangingPunct="1">
              <a:lnSpc>
                <a:spcPct val="90000"/>
              </a:lnSpc>
              <a:spcBef>
                <a:spcPts val="500"/>
              </a:spcBef>
              <a:spcAft>
                <a:spcPts val="0"/>
              </a:spcAft>
              <a:buClr>
                <a:srgbClr val="00319A"/>
              </a:buClr>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depunerea</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dosarului</a:t>
            </a:r>
            <a:r>
              <a:rPr kumimoji="0" lang="ro-RO"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fiecare</a:t>
            </a: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program s</a:t>
            </a: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con</a:t>
            </a: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in</a:t>
            </a: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ș</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a:t>
            </a: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competen</a:t>
            </a: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ele</a:t>
            </a:r>
            <a:r>
              <a:rPr kumimoji="0" lang="en-US" sz="2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endPar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1200150" marR="0" lvl="2" indent="-285750" algn="just" defTabSz="914400" rtl="0" eaLnBrk="1" fontAlgn="auto" latinLnBrk="0" hangingPunct="1">
              <a:lnSpc>
                <a:spcPct val="90000"/>
              </a:lnSpc>
              <a:spcBef>
                <a:spcPts val="500"/>
              </a:spcBef>
              <a:spcAft>
                <a:spcPts val="0"/>
              </a:spcAft>
              <a:buClr>
                <a:srgbClr val="00319A"/>
              </a:buClr>
              <a:buSzTx/>
              <a:buFont typeface="Wingdings" panose="05000000000000000000" pitchFamily="2" charset="2"/>
              <a:buChar char="v"/>
              <a:tabLst/>
              <a:defRPr/>
            </a:pP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dac</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ocupa</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ia</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este</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din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ESCO</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s</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fie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alese</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minimum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cele</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corespunz</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toare</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ei</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î</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 ESCO</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1200150" marR="0" lvl="2" indent="-285750" algn="just" defTabSz="914400" rtl="0" eaLnBrk="1" fontAlgn="auto" latinLnBrk="0" hangingPunct="1">
              <a:lnSpc>
                <a:spcPct val="90000"/>
              </a:lnSpc>
              <a:spcBef>
                <a:spcPts val="500"/>
              </a:spcBef>
              <a:spcAft>
                <a:spcPts val="0"/>
              </a:spcAft>
              <a:buClr>
                <a:srgbClr val="00319A"/>
              </a:buClr>
              <a:buSzTx/>
              <a:buFont typeface="Wingdings" panose="05000000000000000000" pitchFamily="2" charset="2"/>
              <a:buChar char="v"/>
              <a:tabLst/>
              <a:defRPr/>
            </a:pP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dac</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este</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din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COR</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ș</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diferit</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ESCO</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s</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se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aleag</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min.</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80% din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competen</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grupei</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baz</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calific</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ării</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de care apar</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ine</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ocupa</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ț</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ia</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î</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 ESCO </a:t>
            </a:r>
            <a:r>
              <a:rPr kumimoji="0" lang="ro-RO"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ș</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i</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20% la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alegerea</a:t>
            </a:r>
            <a:r>
              <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universit</a:t>
            </a:r>
            <a:r>
              <a:rPr kumimoji="0" lang="ro-RO" sz="2000"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ăț</a:t>
            </a:r>
            <a:r>
              <a:rPr kumimoji="0" lang="en-US" sz="2000" b="0" i="0" u="none" strike="noStrike" kern="1200" cap="none" spc="0" normalizeH="0" baseline="0" noProof="0" dirty="0" err="1" smtClean="0">
                <a:ln>
                  <a:noFill/>
                </a:ln>
                <a:solidFill>
                  <a:prstClr val="black"/>
                </a:solidFill>
                <a:effectLst/>
                <a:uLnTx/>
                <a:uFillTx/>
                <a:latin typeface="Trebuchet MS" panose="020B0603020202020204" pitchFamily="34" charset="0"/>
                <a:ea typeface="+mn-ea"/>
                <a:cs typeface="+mn-cs"/>
              </a:rPr>
              <a:t>i</a:t>
            </a:r>
            <a:r>
              <a:rPr kumimoji="0" lang="ro-RO"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i</a:t>
            </a:r>
            <a:r>
              <a:rPr kumimoji="0" 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endParaRPr lang="ro-RO" sz="2000" dirty="0">
              <a:solidFill>
                <a:prstClr val="black"/>
              </a:solidFill>
              <a:latin typeface="Trebuchet MS" panose="020B0603020202020204" pitchFamily="34" charset="0"/>
            </a:endParaRPr>
          </a:p>
          <a:p>
            <a:pPr algn="just">
              <a:buClr>
                <a:srgbClr val="00319A"/>
              </a:buClr>
              <a:defRPr/>
            </a:pPr>
            <a:r>
              <a:rPr lang="en-US" sz="2000" b="1" dirty="0">
                <a:solidFill>
                  <a:srgbClr val="00319A"/>
                </a:solidFill>
                <a:latin typeface="Trebuchet MS" panose="020B0603020202020204" pitchFamily="34" charset="0"/>
              </a:rPr>
              <a:t>2</a:t>
            </a:r>
            <a:r>
              <a:rPr lang="en-US" sz="2000" b="1" dirty="0" smtClean="0">
                <a:solidFill>
                  <a:srgbClr val="00319A"/>
                </a:solidFill>
                <a:latin typeface="Trebuchet MS" panose="020B0603020202020204" pitchFamily="34" charset="0"/>
              </a:rPr>
              <a:t>.</a:t>
            </a:r>
            <a:r>
              <a:rPr lang="ro-RO" sz="2000" b="1" dirty="0" smtClean="0">
                <a:solidFill>
                  <a:srgbClr val="00319A"/>
                </a:solidFill>
                <a:latin typeface="Trebuchet MS" panose="020B0603020202020204" pitchFamily="34" charset="0"/>
              </a:rPr>
              <a:t> </a:t>
            </a:r>
            <a:r>
              <a:rPr lang="en-US" sz="2000" b="1" dirty="0" smtClean="0">
                <a:solidFill>
                  <a:srgbClr val="00319A"/>
                </a:solidFill>
                <a:latin typeface="Trebuchet MS" panose="020B0603020202020204" pitchFamily="34" charset="0"/>
              </a:rPr>
              <a:t>ANC</a:t>
            </a:r>
            <a:r>
              <a:rPr lang="en-US" sz="2000" dirty="0" smtClean="0">
                <a:solidFill>
                  <a:prstClr val="black"/>
                </a:solidFill>
                <a:latin typeface="Trebuchet MS" panose="020B0603020202020204" pitchFamily="34" charset="0"/>
              </a:rPr>
              <a:t> </a:t>
            </a:r>
            <a:r>
              <a:rPr lang="en-US" sz="2000" dirty="0" err="1">
                <a:solidFill>
                  <a:prstClr val="black"/>
                </a:solidFill>
                <a:latin typeface="Trebuchet MS" panose="020B0603020202020204" pitchFamily="34" charset="0"/>
              </a:rPr>
              <a:t>va</a:t>
            </a:r>
            <a:r>
              <a:rPr lang="en-US" sz="2000" dirty="0">
                <a:solidFill>
                  <a:prstClr val="black"/>
                </a:solidFill>
                <a:latin typeface="Trebuchet MS" panose="020B0603020202020204" pitchFamily="34" charset="0"/>
              </a:rPr>
              <a:t> </a:t>
            </a:r>
            <a:r>
              <a:rPr lang="en-US" sz="2000" dirty="0" err="1">
                <a:solidFill>
                  <a:prstClr val="black"/>
                </a:solidFill>
                <a:latin typeface="Trebuchet MS" panose="020B0603020202020204" pitchFamily="34" charset="0"/>
              </a:rPr>
              <a:t>posta</a:t>
            </a:r>
            <a:r>
              <a:rPr lang="en-US" sz="2000" dirty="0">
                <a:solidFill>
                  <a:prstClr val="black"/>
                </a:solidFill>
                <a:latin typeface="Trebuchet MS" panose="020B0603020202020204" pitchFamily="34" charset="0"/>
              </a:rPr>
              <a:t> </a:t>
            </a:r>
            <a:r>
              <a:rPr lang="en-US" sz="2000" dirty="0" err="1">
                <a:solidFill>
                  <a:prstClr val="black"/>
                </a:solidFill>
                <a:latin typeface="Trebuchet MS" panose="020B0603020202020204" pitchFamily="34" charset="0"/>
              </a:rPr>
              <a:t>pe</a:t>
            </a:r>
            <a:r>
              <a:rPr lang="en-US" sz="2000" dirty="0">
                <a:solidFill>
                  <a:prstClr val="black"/>
                </a:solidFill>
                <a:latin typeface="Trebuchet MS" panose="020B0603020202020204" pitchFamily="34" charset="0"/>
              </a:rPr>
              <a:t> site </a:t>
            </a:r>
            <a:r>
              <a:rPr lang="en-US" sz="2000" dirty="0" err="1">
                <a:solidFill>
                  <a:prstClr val="black"/>
                </a:solidFill>
                <a:latin typeface="Trebuchet MS" panose="020B0603020202020204" pitchFamily="34" charset="0"/>
              </a:rPr>
              <a:t>competen</a:t>
            </a:r>
            <a:r>
              <a:rPr lang="ro-RO" sz="2000" dirty="0">
                <a:solidFill>
                  <a:prstClr val="black"/>
                </a:solidFill>
                <a:latin typeface="Trebuchet MS" panose="020B0603020202020204" pitchFamily="34" charset="0"/>
              </a:rPr>
              <a:t>ț</a:t>
            </a:r>
            <a:r>
              <a:rPr lang="en-US" sz="2000" dirty="0" err="1">
                <a:solidFill>
                  <a:prstClr val="black"/>
                </a:solidFill>
                <a:latin typeface="Trebuchet MS" panose="020B0603020202020204" pitchFamily="34" charset="0"/>
              </a:rPr>
              <a:t>ele</a:t>
            </a:r>
            <a:r>
              <a:rPr lang="en-US" sz="2000" dirty="0">
                <a:solidFill>
                  <a:prstClr val="black"/>
                </a:solidFill>
                <a:latin typeface="Trebuchet MS" panose="020B0603020202020204" pitchFamily="34" charset="0"/>
              </a:rPr>
              <a:t> </a:t>
            </a:r>
            <a:r>
              <a:rPr lang="en-US" sz="2000" dirty="0" err="1">
                <a:solidFill>
                  <a:prstClr val="black"/>
                </a:solidFill>
                <a:latin typeface="Trebuchet MS" panose="020B0603020202020204" pitchFamily="34" charset="0"/>
              </a:rPr>
              <a:t>grupelor</a:t>
            </a:r>
            <a:r>
              <a:rPr lang="en-US" sz="2000" dirty="0">
                <a:solidFill>
                  <a:prstClr val="black"/>
                </a:solidFill>
                <a:latin typeface="Trebuchet MS" panose="020B0603020202020204" pitchFamily="34" charset="0"/>
              </a:rPr>
              <a:t> de </a:t>
            </a:r>
            <a:r>
              <a:rPr lang="en-US" sz="2000" dirty="0" err="1">
                <a:solidFill>
                  <a:prstClr val="black"/>
                </a:solidFill>
                <a:latin typeface="Trebuchet MS" panose="020B0603020202020204" pitchFamily="34" charset="0"/>
              </a:rPr>
              <a:t>baz</a:t>
            </a:r>
            <a:r>
              <a:rPr lang="ro-RO" sz="2000" dirty="0">
                <a:solidFill>
                  <a:prstClr val="black"/>
                </a:solidFill>
                <a:latin typeface="Trebuchet MS" panose="020B0603020202020204" pitchFamily="34" charset="0"/>
              </a:rPr>
              <a:t>ă</a:t>
            </a:r>
            <a:r>
              <a:rPr lang="en-US" sz="2000" dirty="0">
                <a:solidFill>
                  <a:prstClr val="black"/>
                </a:solidFill>
                <a:latin typeface="Trebuchet MS" panose="020B0603020202020204" pitchFamily="34" charset="0"/>
              </a:rPr>
              <a:t> din </a:t>
            </a:r>
            <a:r>
              <a:rPr lang="en-US" sz="2000" dirty="0" smtClean="0">
                <a:solidFill>
                  <a:prstClr val="black"/>
                </a:solidFill>
                <a:latin typeface="Trebuchet MS" panose="020B0603020202020204" pitchFamily="34" charset="0"/>
              </a:rPr>
              <a:t>ESCO</a:t>
            </a:r>
            <a:r>
              <a:rPr lang="ro-RO" sz="2000" dirty="0" smtClean="0">
                <a:solidFill>
                  <a:prstClr val="black"/>
                </a:solidFill>
                <a:latin typeface="Trebuchet MS" panose="020B0603020202020204" pitchFamily="34" charset="0"/>
              </a:rPr>
              <a:t> </a:t>
            </a:r>
            <a:r>
              <a:rPr lang="en-US" sz="2000" dirty="0" smtClean="0">
                <a:solidFill>
                  <a:prstClr val="black"/>
                </a:solidFill>
                <a:latin typeface="Trebuchet MS" panose="020B0603020202020204" pitchFamily="34" charset="0"/>
              </a:rPr>
              <a:t>-</a:t>
            </a:r>
            <a:r>
              <a:rPr lang="ro-RO" sz="2000" dirty="0" smtClean="0">
                <a:solidFill>
                  <a:prstClr val="black"/>
                </a:solidFill>
                <a:latin typeface="Trebuchet MS" panose="020B0603020202020204" pitchFamily="34" charset="0"/>
              </a:rPr>
              <a:t> </a:t>
            </a:r>
            <a:r>
              <a:rPr lang="en-US" sz="2000" dirty="0" smtClean="0">
                <a:solidFill>
                  <a:prstClr val="black"/>
                </a:solidFill>
                <a:latin typeface="Trebuchet MS" panose="020B0603020202020204" pitchFamily="34" charset="0"/>
              </a:rPr>
              <a:t>V1</a:t>
            </a:r>
            <a:r>
              <a:rPr lang="ro-RO" sz="2000" dirty="0">
                <a:solidFill>
                  <a:prstClr val="black"/>
                </a:solidFill>
                <a:latin typeface="Trebuchet MS" panose="020B0603020202020204" pitchFamily="34" charset="0"/>
              </a:rPr>
              <a:t>.1,</a:t>
            </a:r>
            <a:r>
              <a:rPr lang="en-US" sz="2000" dirty="0">
                <a:solidFill>
                  <a:prstClr val="black"/>
                </a:solidFill>
                <a:latin typeface="Trebuchet MS" panose="020B0603020202020204" pitchFamily="34" charset="0"/>
              </a:rPr>
              <a:t> </a:t>
            </a:r>
            <a:r>
              <a:rPr lang="ro-RO" sz="2000" b="1" dirty="0">
                <a:solidFill>
                  <a:srgbClr val="00319A"/>
                </a:solidFill>
                <a:latin typeface="Trebuchet MS" panose="020B0603020202020204" pitchFamily="34" charset="0"/>
              </a:rPr>
              <a:t>î</a:t>
            </a:r>
            <a:r>
              <a:rPr lang="en-US" sz="2000" b="1" dirty="0">
                <a:solidFill>
                  <a:srgbClr val="00319A"/>
                </a:solidFill>
                <a:latin typeface="Trebuchet MS" panose="020B0603020202020204" pitchFamily="34" charset="0"/>
              </a:rPr>
              <a:t>n </a:t>
            </a:r>
            <a:r>
              <a:rPr lang="en-US" sz="2000" b="1" dirty="0" err="1">
                <a:solidFill>
                  <a:srgbClr val="00319A"/>
                </a:solidFill>
                <a:latin typeface="Trebuchet MS" panose="020B0603020202020204" pitchFamily="34" charset="0"/>
              </a:rPr>
              <a:t>ianuarie</a:t>
            </a:r>
            <a:r>
              <a:rPr lang="en-US" sz="2000" b="1" dirty="0">
                <a:solidFill>
                  <a:srgbClr val="00319A"/>
                </a:solidFill>
                <a:latin typeface="Trebuchet MS" panose="020B0603020202020204" pitchFamily="34" charset="0"/>
              </a:rPr>
              <a:t> 2023</a:t>
            </a:r>
            <a:r>
              <a:rPr lang="en-US" sz="2000" dirty="0">
                <a:solidFill>
                  <a:prstClr val="black"/>
                </a:solidFill>
                <a:latin typeface="Trebuchet MS" panose="020B0603020202020204" pitchFamily="34" charset="0"/>
              </a:rPr>
              <a:t>,</a:t>
            </a:r>
            <a:endParaRPr lang="ro-RO" sz="2000" dirty="0">
              <a:solidFill>
                <a:prstClr val="black"/>
              </a:solidFill>
              <a:latin typeface="Trebuchet MS" panose="020B0603020202020204" pitchFamily="34" charset="0"/>
            </a:endParaRPr>
          </a:p>
          <a:p>
            <a:pPr marL="0" marR="0" lvl="0" indent="0" algn="just" defTabSz="914400" rtl="0" eaLnBrk="1" fontAlgn="auto" latinLnBrk="0" hangingPunct="1">
              <a:lnSpc>
                <a:spcPct val="90000"/>
              </a:lnSpc>
              <a:spcBef>
                <a:spcPts val="1000"/>
              </a:spcBef>
              <a:spcAft>
                <a:spcPts val="0"/>
              </a:spcAft>
              <a:buClr>
                <a:srgbClr val="00319A"/>
              </a:buClr>
              <a:buSzTx/>
              <a:buFont typeface="Arial" panose="020B0604020202020204" pitchFamily="34" charset="0"/>
              <a:buNone/>
              <a:tabLst/>
              <a:defRPr/>
            </a:pPr>
            <a:r>
              <a:rPr lang="ro-RO" sz="2200" b="1" dirty="0" smtClean="0">
                <a:solidFill>
                  <a:srgbClr val="00319A"/>
                </a:solidFill>
                <a:latin typeface="Trebuchet MS" panose="020B0603020202020204" pitchFamily="34" charset="0"/>
              </a:rPr>
              <a:t>3. </a:t>
            </a:r>
            <a:r>
              <a:rPr kumimoji="0" lang="en-US" sz="2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ANC </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propune</a:t>
            </a: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un </a:t>
            </a:r>
            <a:r>
              <a:rPr kumimoji="0" lang="en-US" sz="2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model </a:t>
            </a:r>
            <a:r>
              <a:rPr kumimoji="0" lang="en-US" sz="22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nou</a:t>
            </a:r>
            <a:r>
              <a:rPr kumimoji="0" lang="en-US" sz="2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pentru </a:t>
            </a:r>
            <a:r>
              <a:rPr kumimoji="0" lang="ro-RO" sz="2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î</a:t>
            </a:r>
            <a:r>
              <a:rPr kumimoji="0" lang="en-US" sz="22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nscrierea</a:t>
            </a:r>
            <a:r>
              <a:rPr kumimoji="0" lang="en-US" sz="2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ro-RO" sz="2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î</a:t>
            </a:r>
            <a:r>
              <a:rPr kumimoji="0" lang="en-US" sz="22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n RNCIS:</a:t>
            </a:r>
            <a:endPar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sng"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592252308"/>
      </p:ext>
    </p:extLst>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170998"/>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4" name="Title 1">
            <a:extLst>
              <a:ext uri="{FF2B5EF4-FFF2-40B4-BE49-F238E27FC236}">
                <a16:creationId xmlns:a16="http://schemas.microsoft.com/office/drawing/2014/main" xmlns="" id="{A9DFAB2B-D35F-474E-BB06-85B5C679D7D5}"/>
              </a:ext>
            </a:extLst>
          </p:cNvPr>
          <p:cNvSpPr txBox="1">
            <a:spLocks/>
          </p:cNvSpPr>
          <p:nvPr/>
        </p:nvSpPr>
        <p:spPr>
          <a:xfrm>
            <a:off x="566570" y="688994"/>
            <a:ext cx="11372387" cy="53812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rPr>
              <a:t> </a:t>
            </a:r>
            <a:r>
              <a:rPr lang="en-US" sz="2200" b="1" dirty="0" err="1" smtClean="0">
                <a:solidFill>
                  <a:srgbClr val="00319A"/>
                </a:solidFill>
                <a:latin typeface="Trebuchet MS" panose="020B0603020202020204" pitchFamily="34" charset="0"/>
              </a:rPr>
              <a:t>Inscriere</a:t>
            </a:r>
            <a:r>
              <a:rPr lang="en-US" sz="2200" b="1" dirty="0" smtClean="0">
                <a:solidFill>
                  <a:srgbClr val="00319A"/>
                </a:solidFill>
                <a:latin typeface="Trebuchet MS" panose="020B0603020202020204" pitchFamily="34" charset="0"/>
              </a:rPr>
              <a:t> </a:t>
            </a:r>
            <a:r>
              <a:rPr kumimoji="0" lang="en-US" sz="22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rPr>
              <a:t>program de </a:t>
            </a:r>
            <a:r>
              <a:rPr kumimoji="0" lang="en-US" sz="2200" b="1" i="0" u="none" strike="noStrike" kern="1200" cap="none" spc="0" normalizeH="0" baseline="0" noProof="0" dirty="0" err="1">
                <a:ln>
                  <a:noFill/>
                </a:ln>
                <a:solidFill>
                  <a:srgbClr val="00319A"/>
                </a:solidFill>
                <a:effectLst/>
                <a:uLnTx/>
                <a:uFillTx/>
                <a:latin typeface="Trebuchet MS" panose="020B0603020202020204" pitchFamily="34" charset="0"/>
              </a:rPr>
              <a:t>studii</a:t>
            </a:r>
            <a:r>
              <a:rPr kumimoji="0" lang="ro-RO" sz="22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200" b="1" i="0" u="none" strike="noStrike" kern="1200" cap="none" spc="0" normalizeH="0" baseline="0" noProof="0" dirty="0" smtClean="0">
                <a:ln>
                  <a:noFill/>
                </a:ln>
                <a:solidFill>
                  <a:srgbClr val="00319A"/>
                </a:solidFill>
                <a:effectLst/>
                <a:uLnTx/>
                <a:uFillTx/>
                <a:latin typeface="Trebuchet MS" panose="020B0603020202020204" pitchFamily="34" charset="0"/>
              </a:rPr>
              <a:t>RNCIS</a:t>
            </a:r>
            <a:r>
              <a:rPr kumimoji="0" lang="ro-RO" sz="22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200" b="1" i="0" u="none" strike="noStrike" kern="1200" cap="none" spc="0" normalizeH="0" baseline="0" noProof="0" dirty="0" smtClean="0">
                <a:ln>
                  <a:noFill/>
                </a:ln>
                <a:solidFill>
                  <a:srgbClr val="00319A"/>
                </a:solidFill>
                <a:effectLst/>
                <a:uLnTx/>
                <a:uFillTx/>
                <a:latin typeface="Trebuchet MS" panose="020B0603020202020204" pitchFamily="34" charset="0"/>
              </a:rPr>
              <a:t>–</a:t>
            </a:r>
            <a:r>
              <a:rPr kumimoji="0" lang="ro-RO" sz="22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en-US" sz="2200" b="1" i="0" u="none" strike="noStrike" kern="1200" cap="none" spc="0" normalizeH="0" baseline="0" noProof="0" dirty="0" smtClean="0">
                <a:ln>
                  <a:noFill/>
                </a:ln>
                <a:solidFill>
                  <a:srgbClr val="00319A"/>
                </a:solidFill>
                <a:effectLst/>
                <a:uLnTx/>
                <a:uFillTx/>
                <a:latin typeface="Trebuchet MS" panose="020B0603020202020204" pitchFamily="34" charset="0"/>
              </a:rPr>
              <a:t>OME</a:t>
            </a:r>
            <a:r>
              <a:rPr kumimoji="0" lang="en-US" sz="2200" b="1" i="0" u="none" strike="noStrike" kern="1200" cap="none" spc="0" normalizeH="0" noProof="0" dirty="0" smtClean="0">
                <a:ln>
                  <a:noFill/>
                </a:ln>
                <a:solidFill>
                  <a:srgbClr val="00319A"/>
                </a:solidFill>
                <a:effectLst/>
                <a:uLnTx/>
                <a:uFillTx/>
                <a:latin typeface="Trebuchet MS" panose="020B0603020202020204" pitchFamily="34" charset="0"/>
              </a:rPr>
              <a:t> 5360/13.09.2022</a:t>
            </a:r>
            <a:endParaRPr kumimoji="0" lang="en-US" sz="2200" b="1" i="0" u="none" strike="noStrike" kern="1200" cap="none" spc="0" normalizeH="0" baseline="0" noProof="0" dirty="0">
              <a:ln>
                <a:noFill/>
              </a:ln>
              <a:solidFill>
                <a:srgbClr val="00319A"/>
              </a:solidFill>
              <a:effectLst/>
              <a:uLnTx/>
              <a:uFillTx/>
              <a:latin typeface="Trebuchet MS" panose="020B0603020202020204" pitchFamily="34" charset="0"/>
            </a:endParaRPr>
          </a:p>
        </p:txBody>
      </p:sp>
      <p:pic>
        <p:nvPicPr>
          <p:cNvPr id="3" name="Picture 2">
            <a:extLst>
              <a:ext uri="{FF2B5EF4-FFF2-40B4-BE49-F238E27FC236}">
                <a16:creationId xmlns:a16="http://schemas.microsoft.com/office/drawing/2014/main" xmlns="" id="{881ADF57-F63F-C554-1C57-2211B26F0E95}"/>
              </a:ext>
            </a:extLst>
          </p:cNvPr>
          <p:cNvPicPr>
            <a:picLocks noChangeAspect="1"/>
          </p:cNvPicPr>
          <p:nvPr/>
        </p:nvPicPr>
        <p:blipFill>
          <a:blip r:embed="rId6"/>
          <a:stretch>
            <a:fillRect/>
          </a:stretch>
        </p:blipFill>
        <p:spPr>
          <a:xfrm>
            <a:off x="2074148" y="1175485"/>
            <a:ext cx="7734300" cy="5219700"/>
          </a:xfrm>
          <a:prstGeom prst="rect">
            <a:avLst/>
          </a:prstGeom>
        </p:spPr>
      </p:pic>
    </p:spTree>
    <p:extLst>
      <p:ext uri="{BB962C8B-B14F-4D97-AF65-F5344CB8AC3E}">
        <p14:creationId xmlns:p14="http://schemas.microsoft.com/office/powerpoint/2010/main" val="96835224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1844" y="5730786"/>
            <a:ext cx="1895386" cy="701854"/>
          </a:xfrm>
          <a:prstGeom prst="rect">
            <a:avLst/>
          </a:prstGeom>
        </p:spPr>
      </p:pic>
      <p:sp>
        <p:nvSpPr>
          <p:cNvPr id="18" name="TextBox 17">
            <a:extLst>
              <a:ext uri="{FF2B5EF4-FFF2-40B4-BE49-F238E27FC236}">
                <a16:creationId xmlns:a16="http://schemas.microsoft.com/office/drawing/2014/main" xmlns="" id="{4AB6067D-E041-4C3E-80B8-3894A57EE840}"/>
              </a:ext>
            </a:extLst>
          </p:cNvPr>
          <p:cNvSpPr txBox="1"/>
          <p:nvPr/>
        </p:nvSpPr>
        <p:spPr>
          <a:xfrm>
            <a:off x="1110342" y="1094012"/>
            <a:ext cx="105809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3200" b="1" i="0" u="none" strike="noStrike" kern="1200" cap="none" spc="0" normalizeH="0" baseline="0" noProof="0" dirty="0">
                <a:ln>
                  <a:noFill/>
                </a:ln>
                <a:solidFill>
                  <a:srgbClr val="00319A"/>
                </a:solidFill>
                <a:effectLst/>
                <a:uLnTx/>
                <a:uFillTx/>
                <a:latin typeface="Calibri" panose="020F0502020204030204"/>
                <a:ea typeface="+mn-ea"/>
                <a:cs typeface="+mn-cs"/>
              </a:rPr>
              <a:t>Obiectivul proiectului</a:t>
            </a:r>
            <a:endParaRPr kumimoji="0" lang="ro-RO" sz="3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sp>
        <p:nvSpPr>
          <p:cNvPr id="12" name="Content Placeholder 2"/>
          <p:cNvSpPr txBox="1">
            <a:spLocks/>
          </p:cNvSpPr>
          <p:nvPr/>
        </p:nvSpPr>
        <p:spPr>
          <a:xfrm>
            <a:off x="661359" y="1678787"/>
            <a:ext cx="10869282" cy="46518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kumimoji="0" lang="ro-RO" sz="2400" b="1" i="0" u="none" strike="noStrike" kern="1200" cap="none" spc="0" normalizeH="0" baseline="0" noProof="0" dirty="0">
                <a:ln>
                  <a:noFill/>
                </a:ln>
                <a:solidFill>
                  <a:prstClr val="black"/>
                </a:solidFill>
                <a:effectLst/>
                <a:uLnTx/>
                <a:uFillTx/>
                <a:latin typeface="Calibri" panose="020F0502020204030204"/>
                <a:ea typeface="MS Mincho"/>
                <a:cs typeface="Trebuchet MS" panose="020B0603020202020204" pitchFamily="34" charset="0"/>
              </a:rPr>
              <a:t>Obiectivul principal al proiectului</a:t>
            </a:r>
            <a:r>
              <a:rPr kumimoji="0" lang="ro-RO" sz="2400" b="0" i="0" u="none" strike="noStrike" kern="1200" cap="none" spc="0" normalizeH="0" baseline="0" noProof="0" dirty="0">
                <a:ln>
                  <a:noFill/>
                </a:ln>
                <a:solidFill>
                  <a:prstClr val="black"/>
                </a:solidFill>
                <a:effectLst/>
                <a:uLnTx/>
                <a:uFillTx/>
                <a:latin typeface="Calibri" panose="020F0502020204030204"/>
                <a:ea typeface="MS Mincho"/>
                <a:cs typeface="Trebuchet MS" panose="020B0603020202020204" pitchFamily="34" charset="0"/>
              </a:rPr>
              <a:t> este de a dezvolta și implementa </a:t>
            </a:r>
            <a:r>
              <a:rPr kumimoji="0" lang="ro-RO" sz="2400" b="1" i="0" u="sng" strike="noStrike" kern="1200" cap="none" spc="0" normalizeH="0" baseline="0" noProof="0" dirty="0">
                <a:ln>
                  <a:noFill/>
                </a:ln>
                <a:solidFill>
                  <a:prstClr val="black"/>
                </a:solidFill>
                <a:effectLst/>
                <a:uLnTx/>
                <a:uFillTx/>
                <a:latin typeface="Calibri" panose="020F0502020204030204"/>
                <a:ea typeface="MS Mincho"/>
                <a:cs typeface="Trebuchet MS" panose="020B0603020202020204" pitchFamily="34" charset="0"/>
              </a:rPr>
              <a:t>standarde</a:t>
            </a:r>
            <a:r>
              <a:rPr kumimoji="0" lang="ro-RO" sz="2400" b="1" i="0" u="none" strike="noStrike" kern="1200" cap="none" spc="0" normalizeH="0" baseline="0" noProof="0" dirty="0">
                <a:ln>
                  <a:noFill/>
                </a:ln>
                <a:solidFill>
                  <a:prstClr val="black"/>
                </a:solidFill>
                <a:effectLst/>
                <a:uLnTx/>
                <a:uFillTx/>
                <a:latin typeface="Calibri" panose="020F0502020204030204"/>
                <a:ea typeface="MS Mincho"/>
                <a:cs typeface="Trebuchet MS" panose="020B0603020202020204" pitchFamily="34" charset="0"/>
              </a:rPr>
              <a:t> pentru creșterea calității educației și formării profesionale în </a:t>
            </a:r>
            <a:r>
              <a:rPr kumimoji="0" lang="ro-RO" sz="2400" b="1" i="0" u="none" strike="noStrike" kern="1200" cap="none" spc="0" normalizeH="0" baseline="0" noProof="0" dirty="0" smtClean="0">
                <a:ln>
                  <a:noFill/>
                </a:ln>
                <a:solidFill>
                  <a:prstClr val="black"/>
                </a:solidFill>
                <a:effectLst/>
                <a:uLnTx/>
                <a:uFillTx/>
                <a:latin typeface="Calibri" panose="020F0502020204030204"/>
                <a:ea typeface="MS Mincho"/>
                <a:cs typeface="Trebuchet MS" panose="020B0603020202020204" pitchFamily="34" charset="0"/>
              </a:rPr>
              <a:t>România, </a:t>
            </a:r>
            <a:r>
              <a:rPr kumimoji="0" lang="ro-RO" sz="2400" b="1" i="0" u="none" strike="noStrike" kern="1200" cap="none" spc="0" normalizeH="0" baseline="0" noProof="0" dirty="0">
                <a:ln>
                  <a:noFill/>
                </a:ln>
                <a:solidFill>
                  <a:prstClr val="black"/>
                </a:solidFill>
                <a:effectLst/>
                <a:uLnTx/>
                <a:uFillTx/>
                <a:latin typeface="Calibri" panose="020F0502020204030204"/>
                <a:ea typeface="MS Mincho"/>
                <a:cs typeface="Trebuchet MS" panose="020B0603020202020204" pitchFamily="34" charset="0"/>
              </a:rPr>
              <a:t>prin eficientizarea fondului de </a:t>
            </a:r>
            <a:r>
              <a:rPr kumimoji="0" lang="ro-RO" sz="2400" b="1" i="0" u="sng" strike="noStrike" kern="1200" cap="none" spc="0" normalizeH="0" baseline="0" noProof="0" dirty="0">
                <a:ln>
                  <a:noFill/>
                </a:ln>
                <a:solidFill>
                  <a:prstClr val="black"/>
                </a:solidFill>
                <a:effectLst/>
                <a:uLnTx/>
                <a:uFillTx/>
                <a:latin typeface="Calibri" panose="020F0502020204030204"/>
                <a:ea typeface="MS Mincho"/>
                <a:cs typeface="Trebuchet MS" panose="020B0603020202020204" pitchFamily="34" charset="0"/>
              </a:rPr>
              <a:t>reglementare</a:t>
            </a:r>
            <a:r>
              <a:rPr kumimoji="0" lang="ro-RO" sz="2400" b="1" i="0" u="none" strike="noStrike" kern="1200" cap="none" spc="0" normalizeH="0" baseline="0" noProof="0" dirty="0">
                <a:ln>
                  <a:noFill/>
                </a:ln>
                <a:solidFill>
                  <a:prstClr val="black"/>
                </a:solidFill>
                <a:effectLst/>
                <a:uLnTx/>
                <a:uFillTx/>
                <a:latin typeface="Calibri" panose="020F0502020204030204"/>
                <a:ea typeface="MS Mincho"/>
                <a:cs typeface="Trebuchet MS" panose="020B0603020202020204" pitchFamily="34" charset="0"/>
              </a:rPr>
              <a:t> pentru definirea calificărilor și prin </a:t>
            </a:r>
            <a:r>
              <a:rPr kumimoji="0" lang="ro-RO" sz="2400" b="1" i="0" u="sng" strike="noStrike" kern="1200" cap="none" spc="0" normalizeH="0" baseline="0" noProof="0" dirty="0">
                <a:ln>
                  <a:noFill/>
                </a:ln>
                <a:solidFill>
                  <a:prstClr val="black"/>
                </a:solidFill>
                <a:effectLst/>
                <a:uLnTx/>
                <a:uFillTx/>
                <a:latin typeface="Calibri" panose="020F0502020204030204"/>
                <a:ea typeface="MS Mincho"/>
                <a:cs typeface="Trebuchet MS" panose="020B0603020202020204" pitchFamily="34" charset="0"/>
              </a:rPr>
              <a:t>armonizarea</a:t>
            </a:r>
            <a:r>
              <a:rPr kumimoji="0" lang="ro-RO" sz="2400" b="1" i="0" u="none" strike="noStrike" kern="1200" cap="none" spc="0" normalizeH="0" baseline="0" noProof="0" dirty="0">
                <a:ln>
                  <a:noFill/>
                </a:ln>
                <a:solidFill>
                  <a:prstClr val="black"/>
                </a:solidFill>
                <a:effectLst/>
                <a:uLnTx/>
                <a:uFillTx/>
                <a:latin typeface="Calibri" panose="020F0502020204030204"/>
                <a:ea typeface="MS Mincho"/>
                <a:cs typeface="Trebuchet MS" panose="020B0603020202020204" pitchFamily="34" charset="0"/>
              </a:rPr>
              <a:t> legislației </a:t>
            </a:r>
            <a:r>
              <a:rPr kumimoji="0" lang="ro-RO" sz="2400" b="0" i="0" u="none" strike="noStrike" kern="1200" cap="none" spc="0" normalizeH="0" baseline="0" noProof="0" dirty="0">
                <a:ln>
                  <a:noFill/>
                </a:ln>
                <a:solidFill>
                  <a:prstClr val="black"/>
                </a:solidFill>
                <a:effectLst/>
                <a:uLnTx/>
                <a:uFillTx/>
                <a:latin typeface="Calibri" panose="020F0502020204030204"/>
                <a:ea typeface="MS Mincho"/>
                <a:cs typeface="Trebuchet MS" panose="020B0603020202020204" pitchFamily="34" charset="0"/>
              </a:rPr>
              <a:t>care vizează sistemul </a:t>
            </a:r>
            <a:r>
              <a:rPr kumimoji="0" lang="ro-RO" sz="2400" b="0" i="0" u="none" strike="noStrike" kern="1200" cap="none" spc="0" normalizeH="0" baseline="0" noProof="0" dirty="0" smtClean="0">
                <a:ln>
                  <a:noFill/>
                </a:ln>
                <a:solidFill>
                  <a:prstClr val="black"/>
                </a:solidFill>
                <a:effectLst/>
                <a:uLnTx/>
                <a:uFillTx/>
                <a:latin typeface="Calibri" panose="020F0502020204030204"/>
                <a:ea typeface="MS Mincho"/>
                <a:cs typeface="Trebuchet MS" panose="020B0603020202020204" pitchFamily="34" charset="0"/>
              </a:rPr>
              <a:t>național </a:t>
            </a:r>
            <a:r>
              <a:rPr kumimoji="0" lang="ro-RO" sz="2400" b="0" i="0" u="none" strike="noStrike" kern="1200" cap="none" spc="0" normalizeH="0" baseline="0" noProof="0" dirty="0">
                <a:ln>
                  <a:noFill/>
                </a:ln>
                <a:solidFill>
                  <a:prstClr val="black"/>
                </a:solidFill>
                <a:effectLst/>
                <a:uLnTx/>
                <a:uFillTx/>
                <a:latin typeface="Calibri" panose="020F0502020204030204"/>
                <a:ea typeface="MS Mincho"/>
                <a:cs typeface="Trebuchet MS" panose="020B0603020202020204" pitchFamily="34" charset="0"/>
              </a:rPr>
              <a:t>de calificări</a:t>
            </a:r>
            <a:r>
              <a:rPr kumimoji="0" lang="ro-RO" sz="2400" b="0" i="0" u="none" strike="noStrike" kern="1200" cap="none" spc="0" normalizeH="0" baseline="0" noProof="0" dirty="0" smtClean="0">
                <a:ln>
                  <a:noFill/>
                </a:ln>
                <a:solidFill>
                  <a:prstClr val="black"/>
                </a:solidFill>
                <a:effectLst/>
                <a:uLnTx/>
                <a:uFillTx/>
                <a:latin typeface="Calibri" panose="020F0502020204030204"/>
                <a:ea typeface="MS Mincho"/>
                <a:cs typeface="Trebuchet MS" panose="020B0603020202020204" pitchFamily="34" charset="0"/>
              </a:rPr>
              <a:t>.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S Mincho"/>
                <a:cs typeface="Trebuchet MS" panose="020B0603020202020204" pitchFamily="34" charset="0"/>
              </a:rPr>
              <a:t>(OM,HG,</a:t>
            </a:r>
            <a:r>
              <a:rPr kumimoji="0" lang="ro-RO" sz="2400" b="0" i="0" u="none" strike="noStrike" kern="1200" cap="none" spc="0" normalizeH="0" baseline="0" noProof="0" dirty="0" smtClean="0">
                <a:ln>
                  <a:noFill/>
                </a:ln>
                <a:solidFill>
                  <a:prstClr val="black"/>
                </a:solidFill>
                <a:effectLst/>
                <a:uLnTx/>
                <a:uFillTx/>
                <a:latin typeface="Calibri" panose="020F0502020204030204"/>
                <a:ea typeface="MS Mincho"/>
                <a:cs typeface="Trebuchet MS" panose="020B0603020202020204" pitchFamily="34" charset="0"/>
              </a:rPr>
              <a:t> </a:t>
            </a:r>
            <a:r>
              <a:rPr kumimoji="0" lang="en-US" sz="2400" b="0" i="0" u="none" strike="noStrike" kern="1200" cap="none" spc="0" normalizeH="0" baseline="0" noProof="0" dirty="0" err="1" smtClean="0">
                <a:ln>
                  <a:noFill/>
                </a:ln>
                <a:solidFill>
                  <a:prstClr val="black"/>
                </a:solidFill>
                <a:effectLst/>
                <a:uLnTx/>
                <a:uFillTx/>
                <a:latin typeface="Calibri" panose="020F0502020204030204"/>
                <a:ea typeface="MS Mincho"/>
                <a:cs typeface="Trebuchet MS" panose="020B0603020202020204" pitchFamily="34" charset="0"/>
              </a:rPr>
              <a:t>Metodologi</a:t>
            </a:r>
            <a:r>
              <a:rPr kumimoji="0" lang="ro-RO" sz="2400" b="0" i="0" u="none" strike="noStrike" kern="1200" cap="none" spc="0" normalizeH="0" baseline="0" noProof="0" dirty="0" smtClean="0">
                <a:ln>
                  <a:noFill/>
                </a:ln>
                <a:solidFill>
                  <a:prstClr val="black"/>
                </a:solidFill>
                <a:effectLst/>
                <a:uLnTx/>
                <a:uFillTx/>
                <a:latin typeface="Calibri" panose="020F0502020204030204"/>
                <a:ea typeface="MS Mincho"/>
                <a:cs typeface="Trebuchet MS" panose="020B0603020202020204" pitchFamily="34" charset="0"/>
              </a:rPr>
              <a:t>e</a:t>
            </a:r>
            <a:r>
              <a:rPr kumimoji="0" lang="en-US" sz="2400" b="0" i="0" u="none" strike="noStrike" kern="1200" cap="none" spc="0" normalizeH="0" noProof="0" dirty="0" smtClean="0">
                <a:ln>
                  <a:noFill/>
                </a:ln>
                <a:solidFill>
                  <a:prstClr val="black"/>
                </a:solidFill>
                <a:effectLst/>
                <a:uLnTx/>
                <a:uFillTx/>
                <a:latin typeface="Calibri" panose="020F0502020204030204"/>
                <a:ea typeface="MS Mincho"/>
                <a:cs typeface="Trebuchet MS" panose="020B0603020202020204" pitchFamily="34"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S Mincho"/>
              <a:cs typeface="Trebuchet MS" panose="020B0603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2400" b="1" i="0" u="none" strike="noStrike" kern="1200" cap="none" spc="0" normalizeH="0" baseline="0" noProof="0" dirty="0">
                <a:ln>
                  <a:noFill/>
                </a:ln>
                <a:solidFill>
                  <a:prstClr val="black"/>
                </a:solidFill>
                <a:effectLst/>
                <a:uLnTx/>
                <a:uFillTx/>
                <a:latin typeface="Calibri" panose="020F0502020204030204"/>
                <a:ea typeface="+mn-ea"/>
                <a:cs typeface="+mn-cs"/>
              </a:rPr>
              <a:t>2 direcții de acțiune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o-RO"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1513477" y="4195478"/>
            <a:ext cx="4141801" cy="646331"/>
          </a:xfrm>
          <a:prstGeom prst="rect">
            <a:avLst/>
          </a:prstGeom>
          <a:noFill/>
          <a:ln>
            <a:solidFill>
              <a:schemeClr val="tx2"/>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o-RO" sz="1800" b="1" i="1" u="none" strike="noStrike" kern="1200" cap="none" spc="0" normalizeH="0" baseline="0" noProof="0" dirty="0">
                <a:ln>
                  <a:noFill/>
                </a:ln>
                <a:solidFill>
                  <a:prstClr val="black"/>
                </a:solidFill>
                <a:effectLst/>
                <a:uLnTx/>
                <a:uFillTx/>
                <a:latin typeface="Calibri" panose="020F0502020204030204"/>
                <a:ea typeface="+mn-ea"/>
                <a:cs typeface="+mn-cs"/>
              </a:rPr>
              <a:t>Sistematizarea și simplificarea fondului legislativ existent în domeniul calificărilor</a:t>
            </a:r>
          </a:p>
        </p:txBody>
      </p:sp>
      <p:sp>
        <p:nvSpPr>
          <p:cNvPr id="15" name="TextBox 14"/>
          <p:cNvSpPr txBox="1"/>
          <p:nvPr/>
        </p:nvSpPr>
        <p:spPr>
          <a:xfrm>
            <a:off x="5815895" y="4195478"/>
            <a:ext cx="4071766" cy="646331"/>
          </a:xfrm>
          <a:prstGeom prst="rect">
            <a:avLst/>
          </a:prstGeom>
          <a:noFill/>
          <a:ln>
            <a:solidFill>
              <a:schemeClr val="tx2"/>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o-RO" sz="1800" b="1" i="1" u="none" strike="noStrike" kern="1200" cap="none" spc="0" normalizeH="0" baseline="0" noProof="0" dirty="0">
                <a:ln>
                  <a:noFill/>
                </a:ln>
                <a:solidFill>
                  <a:prstClr val="black"/>
                </a:solidFill>
                <a:effectLst/>
                <a:uLnTx/>
                <a:uFillTx/>
                <a:latin typeface="Calibri" panose="020F0502020204030204"/>
                <a:ea typeface="+mn-ea"/>
                <a:cs typeface="+mn-cs"/>
              </a:rPr>
              <a:t>Completarea fondului legislativ existent în domeniul calificărilor</a:t>
            </a:r>
          </a:p>
        </p:txBody>
      </p:sp>
    </p:spTree>
    <p:extLst>
      <p:ext uri="{BB962C8B-B14F-4D97-AF65-F5344CB8AC3E}">
        <p14:creationId xmlns:p14="http://schemas.microsoft.com/office/powerpoint/2010/main" val="1400500704"/>
      </p:ext>
    </p:extLst>
  </p:cSld>
  <p:clrMapOvr>
    <a:masterClrMapping/>
  </p:clrMapOvr>
  <p:transition spd="slow">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89394"/>
            <a:ext cx="12501403" cy="6947394"/>
          </a:xfrm>
          <a:prstGeom prst="rect">
            <a:avLst/>
          </a:prstGeom>
        </p:spPr>
      </p:pic>
      <p:pic>
        <p:nvPicPr>
          <p:cNvPr id="4" name="Picture 3">
            <a:extLst>
              <a:ext uri="{FF2B5EF4-FFF2-40B4-BE49-F238E27FC236}">
                <a16:creationId xmlns:a16="http://schemas.microsoft.com/office/drawing/2014/main" xmlns="" id="{E0A037FD-5FBB-6E0F-D19C-12E8369A9843}"/>
              </a:ext>
            </a:extLst>
          </p:cNvPr>
          <p:cNvPicPr>
            <a:picLocks noChangeAspect="1"/>
          </p:cNvPicPr>
          <p:nvPr/>
        </p:nvPicPr>
        <p:blipFill>
          <a:blip r:embed="rId5"/>
          <a:stretch>
            <a:fillRect/>
          </a:stretch>
        </p:blipFill>
        <p:spPr>
          <a:xfrm>
            <a:off x="2266950" y="857249"/>
            <a:ext cx="7658100" cy="5579269"/>
          </a:xfrm>
          <a:prstGeom prst="rect">
            <a:avLst/>
          </a:prstGeom>
        </p:spPr>
      </p:pic>
    </p:spTree>
    <p:extLst>
      <p:ext uri="{BB962C8B-B14F-4D97-AF65-F5344CB8AC3E}">
        <p14:creationId xmlns:p14="http://schemas.microsoft.com/office/powerpoint/2010/main" val="3154024621"/>
      </p:ext>
    </p:extLst>
  </p:cSld>
  <p:clrMapOvr>
    <a:masterClrMapping/>
  </p:clrMapOvr>
  <p:transition spd="slow">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89394"/>
            <a:ext cx="12501403" cy="6947394"/>
          </a:xfrm>
          <a:prstGeom prst="rect">
            <a:avLst/>
          </a:prstGeom>
        </p:spPr>
      </p:pic>
      <p:pic>
        <p:nvPicPr>
          <p:cNvPr id="3" name="Picture 2">
            <a:extLst>
              <a:ext uri="{FF2B5EF4-FFF2-40B4-BE49-F238E27FC236}">
                <a16:creationId xmlns:a16="http://schemas.microsoft.com/office/drawing/2014/main" xmlns="" id="{F88E112C-0B5A-B474-A8DC-29A0EA2120A9}"/>
              </a:ext>
            </a:extLst>
          </p:cNvPr>
          <p:cNvPicPr>
            <a:picLocks noChangeAspect="1"/>
          </p:cNvPicPr>
          <p:nvPr/>
        </p:nvPicPr>
        <p:blipFill>
          <a:blip r:embed="rId5"/>
          <a:stretch>
            <a:fillRect/>
          </a:stretch>
        </p:blipFill>
        <p:spPr>
          <a:xfrm>
            <a:off x="2907585" y="168425"/>
            <a:ext cx="6067425" cy="6010275"/>
          </a:xfrm>
          <a:prstGeom prst="rect">
            <a:avLst/>
          </a:prstGeom>
        </p:spPr>
      </p:pic>
    </p:spTree>
    <p:extLst>
      <p:ext uri="{BB962C8B-B14F-4D97-AF65-F5344CB8AC3E}">
        <p14:creationId xmlns:p14="http://schemas.microsoft.com/office/powerpoint/2010/main" val="2451052451"/>
      </p:ext>
    </p:extLst>
  </p:cSld>
  <p:clrMapOvr>
    <a:masterClrMapping/>
  </p:clrMapOvr>
  <p:transition spd="slow">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02" y="-174606"/>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6" y="5801340"/>
            <a:ext cx="1895386" cy="701854"/>
          </a:xfrm>
          <a:prstGeom prst="rect">
            <a:avLst/>
          </a:prstGeom>
        </p:spPr>
      </p:pic>
      <p:sp>
        <p:nvSpPr>
          <p:cNvPr id="8" name="Title 1">
            <a:extLst>
              <a:ext uri="{FF2B5EF4-FFF2-40B4-BE49-F238E27FC236}">
                <a16:creationId xmlns:a16="http://schemas.microsoft.com/office/drawing/2014/main" xmlns="" id="{648DD036-B88E-4C3E-A33F-C6EAFF4EE8AA}"/>
              </a:ext>
            </a:extLst>
          </p:cNvPr>
          <p:cNvSpPr txBox="1">
            <a:spLocks/>
          </p:cNvSpPr>
          <p:nvPr/>
        </p:nvSpPr>
        <p:spPr>
          <a:xfrm>
            <a:off x="538209" y="996774"/>
            <a:ext cx="10908546" cy="478536"/>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it-IT" b="1" noProof="0" dirty="0" smtClean="0">
                <a:solidFill>
                  <a:srgbClr val="00319A"/>
                </a:solidFill>
                <a:latin typeface="Trebuchet MS" panose="020B0603020202020204" pitchFamily="34" charset="0"/>
              </a:rPr>
              <a:t>Perspective</a:t>
            </a:r>
            <a:r>
              <a:rPr lang="en-US" b="1" dirty="0" smtClean="0">
                <a:solidFill>
                  <a:srgbClr val="00319A"/>
                </a:solidFill>
                <a:latin typeface="Trebuchet MS" panose="020B0603020202020204" pitchFamily="34" charset="0"/>
              </a:rPr>
              <a:t>:</a:t>
            </a:r>
            <a:r>
              <a:rPr kumimoji="0" lang="ro-RO" sz="60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r>
              <a:rPr kumimoji="0" lang="it-IT"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Diploma European</a:t>
            </a:r>
            <a:r>
              <a:rPr lang="ro-RO" b="1" dirty="0" smtClean="0">
                <a:solidFill>
                  <a:srgbClr val="00319A"/>
                </a:solidFill>
                <a:latin typeface="Trebuchet MS" panose="020B0603020202020204" pitchFamily="34" charset="0"/>
              </a:rPr>
              <a:t>ă</a:t>
            </a:r>
            <a:r>
              <a:rPr lang="en-US" b="1" dirty="0" smtClean="0">
                <a:solidFill>
                  <a:srgbClr val="00319A"/>
                </a:solidFill>
                <a:latin typeface="Trebuchet MS" panose="020B0603020202020204" pitchFamily="34" charset="0"/>
              </a:rPr>
              <a:t> </a:t>
            </a:r>
            <a:r>
              <a:rPr lang="ro-RO" b="1" dirty="0" smtClean="0">
                <a:solidFill>
                  <a:srgbClr val="00319A"/>
                </a:solidFill>
                <a:latin typeface="Trebuchet MS" panose="020B0603020202020204" pitchFamily="34" charset="0"/>
              </a:rPr>
              <a:t>ș</a:t>
            </a:r>
            <a:r>
              <a:rPr lang="en-US" b="1" dirty="0" err="1" smtClean="0">
                <a:solidFill>
                  <a:srgbClr val="00319A"/>
                </a:solidFill>
                <a:latin typeface="Trebuchet MS" panose="020B0603020202020204" pitchFamily="34" charset="0"/>
              </a:rPr>
              <a:t>i</a:t>
            </a:r>
            <a:r>
              <a:rPr lang="en-US" b="1" dirty="0" smtClean="0">
                <a:solidFill>
                  <a:srgbClr val="00319A"/>
                </a:solidFill>
                <a:latin typeface="Trebuchet MS" panose="020B0603020202020204" pitchFamily="34" charset="0"/>
              </a:rPr>
              <a:t> </a:t>
            </a:r>
            <a:r>
              <a:rPr lang="ro-RO" b="1" dirty="0" err="1">
                <a:solidFill>
                  <a:srgbClr val="00319A"/>
                </a:solidFill>
                <a:latin typeface="Trebuchet MS" panose="020B0603020202020204" pitchFamily="34" charset="0"/>
              </a:rPr>
              <a:t>S</a:t>
            </a:r>
            <a:r>
              <a:rPr lang="en-US" b="1" dirty="0" err="1" smtClean="0">
                <a:solidFill>
                  <a:srgbClr val="00319A"/>
                </a:solidFill>
                <a:latin typeface="Trebuchet MS" panose="020B0603020202020204" pitchFamily="34" charset="0"/>
              </a:rPr>
              <a:t>trategia</a:t>
            </a:r>
            <a:r>
              <a:rPr lang="en-US" b="1" dirty="0" smtClean="0">
                <a:solidFill>
                  <a:srgbClr val="00319A"/>
                </a:solidFill>
                <a:latin typeface="Trebuchet MS" panose="020B0603020202020204" pitchFamily="34" charset="0"/>
              </a:rPr>
              <a:t> European</a:t>
            </a:r>
            <a:r>
              <a:rPr lang="ro-RO" b="1" dirty="0">
                <a:solidFill>
                  <a:srgbClr val="00319A"/>
                </a:solidFill>
                <a:latin typeface="Trebuchet MS" panose="020B0603020202020204" pitchFamily="34" charset="0"/>
              </a:rPr>
              <a:t>ă</a:t>
            </a:r>
            <a:r>
              <a:rPr lang="en-US" b="1" dirty="0" smtClean="0">
                <a:solidFill>
                  <a:srgbClr val="00319A"/>
                </a:solidFill>
                <a:latin typeface="Trebuchet MS" panose="020B0603020202020204" pitchFamily="34" charset="0"/>
              </a:rPr>
              <a:t> 2030</a:t>
            </a:r>
            <a:r>
              <a:rPr kumimoji="0" lang="it-IT" sz="60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endParaRPr kumimoji="0" lang="en-US"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12" name="Content Placeholder 4">
            <a:extLst>
              <a:ext uri="{FF2B5EF4-FFF2-40B4-BE49-F238E27FC236}">
                <a16:creationId xmlns:a16="http://schemas.microsoft.com/office/drawing/2014/main" xmlns="" id="{1F56BB49-5593-4DF6-A18C-C769A10F6894}"/>
              </a:ext>
            </a:extLst>
          </p:cNvPr>
          <p:cNvSpPr txBox="1">
            <a:spLocks/>
          </p:cNvSpPr>
          <p:nvPr/>
        </p:nvSpPr>
        <p:spPr>
          <a:xfrm>
            <a:off x="293816" y="1413097"/>
            <a:ext cx="11775056" cy="43600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00050" indent="-400050" algn="just">
              <a:buFont typeface="+mj-lt"/>
              <a:buAutoNum type="romanUcPeriod"/>
            </a:pPr>
            <a:r>
              <a:rPr lang="ro-RO" alt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PLANUL DE ACȚIUNE PENTRU PILONUL EUROPEAN AL DREPTURILOR SOCIALE CARE INSPIRĂ ORGANIZAȚIILE DIN ÎNTREAGA LUME SĂ </a:t>
            </a:r>
            <a:r>
              <a:rPr lang="ro-RO" altLang="en-US" sz="2000" b="1" dirty="0">
                <a:solidFill>
                  <a:srgbClr val="00319A"/>
                </a:solidFill>
                <a:latin typeface="Trebuchet MS" panose="020B0603020202020204" pitchFamily="34" charset="0"/>
                <a:ea typeface="Times New Roman" panose="02020603050405020304" pitchFamily="18" charset="0"/>
                <a:cs typeface="Times New Roman" panose="02020603050405020304" pitchFamily="18" charset="0"/>
              </a:rPr>
              <a:t>ÎMBUNĂTĂȚEASCĂ COMPETENȚELE ȘI OCUPAREA FORȚEI DE MUNCĂ</a:t>
            </a:r>
            <a:r>
              <a:rPr lang="en-US" altLang="en-US" sz="2000" b="1" dirty="0">
                <a:solidFill>
                  <a:srgbClr val="00319A"/>
                </a:solidFill>
                <a:latin typeface="Trebuchet MS" panose="020B0603020202020204" pitchFamily="34" charset="0"/>
              </a:rPr>
              <a:t> </a:t>
            </a:r>
          </a:p>
          <a:p>
            <a:pPr algn="just"/>
            <a:r>
              <a:rPr lang="ro-RO" sz="2000" b="1" i="1" dirty="0">
                <a:latin typeface="Trebuchet MS" panose="020B0603020202020204" pitchFamily="34" charset="0"/>
              </a:rPr>
              <a:t>În domeniul competențelor, planul de acțiune prevede ca </a:t>
            </a:r>
            <a:r>
              <a:rPr lang="ro-RO" sz="2000" b="1" i="1" dirty="0">
                <a:solidFill>
                  <a:srgbClr val="00319A"/>
                </a:solidFill>
                <a:latin typeface="Trebuchet MS" panose="020B0603020202020204" pitchFamily="34" charset="0"/>
              </a:rPr>
              <a:t>până în 2030 cel puțin 60% </a:t>
            </a:r>
            <a:r>
              <a:rPr lang="ro-RO" sz="2000" b="1" i="1" dirty="0">
                <a:latin typeface="Trebuchet MS" panose="020B0603020202020204" pitchFamily="34" charset="0"/>
              </a:rPr>
              <a:t>din toți adulții din UE să participe </a:t>
            </a:r>
            <a:r>
              <a:rPr lang="ro-RO" sz="2000" b="1" i="1" dirty="0">
                <a:solidFill>
                  <a:srgbClr val="00319A"/>
                </a:solidFill>
                <a:latin typeface="Trebuchet MS" panose="020B0603020202020204" pitchFamily="34" charset="0"/>
              </a:rPr>
              <a:t>în fiecare an la formare</a:t>
            </a:r>
            <a:r>
              <a:rPr lang="ro-RO" sz="2000" b="1" i="1" dirty="0">
                <a:latin typeface="Trebuchet MS" panose="020B0603020202020204" pitchFamily="34" charset="0"/>
              </a:rPr>
              <a:t>. </a:t>
            </a:r>
            <a:endParaRPr lang="en-US" sz="2000" b="1" i="1" dirty="0">
              <a:latin typeface="Trebuchet MS" panose="020B0603020202020204" pitchFamily="34" charset="0"/>
            </a:endParaRPr>
          </a:p>
          <a:p>
            <a:pPr marL="400050" indent="-400050" algn="just">
              <a:buFont typeface="+mj-lt"/>
              <a:buAutoNum type="romanUcPeriod" startAt="2"/>
            </a:pPr>
            <a:r>
              <a:rPr lang="ro-RO"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Comisia a publicat noua versiune a Clasificării europene a aptitudinilor, competențelor, ocupațiilor și calificărilor (ESCO</a:t>
            </a:r>
            <a:r>
              <a:rPr 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 2022</a:t>
            </a:r>
            <a:r>
              <a:rPr lang="ro-RO" sz="2000" b="1" dirty="0" smtClean="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a:t>
            </a:r>
            <a:endParaRPr lang="ro-RO"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endParaRPr>
          </a:p>
          <a:p>
            <a:pPr marL="400050" indent="-400050" algn="just">
              <a:buFont typeface="+mj-lt"/>
              <a:buAutoNum type="romanUcPeriod" startAt="2"/>
            </a:pPr>
            <a:r>
              <a:rPr lang="ro-RO" alt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CONCEPTE DE ABILITĂȚI ȘI CUNOȘTINȚE ECOLOGICE: ETICHETAREA </a:t>
            </a:r>
            <a:r>
              <a:rPr lang="en-US" alt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 </a:t>
            </a:r>
            <a:r>
              <a:rPr lang="ro-RO" alt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CLASIFICĂRII</a:t>
            </a:r>
            <a:r>
              <a:rPr lang="en-US" alt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 </a:t>
            </a:r>
            <a:r>
              <a:rPr lang="ro-RO" alt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 ESCO</a:t>
            </a:r>
            <a:r>
              <a:rPr lang="en-US" alt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-2022</a:t>
            </a:r>
            <a:r>
              <a:rPr lang="ro-RO" alt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a:t>
            </a:r>
            <a:endParaRPr lang="en-US" alt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endParaRPr>
          </a:p>
          <a:p>
            <a:pPr marL="400050" indent="-400050" algn="just">
              <a:buFont typeface="+mj-lt"/>
              <a:buAutoNum type="romanUcPeriod" startAt="2"/>
            </a:pPr>
            <a:endParaRPr lang="en-US" alt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endParaRPr>
          </a:p>
          <a:p>
            <a:pPr marL="400050" indent="-400050" algn="just">
              <a:buFont typeface="+mj-lt"/>
              <a:buAutoNum type="romanUcPeriod" startAt="2"/>
            </a:pPr>
            <a:r>
              <a:rPr lang="ro-RO"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Comunicarea Comisiei privind Strategia Europeană pentru universității </a:t>
            </a:r>
            <a:r>
              <a:rPr lang="en-US" sz="2000" b="1" dirty="0" smtClean="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a:t>
            </a:r>
            <a:r>
              <a:rPr lang="ro-RO" sz="2000" b="1" dirty="0" smtClean="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 </a:t>
            </a:r>
            <a:r>
              <a:rPr lang="en-US" sz="2000" b="1" dirty="0" smtClean="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2022</a:t>
            </a:r>
            <a:r>
              <a:rPr lang="ro-RO" sz="2000" b="1" dirty="0" smtClean="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a:t>
            </a:r>
            <a:endParaRPr 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endParaRPr>
          </a:p>
          <a:p>
            <a:pPr marL="400050" indent="-400050" algn="just">
              <a:buFont typeface="+mj-lt"/>
              <a:buAutoNum type="romanUcPeriod" startAt="2"/>
            </a:pPr>
            <a:endParaRPr 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endParaRPr>
          </a:p>
          <a:p>
            <a:pPr marL="400050" indent="-400050" algn="just">
              <a:buFont typeface="+mj-lt"/>
              <a:buAutoNum type="romanUcPeriod" startAt="2"/>
            </a:pPr>
            <a:r>
              <a:rPr lang="en-US" sz="2000" b="1" dirty="0" err="1">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Legea</a:t>
            </a:r>
            <a:r>
              <a:rPr 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 164/2021</a:t>
            </a:r>
            <a:r>
              <a:rPr lang="ro-RO"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 </a:t>
            </a:r>
            <a:r>
              <a:rPr lang="en-US" sz="2000" b="1" dirty="0" err="1">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privind</a:t>
            </a:r>
            <a:r>
              <a:rPr 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 </a:t>
            </a:r>
            <a:r>
              <a:rPr lang="en-US" sz="2000" b="1" dirty="0" err="1">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recunoa</a:t>
            </a:r>
            <a:r>
              <a:rPr lang="ro-RO"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ș</a:t>
            </a:r>
            <a:r>
              <a:rPr lang="en-US" sz="2000" b="1" dirty="0" err="1">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terea</a:t>
            </a:r>
            <a:r>
              <a:rPr 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 </a:t>
            </a:r>
            <a:r>
              <a:rPr lang="en-US" sz="2000" b="1" dirty="0" err="1">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calific</a:t>
            </a:r>
            <a:r>
              <a:rPr lang="ro-RO"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ă</a:t>
            </a:r>
            <a:r>
              <a:rPr lang="en-US" sz="2000" b="1" dirty="0" err="1">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rilor</a:t>
            </a:r>
            <a:r>
              <a:rPr 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 </a:t>
            </a:r>
            <a:r>
              <a:rPr lang="ro-RO"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î</a:t>
            </a:r>
            <a:r>
              <a:rPr 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n HE </a:t>
            </a:r>
            <a:r>
              <a:rPr lang="en-US" sz="2000" b="1" dirty="0" err="1">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bazat</a:t>
            </a:r>
            <a:r>
              <a:rPr lang="ro-RO"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ă</a:t>
            </a:r>
            <a:r>
              <a:rPr 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 pe </a:t>
            </a:r>
            <a:r>
              <a:rPr lang="en-US" sz="2000" b="1" dirty="0" err="1">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recomandarea</a:t>
            </a:r>
            <a:r>
              <a:rPr 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 din </a:t>
            </a:r>
            <a:r>
              <a:rPr lang="en-US" sz="2000" b="1" dirty="0" smtClean="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2018</a:t>
            </a:r>
            <a:r>
              <a:rPr lang="ro-RO" sz="2000" b="1" dirty="0" smtClean="0">
                <a:solidFill>
                  <a:srgbClr val="202124"/>
                </a:solidFill>
                <a:latin typeface="Trebuchet MS" panose="020B0603020202020204" pitchFamily="34" charset="0"/>
                <a:ea typeface="Times New Roman" panose="02020603050405020304" pitchFamily="18" charset="0"/>
                <a:cs typeface="Times New Roman" panose="02020603050405020304" pitchFamily="18" charset="0"/>
              </a:rPr>
              <a:t>.</a:t>
            </a:r>
            <a:endParaRPr lang="en-US" sz="2000" b="1" dirty="0">
              <a:solidFill>
                <a:srgbClr val="202124"/>
              </a:solidFill>
              <a:latin typeface="Trebuchet MS" panose="020B0603020202020204" pitchFamily="34" charset="0"/>
              <a:ea typeface="Times New Roman" panose="02020603050405020304" pitchFamily="18" charset="0"/>
              <a:cs typeface="Times New Roman" panose="02020603050405020304" pitchFamily="18" charset="0"/>
            </a:endParaRPr>
          </a:p>
          <a:p>
            <a:pPr algn="just"/>
            <a:endParaRPr lang="en-US" sz="2000" b="1" dirty="0">
              <a:solidFill>
                <a:srgbClr val="00319A"/>
              </a:solidFill>
              <a:latin typeface="Trebuchet MS" panose="020B0603020202020204" pitchFamily="34" charset="0"/>
            </a:endParaRPr>
          </a:p>
        </p:txBody>
      </p:sp>
    </p:spTree>
    <p:extLst>
      <p:ext uri="{BB962C8B-B14F-4D97-AF65-F5344CB8AC3E}">
        <p14:creationId xmlns:p14="http://schemas.microsoft.com/office/powerpoint/2010/main" val="2013030106"/>
      </p:ext>
    </p:extLst>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8" name="Subtitle 2">
            <a:extLst>
              <a:ext uri="{FF2B5EF4-FFF2-40B4-BE49-F238E27FC236}">
                <a16:creationId xmlns:a16="http://schemas.microsoft.com/office/drawing/2014/main" xmlns="" id="{756E9741-80CF-41B8-A3E9-13D0DF85D7DB}"/>
              </a:ext>
            </a:extLst>
          </p:cNvPr>
          <p:cNvSpPr>
            <a:spLocks noGrp="1"/>
          </p:cNvSpPr>
          <p:nvPr>
            <p:ph type="subTitle" idx="1"/>
          </p:nvPr>
        </p:nvSpPr>
        <p:spPr>
          <a:xfrm>
            <a:off x="1143000" y="2846171"/>
            <a:ext cx="9866375" cy="1945286"/>
          </a:xfrm>
        </p:spPr>
        <p:txBody>
          <a:bodyPr>
            <a:normAutofit/>
          </a:bodyPr>
          <a:lstStyle/>
          <a:p>
            <a:pPr algn="l"/>
            <a:endParaRPr lang="en-US" sz="2000" dirty="0">
              <a:latin typeface="Trebuchet MS" panose="020B0603020202020204" pitchFamily="34" charset="0"/>
              <a:cs typeface="Times New Roman" panose="02020603050405020304" pitchFamily="18" charset="0"/>
            </a:endParaRPr>
          </a:p>
          <a:p>
            <a:pPr algn="l"/>
            <a:endParaRPr lang="en-US" sz="2000" dirty="0">
              <a:latin typeface="Trebuchet MS" panose="020B0603020202020204" pitchFamily="34" charset="0"/>
              <a:cs typeface="Times New Roman" panose="02020603050405020304" pitchFamily="18" charset="0"/>
            </a:endParaRPr>
          </a:p>
          <a:p>
            <a:pPr algn="l"/>
            <a:r>
              <a:rPr lang="ro-RO" sz="2000" dirty="0">
                <a:latin typeface="Trebuchet MS" panose="020B0603020202020204" pitchFamily="34" charset="0"/>
                <a:cs typeface="Times New Roman" panose="02020603050405020304" pitchFamily="18" charset="0"/>
              </a:rPr>
              <a:t>European Degrees au fost menționate ca o cerință a anilor ce </a:t>
            </a:r>
            <a:r>
              <a:rPr lang="ro-RO" sz="2000" dirty="0" smtClean="0">
                <a:latin typeface="Trebuchet MS" panose="020B0603020202020204" pitchFamily="34" charset="0"/>
                <a:cs typeface="Times New Roman" panose="02020603050405020304" pitchFamily="18" charset="0"/>
              </a:rPr>
              <a:t>urmează, de </a:t>
            </a:r>
            <a:r>
              <a:rPr lang="ro-RO" sz="2000" dirty="0">
                <a:latin typeface="Trebuchet MS" panose="020B0603020202020204" pitchFamily="34" charset="0"/>
                <a:cs typeface="Times New Roman" panose="02020603050405020304" pitchFamily="18" charset="0"/>
              </a:rPr>
              <a:t>către președinta Comisiei Europene la Summitul pe Educație din 09 decembrie </a:t>
            </a:r>
            <a:r>
              <a:rPr lang="ro-RO" sz="2000" dirty="0" smtClean="0">
                <a:latin typeface="Trebuchet MS" panose="020B0603020202020204" pitchFamily="34" charset="0"/>
                <a:cs typeface="Times New Roman" panose="02020603050405020304" pitchFamily="18" charset="0"/>
              </a:rPr>
              <a:t>2021.</a:t>
            </a:r>
            <a:endParaRPr lang="en-US" sz="2000" dirty="0">
              <a:latin typeface="Trebuchet MS" panose="020B060302020202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xmlns="" id="{7070BCA4-56A9-462D-A1DE-C5C05F2EC281}"/>
              </a:ext>
            </a:extLst>
          </p:cNvPr>
          <p:cNvSpPr>
            <a:spLocks noGrp="1"/>
          </p:cNvSpPr>
          <p:nvPr>
            <p:ph type="ctrTitle"/>
          </p:nvPr>
        </p:nvSpPr>
        <p:spPr>
          <a:xfrm>
            <a:off x="380999" y="1791687"/>
            <a:ext cx="11151637" cy="1637313"/>
          </a:xfrm>
        </p:spPr>
        <p:txBody>
          <a:bodyPr>
            <a:normAutofit/>
          </a:bodyPr>
          <a:lstStyle/>
          <a:p>
            <a:pPr>
              <a:lnSpc>
                <a:spcPct val="60000"/>
              </a:lnSpc>
            </a:pPr>
            <a:r>
              <a:rPr lang="ro-RO" sz="4000" b="1" dirty="0">
                <a:solidFill>
                  <a:srgbClr val="00319A"/>
                </a:solidFill>
                <a:latin typeface="Trebuchet MS" panose="020B0603020202020204" pitchFamily="34" charset="0"/>
                <a:cs typeface="Times New Roman" panose="02020603050405020304" pitchFamily="18" charset="0"/>
              </a:rPr>
              <a:t> </a:t>
            </a:r>
            <a:r>
              <a:rPr lang="en-US" sz="4000" b="1" dirty="0" smtClean="0">
                <a:solidFill>
                  <a:srgbClr val="00319A"/>
                </a:solidFill>
                <a:latin typeface="Trebuchet MS" panose="020B0603020202020204" pitchFamily="34" charset="0"/>
                <a:cs typeface="Times New Roman" panose="02020603050405020304" pitchFamily="18" charset="0"/>
              </a:rPr>
              <a:t>1</a:t>
            </a:r>
            <a:r>
              <a:rPr lang="en-US" sz="4000" b="1" dirty="0">
                <a:solidFill>
                  <a:srgbClr val="00319A"/>
                </a:solidFill>
                <a:latin typeface="Trebuchet MS" panose="020B0603020202020204" pitchFamily="34" charset="0"/>
                <a:cs typeface="Times New Roman" panose="02020603050405020304" pitchFamily="18" charset="0"/>
              </a:rPr>
              <a:t>.</a:t>
            </a:r>
            <a:r>
              <a:rPr lang="ro-RO" sz="4000" b="1" dirty="0">
                <a:solidFill>
                  <a:srgbClr val="00319A"/>
                </a:solidFill>
                <a:latin typeface="Trebuchet MS" panose="020B0603020202020204" pitchFamily="34" charset="0"/>
                <a:cs typeface="Times New Roman" panose="02020603050405020304" pitchFamily="18" charset="0"/>
              </a:rPr>
              <a:t> </a:t>
            </a:r>
            <a:r>
              <a:rPr lang="ro-RO" sz="2800" b="1" dirty="0">
                <a:solidFill>
                  <a:srgbClr val="00319A"/>
                </a:solidFill>
                <a:latin typeface="Trebuchet MS" panose="020B0603020202020204" pitchFamily="34" charset="0"/>
                <a:cs typeface="Times New Roman" panose="02020603050405020304" pitchFamily="18" charset="0"/>
              </a:rPr>
              <a:t>Mobilitatea forței de muncă pe</a:t>
            </a:r>
            <a:r>
              <a:rPr lang="ro-RO" sz="4000" b="1" dirty="0">
                <a:solidFill>
                  <a:srgbClr val="00319A"/>
                </a:solidFill>
                <a:latin typeface="Trebuchet MS" panose="020B0603020202020204" pitchFamily="34" charset="0"/>
                <a:cs typeface="Times New Roman" panose="02020603050405020304" pitchFamily="18" charset="0"/>
              </a:rPr>
              <a:t> </a:t>
            </a:r>
            <a:r>
              <a:rPr lang="ro-RO" sz="2800" b="1" dirty="0">
                <a:solidFill>
                  <a:srgbClr val="00319A"/>
                </a:solidFill>
                <a:latin typeface="Trebuchet MS" panose="020B0603020202020204" pitchFamily="34" charset="0"/>
                <a:cs typeface="Times New Roman" panose="02020603050405020304" pitchFamily="18" charset="0"/>
              </a:rPr>
              <a:t>p</a:t>
            </a:r>
            <a:r>
              <a:rPr lang="en-US" sz="2800" b="1" dirty="0" err="1">
                <a:solidFill>
                  <a:srgbClr val="00319A"/>
                </a:solidFill>
                <a:latin typeface="Trebuchet MS" panose="020B0603020202020204" pitchFamily="34" charset="0"/>
                <a:cs typeface="Times New Roman" panose="02020603050405020304" pitchFamily="18" charset="0"/>
              </a:rPr>
              <a:t>ia</a:t>
            </a:r>
            <a:r>
              <a:rPr lang="ro-RO" sz="2800" b="1" dirty="0">
                <a:solidFill>
                  <a:srgbClr val="00319A"/>
                </a:solidFill>
                <a:latin typeface="Trebuchet MS" panose="020B0603020202020204" pitchFamily="34" charset="0"/>
                <a:cs typeface="Times New Roman" panose="02020603050405020304" pitchFamily="18" charset="0"/>
              </a:rPr>
              <a:t>ț</a:t>
            </a:r>
            <a:r>
              <a:rPr lang="en-US" sz="2800" b="1" dirty="0">
                <a:solidFill>
                  <a:srgbClr val="00319A"/>
                </a:solidFill>
                <a:latin typeface="Trebuchet MS" panose="020B0603020202020204" pitchFamily="34" charset="0"/>
                <a:cs typeface="Times New Roman" panose="02020603050405020304" pitchFamily="18" charset="0"/>
              </a:rPr>
              <a:t>a </a:t>
            </a:r>
            <a:r>
              <a:rPr lang="ro-RO" sz="2800" b="1" dirty="0">
                <a:solidFill>
                  <a:srgbClr val="00319A"/>
                </a:solidFill>
                <a:latin typeface="Trebuchet MS" panose="020B0603020202020204" pitchFamily="34" charset="0"/>
                <a:cs typeface="Times New Roman" panose="02020603050405020304" pitchFamily="18" charset="0"/>
              </a:rPr>
              <a:t>eu</a:t>
            </a:r>
            <a:r>
              <a:rPr lang="en-US" sz="2800" b="1" dirty="0" err="1">
                <a:solidFill>
                  <a:srgbClr val="00319A"/>
                </a:solidFill>
                <a:latin typeface="Trebuchet MS" panose="020B0603020202020204" pitchFamily="34" charset="0"/>
                <a:cs typeface="Times New Roman" panose="02020603050405020304" pitchFamily="18" charset="0"/>
              </a:rPr>
              <a:t>ropean</a:t>
            </a:r>
            <a:r>
              <a:rPr lang="ro-RO" sz="2800" b="1" dirty="0">
                <a:solidFill>
                  <a:srgbClr val="00319A"/>
                </a:solidFill>
                <a:latin typeface="Trebuchet MS" panose="020B0603020202020204" pitchFamily="34" charset="0"/>
                <a:cs typeface="Times New Roman" panose="02020603050405020304" pitchFamily="18" charset="0"/>
              </a:rPr>
              <a:t>ă</a:t>
            </a:r>
            <a:r>
              <a:rPr lang="en-US" sz="2800" b="1" dirty="0">
                <a:solidFill>
                  <a:srgbClr val="00319A"/>
                </a:solidFill>
                <a:latin typeface="Trebuchet MS" panose="020B0603020202020204" pitchFamily="34" charset="0"/>
                <a:cs typeface="Times New Roman" panose="02020603050405020304" pitchFamily="18" charset="0"/>
              </a:rPr>
              <a:t> </a:t>
            </a:r>
            <a:r>
              <a:rPr lang="ro-RO" sz="2800" b="1" dirty="0">
                <a:solidFill>
                  <a:srgbClr val="00319A"/>
                </a:solidFill>
                <a:latin typeface="Trebuchet MS" panose="020B0603020202020204" pitchFamily="34" charset="0"/>
                <a:cs typeface="Times New Roman" panose="02020603050405020304" pitchFamily="18" charset="0"/>
              </a:rPr>
              <a:t>î</a:t>
            </a:r>
            <a:r>
              <a:rPr lang="en-US" sz="2800" b="1" dirty="0">
                <a:solidFill>
                  <a:srgbClr val="00319A"/>
                </a:solidFill>
                <a:latin typeface="Trebuchet MS" panose="020B0603020202020204" pitchFamily="34" charset="0"/>
                <a:cs typeface="Times New Roman" panose="02020603050405020304" pitchFamily="18" charset="0"/>
              </a:rPr>
              <a:t>n 2030</a:t>
            </a:r>
            <a:endParaRPr lang="en-US" sz="2800" dirty="0">
              <a:solidFill>
                <a:srgbClr val="00319A"/>
              </a:solidFill>
              <a:latin typeface="Trebuchet MS" panose="020B060302020202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479AC98B-7335-440E-BA4D-F85112FD8E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6007" y="1229927"/>
            <a:ext cx="2921619" cy="1558197"/>
          </a:xfrm>
          <a:prstGeom prst="rect">
            <a:avLst/>
          </a:prstGeom>
        </p:spPr>
      </p:pic>
    </p:spTree>
    <p:extLst>
      <p:ext uri="{BB962C8B-B14F-4D97-AF65-F5344CB8AC3E}">
        <p14:creationId xmlns:p14="http://schemas.microsoft.com/office/powerpoint/2010/main" val="1688311581"/>
      </p:ext>
    </p:extLst>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8" name="Title 1">
            <a:extLst>
              <a:ext uri="{FF2B5EF4-FFF2-40B4-BE49-F238E27FC236}">
                <a16:creationId xmlns:a16="http://schemas.microsoft.com/office/drawing/2014/main" xmlns="" id="{F1E95C0B-6E9A-4D90-B660-1F87A7F8E7A8}"/>
              </a:ext>
            </a:extLst>
          </p:cNvPr>
          <p:cNvSpPr txBox="1">
            <a:spLocks/>
          </p:cNvSpPr>
          <p:nvPr/>
        </p:nvSpPr>
        <p:spPr>
          <a:xfrm>
            <a:off x="643042" y="917061"/>
            <a:ext cx="9685324" cy="66460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900" b="1" i="0" u="none" strike="noStrike" kern="1200" cap="none" spc="0" normalizeH="0" baseline="0" noProof="0" dirty="0" smtClean="0">
                <a:ln>
                  <a:noFill/>
                </a:ln>
                <a:solidFill>
                  <a:srgbClr val="00319A"/>
                </a:solidFill>
                <a:effectLst/>
                <a:uLnTx/>
                <a:uFillTx/>
                <a:latin typeface="Trebuchet MS" panose="020B0603020202020204" pitchFamily="34" charset="0"/>
              </a:rPr>
              <a:t>2</a:t>
            </a:r>
            <a:r>
              <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rPr>
              <a:t>.</a:t>
            </a: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rPr>
              <a:t>Diploma European</a:t>
            </a: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ă –</a:t>
            </a:r>
            <a:r>
              <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rPr>
              <a:t> cerin</a:t>
            </a: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ț</a:t>
            </a:r>
            <a:r>
              <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rPr>
              <a:t>e  </a:t>
            </a:r>
          </a:p>
        </p:txBody>
      </p:sp>
      <p:sp>
        <p:nvSpPr>
          <p:cNvPr id="12" name="Content Placeholder 2">
            <a:extLst>
              <a:ext uri="{FF2B5EF4-FFF2-40B4-BE49-F238E27FC236}">
                <a16:creationId xmlns:a16="http://schemas.microsoft.com/office/drawing/2014/main" xmlns="" id="{11548708-EDCC-4BF7-8575-092CAABF4A37}"/>
              </a:ext>
            </a:extLst>
          </p:cNvPr>
          <p:cNvSpPr txBox="1">
            <a:spLocks/>
          </p:cNvSpPr>
          <p:nvPr/>
        </p:nvSpPr>
        <p:spPr>
          <a:xfrm>
            <a:off x="643042" y="1800929"/>
            <a:ext cx="10158308"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Recunoscu</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tă</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n pia</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muncii</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S</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permit</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angajarea</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oriunde</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endPar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S</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fie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dobandit</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prin</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programe</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scurte</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organizate</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n </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ță</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ri</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diferite</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S</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fie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axat</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pe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rezultatele</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nv</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ăță</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rii</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standard</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zate</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Digital</a:t>
            </a: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ă</a:t>
            </a:r>
            <a:r>
              <a:rPr lang="ro-RO" dirty="0">
                <a:solidFill>
                  <a:srgbClr val="00319A"/>
                </a:solidFill>
                <a:latin typeface="Trebuchet MS" panose="020B0603020202020204" pitchFamily="34" charset="0"/>
              </a:rPr>
              <a:t>;</a:t>
            </a:r>
            <a:endPar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Portabil</a:t>
            </a: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ă;</a:t>
            </a:r>
            <a:endPar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nregistrat</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na</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ional</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t>
            </a:r>
            <a:r>
              <a:rPr lang="ro-RO" dirty="0">
                <a:solidFill>
                  <a:srgbClr val="00319A"/>
                </a:solidFill>
                <a:latin typeface="Trebuchet MS" panose="020B0603020202020204" pitchFamily="34" charset="0"/>
              </a:rPr>
              <a:t>e</a:t>
            </a:r>
            <a:r>
              <a:rPr kumimoji="0" lang="en-US" sz="2400" b="0"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uropean</a:t>
            </a: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Bazat</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ă</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pe:</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sistemul</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nou</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ș</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a:t>
            </a:r>
            <a:r>
              <a:rPr lang="en-US" dirty="0">
                <a:solidFill>
                  <a:srgbClr val="00319A"/>
                </a:solidFill>
                <a:latin typeface="Trebuchet MS" panose="020B0603020202020204" pitchFamily="34" charset="0"/>
              </a:rPr>
              <a:t> </a:t>
            </a:r>
            <a:r>
              <a:rPr kumimoji="0" lang="en-US"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IA</a:t>
            </a: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US" noProof="0" dirty="0" err="1">
                <a:solidFill>
                  <a:srgbClr val="00319A"/>
                </a:solidFill>
                <a:latin typeface="Trebuchet MS" panose="020B0603020202020204" pitchFamily="34" charset="0"/>
              </a:rPr>
              <a:t>Implementare</a:t>
            </a:r>
            <a:r>
              <a:rPr lang="en-US" noProof="0" dirty="0">
                <a:solidFill>
                  <a:srgbClr val="00319A"/>
                </a:solidFill>
                <a:latin typeface="Trebuchet MS" panose="020B0603020202020204" pitchFamily="34" charset="0"/>
              </a:rPr>
              <a:t>:</a:t>
            </a:r>
            <a:r>
              <a:rPr lang="ro-RO" noProof="0" dirty="0">
                <a:solidFill>
                  <a:srgbClr val="00319A"/>
                </a:solidFill>
                <a:latin typeface="Trebuchet MS" panose="020B0603020202020204" pitchFamily="34" charset="0"/>
              </a:rPr>
              <a:t> </a:t>
            </a:r>
            <a:r>
              <a:rPr lang="en-US" noProof="0" dirty="0" smtClean="0">
                <a:solidFill>
                  <a:srgbClr val="00319A"/>
                </a:solidFill>
                <a:latin typeface="Trebuchet MS" panose="020B0603020202020204" pitchFamily="34" charset="0"/>
              </a:rPr>
              <a:t>2025-2030</a:t>
            </a:r>
            <a:r>
              <a:rPr lang="ro-RO" noProof="0" dirty="0" smtClean="0">
                <a:solidFill>
                  <a:srgbClr val="00319A"/>
                </a:solidFill>
                <a:latin typeface="Trebuchet MS" panose="020B0603020202020204" pitchFamily="34" charset="0"/>
              </a:rPr>
              <a:t>.</a:t>
            </a:r>
            <a:endPar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483987795"/>
      </p:ext>
    </p:extLst>
  </p:cSld>
  <p:clrMapOvr>
    <a:masterClrMapping/>
  </p:clrMapOvr>
  <p:transition spd="slow">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3605" y="5801340"/>
            <a:ext cx="1895386" cy="701854"/>
          </a:xfrm>
          <a:prstGeom prst="rect">
            <a:avLst/>
          </a:prstGeom>
        </p:spPr>
      </p:pic>
      <p:sp>
        <p:nvSpPr>
          <p:cNvPr id="8" name="Title 1">
            <a:extLst>
              <a:ext uri="{FF2B5EF4-FFF2-40B4-BE49-F238E27FC236}">
                <a16:creationId xmlns:a16="http://schemas.microsoft.com/office/drawing/2014/main" xmlns="" id="{F46A2FAB-DCBD-4CFE-B62A-02ECE1783D42}"/>
              </a:ext>
            </a:extLst>
          </p:cNvPr>
          <p:cNvSpPr txBox="1">
            <a:spLocks/>
          </p:cNvSpPr>
          <p:nvPr/>
        </p:nvSpPr>
        <p:spPr>
          <a:xfrm>
            <a:off x="1614196" y="2984620"/>
            <a:ext cx="4716935" cy="541035"/>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3</a:t>
            </a:r>
            <a:r>
              <a:rPr kumimoji="0" lang="en-US"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a:t>
            </a:r>
            <a:r>
              <a:rPr kumimoji="0" lang="ro-RO"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US" sz="60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Sistemul</a:t>
            </a:r>
            <a:r>
              <a:rPr kumimoji="0" lang="ro-RO"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US"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European  </a:t>
            </a:r>
          </a:p>
        </p:txBody>
      </p:sp>
      <p:pic>
        <p:nvPicPr>
          <p:cNvPr id="12" name="Content Placeholder 3">
            <a:extLst>
              <a:ext uri="{FF2B5EF4-FFF2-40B4-BE49-F238E27FC236}">
                <a16:creationId xmlns:a16="http://schemas.microsoft.com/office/drawing/2014/main" xmlns="" id="{CE272049-FE9E-44CB-B803-CC69BA10C1FF}"/>
              </a:ext>
            </a:extLst>
          </p:cNvPr>
          <p:cNvPicPr>
            <a:picLocks noChangeAspect="1"/>
          </p:cNvPicPr>
          <p:nvPr/>
        </p:nvPicPr>
        <p:blipFill>
          <a:blip r:embed="rId6"/>
          <a:stretch>
            <a:fillRect/>
          </a:stretch>
        </p:blipFill>
        <p:spPr>
          <a:xfrm>
            <a:off x="6943557" y="919122"/>
            <a:ext cx="3747078" cy="5368485"/>
          </a:xfrm>
          <a:prstGeom prst="rect">
            <a:avLst/>
          </a:prstGeom>
        </p:spPr>
      </p:pic>
    </p:spTree>
    <p:extLst>
      <p:ext uri="{BB962C8B-B14F-4D97-AF65-F5344CB8AC3E}">
        <p14:creationId xmlns:p14="http://schemas.microsoft.com/office/powerpoint/2010/main" val="3048964827"/>
      </p:ext>
    </p:extLst>
  </p:cSld>
  <p:clrMapOvr>
    <a:masterClrMapping/>
  </p:clrMapOvr>
  <p:transition spd="slow">
    <p:randomBar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3605" y="5789506"/>
            <a:ext cx="1895386" cy="701854"/>
          </a:xfrm>
          <a:prstGeom prst="rect">
            <a:avLst/>
          </a:prstGeom>
        </p:spPr>
      </p:pic>
      <p:sp>
        <p:nvSpPr>
          <p:cNvPr id="8" name="Title 1">
            <a:extLst>
              <a:ext uri="{FF2B5EF4-FFF2-40B4-BE49-F238E27FC236}">
                <a16:creationId xmlns:a16="http://schemas.microsoft.com/office/drawing/2014/main" xmlns="" id="{73FDC151-9A09-40A1-B3CF-635FC224D115}"/>
              </a:ext>
            </a:extLst>
          </p:cNvPr>
          <p:cNvSpPr txBox="1">
            <a:spLocks/>
          </p:cNvSpPr>
          <p:nvPr/>
        </p:nvSpPr>
        <p:spPr>
          <a:xfrm>
            <a:off x="886312" y="2564260"/>
            <a:ext cx="1586301" cy="631651"/>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2" name="Content Placeholder 3">
            <a:extLst>
              <a:ext uri="{FF2B5EF4-FFF2-40B4-BE49-F238E27FC236}">
                <a16:creationId xmlns:a16="http://schemas.microsoft.com/office/drawing/2014/main" xmlns="" id="{ECC1E8D1-8309-4A2C-BDA1-3E3222C95302}"/>
              </a:ext>
            </a:extLst>
          </p:cNvPr>
          <p:cNvPicPr>
            <a:picLocks noChangeAspect="1"/>
          </p:cNvPicPr>
          <p:nvPr/>
        </p:nvPicPr>
        <p:blipFill>
          <a:blip r:embed="rId6"/>
          <a:stretch>
            <a:fillRect/>
          </a:stretch>
        </p:blipFill>
        <p:spPr>
          <a:xfrm>
            <a:off x="6250243" y="1405388"/>
            <a:ext cx="5824390" cy="3996449"/>
          </a:xfrm>
          <a:prstGeom prst="rect">
            <a:avLst/>
          </a:prstGeom>
        </p:spPr>
      </p:pic>
      <p:sp>
        <p:nvSpPr>
          <p:cNvPr id="13" name="Title 1">
            <a:extLst>
              <a:ext uri="{FF2B5EF4-FFF2-40B4-BE49-F238E27FC236}">
                <a16:creationId xmlns:a16="http://schemas.microsoft.com/office/drawing/2014/main" xmlns="" id="{A4BC5AF2-28A5-4AC9-8A8C-6A23DC1C2131}"/>
              </a:ext>
            </a:extLst>
          </p:cNvPr>
          <p:cNvSpPr txBox="1">
            <a:spLocks/>
          </p:cNvSpPr>
          <p:nvPr/>
        </p:nvSpPr>
        <p:spPr>
          <a:xfrm>
            <a:off x="319781" y="2066650"/>
            <a:ext cx="7525511" cy="102132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319A"/>
                </a:solidFill>
                <a:effectLst/>
                <a:uLnTx/>
                <a:uFillTx/>
                <a:latin typeface="Trebuchet MS" panose="020B0603020202020204" pitchFamily="34" charset="0"/>
              </a:rPr>
              <a:t>4</a:t>
            </a:r>
            <a:r>
              <a:rPr kumimoji="0" lang="en-US" sz="3200" b="1" i="0" u="none" strike="noStrike" kern="1200" cap="none" spc="0" normalizeH="0" baseline="0" noProof="0" dirty="0">
                <a:ln>
                  <a:noFill/>
                </a:ln>
                <a:solidFill>
                  <a:srgbClr val="00319A"/>
                </a:solidFill>
                <a:effectLst/>
                <a:uLnTx/>
                <a:uFillTx/>
                <a:latin typeface="Trebuchet MS" panose="020B0603020202020204" pitchFamily="34" charset="0"/>
              </a:rPr>
              <a:t>.</a:t>
            </a:r>
            <a:r>
              <a:rPr kumimoji="0" lang="ro-RO" sz="3200" b="1"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ro-RO" sz="3200" b="1" i="0" u="none" strike="noStrike" kern="1200" cap="none" spc="0" normalizeH="0" baseline="0" noProof="0" dirty="0" smtClean="0">
                <a:ln>
                  <a:noFill/>
                </a:ln>
                <a:solidFill>
                  <a:srgbClr val="00319A"/>
                </a:solidFill>
                <a:effectLst/>
                <a:uLnTx/>
                <a:uFillTx/>
                <a:latin typeface="Trebuchet MS" panose="020B0603020202020204" pitchFamily="34" charset="0"/>
              </a:rPr>
              <a:t>EQF</a:t>
            </a:r>
            <a:r>
              <a:rPr lang="ro-RO" sz="3200" b="1" dirty="0">
                <a:solidFill>
                  <a:srgbClr val="00319A"/>
                </a:solidFill>
                <a:latin typeface="Trebuchet MS" panose="020B0603020202020204" pitchFamily="34" charset="0"/>
              </a:rPr>
              <a:t> </a:t>
            </a:r>
            <a:r>
              <a:rPr lang="ro-RO" sz="3200" b="1" dirty="0" smtClean="0">
                <a:solidFill>
                  <a:srgbClr val="00319A"/>
                </a:solidFill>
                <a:latin typeface="Trebuchet MS" panose="020B0603020202020204" pitchFamily="34" charset="0"/>
              </a:rPr>
              <a:t>- </a:t>
            </a:r>
            <a:r>
              <a:rPr lang="en-US" sz="3200" b="1" dirty="0" err="1" smtClean="0">
                <a:solidFill>
                  <a:srgbClr val="00319A"/>
                </a:solidFill>
                <a:latin typeface="Trebuchet MS" panose="020B0603020202020204" pitchFamily="34" charset="0"/>
              </a:rPr>
              <a:t>Dezvoltare</a:t>
            </a:r>
            <a:r>
              <a:rPr lang="en-US" sz="3200" b="1" dirty="0" smtClean="0">
                <a:solidFill>
                  <a:srgbClr val="00319A"/>
                </a:solidFill>
                <a:latin typeface="Trebuchet MS" panose="020B0603020202020204" pitchFamily="34" charset="0"/>
              </a:rPr>
              <a:t> </a:t>
            </a:r>
            <a:r>
              <a:rPr lang="en-US" sz="3200" b="1" dirty="0" err="1">
                <a:solidFill>
                  <a:srgbClr val="00319A"/>
                </a:solidFill>
                <a:latin typeface="Trebuchet MS" panose="020B0603020202020204" pitchFamily="34" charset="0"/>
              </a:rPr>
              <a:t>profesional</a:t>
            </a:r>
            <a:r>
              <a:rPr lang="ro-RO" sz="3200" b="1" dirty="0">
                <a:solidFill>
                  <a:srgbClr val="00319A"/>
                </a:solidFill>
                <a:latin typeface="Trebuchet MS" panose="020B0603020202020204" pitchFamily="34" charset="0"/>
              </a:rPr>
              <a:t>ă</a:t>
            </a:r>
            <a:r>
              <a:rPr lang="en-US" sz="3200" b="1" dirty="0">
                <a:solidFill>
                  <a:srgbClr val="00319A"/>
                </a:solidFill>
                <a:latin typeface="Trebuchet MS" panose="020B0603020202020204" pitchFamily="34" charset="0"/>
              </a:rPr>
              <a:t> </a:t>
            </a:r>
            <a:endParaRPr kumimoji="0" lang="en-US" sz="3200" b="1" i="0" u="none" strike="noStrike" kern="1200" cap="none" spc="0" normalizeH="0" baseline="0" noProof="0" dirty="0">
              <a:ln>
                <a:noFill/>
              </a:ln>
              <a:solidFill>
                <a:srgbClr val="00319A"/>
              </a:solidFill>
              <a:effectLst/>
              <a:uLnTx/>
              <a:uFillTx/>
              <a:latin typeface="Trebuchet MS" panose="020B0603020202020204" pitchFamily="34" charset="0"/>
            </a:endParaRPr>
          </a:p>
        </p:txBody>
      </p:sp>
    </p:spTree>
    <p:extLst>
      <p:ext uri="{BB962C8B-B14F-4D97-AF65-F5344CB8AC3E}">
        <p14:creationId xmlns:p14="http://schemas.microsoft.com/office/powerpoint/2010/main" val="4223551776"/>
      </p:ext>
    </p:extLst>
  </p:cSld>
  <p:clrMapOvr>
    <a:masterClrMapping/>
  </p:clrMapOvr>
  <p:transition spd="slow">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52226"/>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244"/>
            <a:ext cx="1895386" cy="701854"/>
          </a:xfrm>
          <a:prstGeom prst="rect">
            <a:avLst/>
          </a:prstGeom>
        </p:spPr>
      </p:pic>
      <p:grpSp>
        <p:nvGrpSpPr>
          <p:cNvPr id="8" name="Group 7">
            <a:extLst>
              <a:ext uri="{FF2B5EF4-FFF2-40B4-BE49-F238E27FC236}">
                <a16:creationId xmlns:a16="http://schemas.microsoft.com/office/drawing/2014/main" xmlns="" id="{7B41C4C0-7983-455E-8DF3-08932CE01487}"/>
              </a:ext>
            </a:extLst>
          </p:cNvPr>
          <p:cNvGrpSpPr/>
          <p:nvPr/>
        </p:nvGrpSpPr>
        <p:grpSpPr>
          <a:xfrm>
            <a:off x="7129766" y="1030491"/>
            <a:ext cx="4333268" cy="4752895"/>
            <a:chOff x="0" y="-1"/>
            <a:chExt cx="5284191" cy="6057230"/>
          </a:xfrm>
        </p:grpSpPr>
        <p:grpSp>
          <p:nvGrpSpPr>
            <p:cNvPr id="12" name="Group 11">
              <a:extLst>
                <a:ext uri="{FF2B5EF4-FFF2-40B4-BE49-F238E27FC236}">
                  <a16:creationId xmlns:a16="http://schemas.microsoft.com/office/drawing/2014/main" xmlns="" id="{E31F6AAB-02CF-48A2-AE8F-D24DA366481A}"/>
                </a:ext>
              </a:extLst>
            </p:cNvPr>
            <p:cNvGrpSpPr/>
            <p:nvPr/>
          </p:nvGrpSpPr>
          <p:grpSpPr>
            <a:xfrm>
              <a:off x="0" y="-1"/>
              <a:ext cx="5141577" cy="5222801"/>
              <a:chOff x="0" y="-1"/>
              <a:chExt cx="5587799" cy="5676250"/>
            </a:xfrm>
          </p:grpSpPr>
          <p:sp>
            <p:nvSpPr>
              <p:cNvPr id="27" name="Oval 26">
                <a:extLst>
                  <a:ext uri="{FF2B5EF4-FFF2-40B4-BE49-F238E27FC236}">
                    <a16:creationId xmlns:a16="http://schemas.microsoft.com/office/drawing/2014/main" xmlns="" id="{93EB93B9-659F-45A9-BE23-6EB8E426D0C0}"/>
                  </a:ext>
                </a:extLst>
              </p:cNvPr>
              <p:cNvSpPr/>
              <p:nvPr/>
            </p:nvSpPr>
            <p:spPr>
              <a:xfrm>
                <a:off x="0" y="-1"/>
                <a:ext cx="5587799" cy="56762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xmlns="" id="{E493A8C0-E0C6-479A-9E35-D9EF533B9085}"/>
                  </a:ext>
                </a:extLst>
              </p:cNvPr>
              <p:cNvSpPr/>
              <p:nvPr/>
            </p:nvSpPr>
            <p:spPr>
              <a:xfrm>
                <a:off x="1797269" y="1844565"/>
                <a:ext cx="2044866" cy="207716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xmlns="" id="{BC09D7B6-1B3B-40AC-8B4F-340BB1B9CEE4}"/>
                  </a:ext>
                </a:extLst>
              </p:cNvPr>
              <p:cNvCxnSpPr/>
              <p:nvPr/>
            </p:nvCxnSpPr>
            <p:spPr>
              <a:xfrm flipV="1">
                <a:off x="2822027" y="15765"/>
                <a:ext cx="0" cy="1826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7B4970EB-CFDB-4785-B96B-DADDEB9F44E4}"/>
                  </a:ext>
                </a:extLst>
              </p:cNvPr>
              <p:cNvCxnSpPr/>
              <p:nvPr/>
            </p:nvCxnSpPr>
            <p:spPr>
              <a:xfrm flipV="1">
                <a:off x="3657600" y="1056290"/>
                <a:ext cx="1299111" cy="1217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F7AA085B-7F1E-4A70-8032-2A084C0FFC52}"/>
                  </a:ext>
                </a:extLst>
              </p:cNvPr>
              <p:cNvCxnSpPr/>
              <p:nvPr/>
            </p:nvCxnSpPr>
            <p:spPr>
              <a:xfrm flipH="1" flipV="1">
                <a:off x="1292772" y="441434"/>
                <a:ext cx="957484" cy="158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A88FFE9F-7ADE-4D45-BAED-1B99C408B959}"/>
                  </a:ext>
                </a:extLst>
              </p:cNvPr>
              <p:cNvCxnSpPr/>
              <p:nvPr/>
            </p:nvCxnSpPr>
            <p:spPr>
              <a:xfrm flipV="1">
                <a:off x="3827736" y="2992164"/>
                <a:ext cx="17418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385E7795-8DE9-450C-9940-8CF96E19E2A2}"/>
                  </a:ext>
                </a:extLst>
              </p:cNvPr>
              <p:cNvCxnSpPr/>
              <p:nvPr/>
            </p:nvCxnSpPr>
            <p:spPr>
              <a:xfrm flipV="1">
                <a:off x="94593" y="3058510"/>
                <a:ext cx="1708810" cy="5637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117DA19E-B1AC-4BB1-ABA3-27FCE0679F5E}"/>
                  </a:ext>
                </a:extLst>
              </p:cNvPr>
              <p:cNvCxnSpPr/>
              <p:nvPr/>
            </p:nvCxnSpPr>
            <p:spPr>
              <a:xfrm flipV="1">
                <a:off x="2837793" y="3909848"/>
                <a:ext cx="0" cy="1759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31406BA2-4DA0-4FD3-AA43-0C642CAF61F4}"/>
                  </a:ext>
                </a:extLst>
              </p:cNvPr>
              <p:cNvCxnSpPr/>
              <p:nvPr/>
            </p:nvCxnSpPr>
            <p:spPr>
              <a:xfrm>
                <a:off x="3531476" y="3626069"/>
                <a:ext cx="1227859" cy="1217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313177D-DB68-4B51-9379-66828C7F55AA}"/>
                  </a:ext>
                </a:extLst>
              </p:cNvPr>
              <p:cNvCxnSpPr/>
              <p:nvPr/>
            </p:nvCxnSpPr>
            <p:spPr>
              <a:xfrm flipH="1">
                <a:off x="1150883" y="3720662"/>
                <a:ext cx="1076325" cy="1428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D2D73AE9-AB82-4F25-8F4D-F2932AFD2D54}"/>
                  </a:ext>
                </a:extLst>
              </p:cNvPr>
              <p:cNvCxnSpPr/>
              <p:nvPr/>
            </p:nvCxnSpPr>
            <p:spPr>
              <a:xfrm flipH="1" flipV="1">
                <a:off x="220717" y="1749972"/>
                <a:ext cx="1628280" cy="828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 Box 2">
              <a:extLst>
                <a:ext uri="{FF2B5EF4-FFF2-40B4-BE49-F238E27FC236}">
                  <a16:creationId xmlns:a16="http://schemas.microsoft.com/office/drawing/2014/main" xmlns="" id="{3D645A93-A6CA-4A61-9436-E38AF8C716F2}"/>
                </a:ext>
              </a:extLst>
            </p:cNvPr>
            <p:cNvSpPr txBox="1">
              <a:spLocks noChangeArrowheads="1"/>
            </p:cNvSpPr>
            <p:nvPr/>
          </p:nvSpPr>
          <p:spPr bwMode="auto">
            <a:xfrm>
              <a:off x="2768012" y="888515"/>
              <a:ext cx="1792873" cy="92412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Educație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xmlns="" id="{DC2CC425-AC97-47CE-B21F-9BEE370B3F85}"/>
                </a:ext>
              </a:extLst>
            </p:cNvPr>
            <p:cNvSpPr txBox="1">
              <a:spLocks noChangeArrowheads="1"/>
            </p:cNvSpPr>
            <p:nvPr/>
          </p:nvSpPr>
          <p:spPr bwMode="auto">
            <a:xfrm>
              <a:off x="3671392" y="1689134"/>
              <a:ext cx="1612799" cy="114540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Arte/Istorie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xmlns="" id="{B939A6A7-86B5-45D3-9E0E-56F8343421DA}"/>
                </a:ext>
              </a:extLst>
            </p:cNvPr>
            <p:cNvSpPr txBox="1">
              <a:spLocks noChangeArrowheads="1"/>
            </p:cNvSpPr>
            <p:nvPr/>
          </p:nvSpPr>
          <p:spPr bwMode="auto">
            <a:xfrm>
              <a:off x="3761216" y="3161656"/>
              <a:ext cx="1350250" cy="123977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3. Științe Sociale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a:extLst>
                <a:ext uri="{FF2B5EF4-FFF2-40B4-BE49-F238E27FC236}">
                  <a16:creationId xmlns:a16="http://schemas.microsoft.com/office/drawing/2014/main" xmlns="" id="{7BF9D873-3AE1-483F-A3A4-3F8150978986}"/>
                </a:ext>
              </a:extLst>
            </p:cNvPr>
            <p:cNvSpPr txBox="1">
              <a:spLocks noChangeArrowheads="1"/>
            </p:cNvSpPr>
            <p:nvPr/>
          </p:nvSpPr>
          <p:spPr bwMode="auto">
            <a:xfrm>
              <a:off x="2808451" y="4172099"/>
              <a:ext cx="1620300" cy="104411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4. Administrație și management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
              <a:extLst>
                <a:ext uri="{FF2B5EF4-FFF2-40B4-BE49-F238E27FC236}">
                  <a16:creationId xmlns:a16="http://schemas.microsoft.com/office/drawing/2014/main" xmlns="" id="{57FEDB52-984C-4E83-ADA6-07E335619B4E}"/>
                </a:ext>
              </a:extLst>
            </p:cNvPr>
            <p:cNvSpPr txBox="1">
              <a:spLocks noChangeArrowheads="1"/>
            </p:cNvSpPr>
            <p:nvPr/>
          </p:nvSpPr>
          <p:spPr bwMode="auto">
            <a:xfrm>
              <a:off x="1524917" y="4118127"/>
              <a:ext cx="1432766" cy="114905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 Științe Naturale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xmlns="" id="{A85F0672-6D27-40B4-BC49-288F3802F56B}"/>
                </a:ext>
              </a:extLst>
            </p:cNvPr>
            <p:cNvSpPr txBox="1">
              <a:spLocks noChangeArrowheads="1"/>
            </p:cNvSpPr>
            <p:nvPr/>
          </p:nvSpPr>
          <p:spPr bwMode="auto">
            <a:xfrm>
              <a:off x="747445" y="3499397"/>
              <a:ext cx="960176" cy="86046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6. IT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xmlns="" id="{C8229B9D-263A-462F-AEE5-0314F49C9C4D}"/>
                </a:ext>
              </a:extLst>
            </p:cNvPr>
            <p:cNvSpPr txBox="1">
              <a:spLocks noChangeArrowheads="1"/>
            </p:cNvSpPr>
            <p:nvPr/>
          </p:nvSpPr>
          <p:spPr bwMode="auto">
            <a:xfrm>
              <a:off x="281534" y="2265643"/>
              <a:ext cx="1177718" cy="91592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7. Inginerie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xmlns="" id="{0B3DFDDC-07F9-4540-ABF3-DA53C5661996}"/>
                </a:ext>
              </a:extLst>
            </p:cNvPr>
            <p:cNvSpPr txBox="1">
              <a:spLocks noChangeArrowheads="1"/>
            </p:cNvSpPr>
            <p:nvPr/>
          </p:nvSpPr>
          <p:spPr bwMode="auto">
            <a:xfrm>
              <a:off x="735101" y="1291257"/>
              <a:ext cx="1282738" cy="90234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8. Agricultură</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xmlns="" id="{73960AA7-3BB4-45DC-8B23-F5662B498CF1}"/>
                </a:ext>
              </a:extLst>
            </p:cNvPr>
            <p:cNvSpPr txBox="1">
              <a:spLocks noChangeArrowheads="1"/>
            </p:cNvSpPr>
            <p:nvPr/>
          </p:nvSpPr>
          <p:spPr bwMode="auto">
            <a:xfrm>
              <a:off x="1563712" y="725938"/>
              <a:ext cx="1717818" cy="104769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9. Sănătate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
              <a:extLst>
                <a:ext uri="{FF2B5EF4-FFF2-40B4-BE49-F238E27FC236}">
                  <a16:creationId xmlns:a16="http://schemas.microsoft.com/office/drawing/2014/main" xmlns="" id="{7EFC562F-5B70-49F6-8885-5D4CFA2983C6}"/>
                </a:ext>
              </a:extLst>
            </p:cNvPr>
            <p:cNvSpPr txBox="1">
              <a:spLocks noChangeArrowheads="1"/>
            </p:cNvSpPr>
            <p:nvPr/>
          </p:nvSpPr>
          <p:spPr bwMode="auto">
            <a:xfrm>
              <a:off x="2189121" y="2244428"/>
              <a:ext cx="1153930" cy="101727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2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QA</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xmlns="" id="{4E089156-7E0F-4AE7-86AD-FAB36FF8F147}"/>
                </a:ext>
              </a:extLst>
            </p:cNvPr>
            <p:cNvSpPr txBox="1">
              <a:spLocks noChangeArrowheads="1"/>
            </p:cNvSpPr>
            <p:nvPr/>
          </p:nvSpPr>
          <p:spPr bwMode="auto">
            <a:xfrm>
              <a:off x="87032" y="5343139"/>
              <a:ext cx="5105077" cy="71409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o-RO" sz="12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Sistem de QA organizat pe instituții și 9 domenii ISCED</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8" name="Title 1">
            <a:extLst>
              <a:ext uri="{FF2B5EF4-FFF2-40B4-BE49-F238E27FC236}">
                <a16:creationId xmlns:a16="http://schemas.microsoft.com/office/drawing/2014/main" xmlns="" id="{E4BAA885-A7C2-4348-9F39-D982E24B9A5F}"/>
              </a:ext>
            </a:extLst>
          </p:cNvPr>
          <p:cNvSpPr txBox="1">
            <a:spLocks/>
          </p:cNvSpPr>
          <p:nvPr/>
        </p:nvSpPr>
        <p:spPr>
          <a:xfrm>
            <a:off x="9334" y="2556907"/>
            <a:ext cx="6513704" cy="10039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5</a:t>
            </a:r>
            <a:r>
              <a:rPr kumimoji="0" lang="en-US"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a:t>
            </a:r>
            <a:r>
              <a:rPr kumimoji="0" lang="ro-RO"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Sistem de QA </a:t>
            </a:r>
            <a:r>
              <a:rPr kumimoji="0" lang="en-US" sz="31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pe</a:t>
            </a:r>
            <a:r>
              <a:rPr kumimoji="0" lang="en-US"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en-US" sz="3100" b="1" i="0" u="none" strike="noStrike" kern="1200" cap="none" spc="0" normalizeH="0" baseline="0" noProof="0" dirty="0" err="1">
                <a:ln>
                  <a:noFill/>
                </a:ln>
                <a:solidFill>
                  <a:srgbClr val="00319A"/>
                </a:solidFill>
                <a:effectLst/>
                <a:uLnTx/>
                <a:uFillTx/>
                <a:latin typeface="Trebuchet MS" panose="020B0603020202020204" pitchFamily="34" charset="0"/>
                <a:ea typeface="+mj-ea"/>
                <a:cs typeface="+mj-cs"/>
              </a:rPr>
              <a:t>domenii</a:t>
            </a:r>
            <a:r>
              <a:rPr kumimoji="0" lang="en-US"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ro-RO" sz="31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ISCED</a:t>
            </a:r>
          </a:p>
        </p:txBody>
      </p:sp>
    </p:spTree>
    <p:extLst>
      <p:ext uri="{BB962C8B-B14F-4D97-AF65-F5344CB8AC3E}">
        <p14:creationId xmlns:p14="http://schemas.microsoft.com/office/powerpoint/2010/main" val="1455125835"/>
      </p:ext>
    </p:extLst>
  </p:cSld>
  <p:clrMapOvr>
    <a:masterClrMapping/>
  </p:clrMapOvr>
  <p:transition spd="slow">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8" name="Content Placeholder 2">
            <a:extLst>
              <a:ext uri="{FF2B5EF4-FFF2-40B4-BE49-F238E27FC236}">
                <a16:creationId xmlns:a16="http://schemas.microsoft.com/office/drawing/2014/main" xmlns="" id="{8399E38A-0B4A-4021-9D88-46E1C12331BC}"/>
              </a:ext>
            </a:extLst>
          </p:cNvPr>
          <p:cNvSpPr txBox="1">
            <a:spLocks/>
          </p:cNvSpPr>
          <p:nvPr/>
        </p:nvSpPr>
        <p:spPr>
          <a:xfrm>
            <a:off x="325515" y="272534"/>
            <a:ext cx="10515600" cy="57403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12" name="Group 11">
            <a:extLst>
              <a:ext uri="{FF2B5EF4-FFF2-40B4-BE49-F238E27FC236}">
                <a16:creationId xmlns:a16="http://schemas.microsoft.com/office/drawing/2014/main" xmlns="" id="{D612214E-52FD-4879-9A11-BBA15C75EF18}"/>
              </a:ext>
            </a:extLst>
          </p:cNvPr>
          <p:cNvGrpSpPr/>
          <p:nvPr/>
        </p:nvGrpSpPr>
        <p:grpSpPr>
          <a:xfrm>
            <a:off x="5828846" y="1030224"/>
            <a:ext cx="6128952" cy="4679091"/>
            <a:chOff x="0" y="-11922"/>
            <a:chExt cx="7144744" cy="6643311"/>
          </a:xfrm>
        </p:grpSpPr>
        <p:sp>
          <p:nvSpPr>
            <p:cNvPr id="13" name="Isosceles Triangle 12">
              <a:extLst>
                <a:ext uri="{FF2B5EF4-FFF2-40B4-BE49-F238E27FC236}">
                  <a16:creationId xmlns:a16="http://schemas.microsoft.com/office/drawing/2014/main" xmlns="" id="{CBCFAA30-022B-4625-809C-6C6DE8D4C794}"/>
                </a:ext>
              </a:extLst>
            </p:cNvPr>
            <p:cNvSpPr/>
            <p:nvPr/>
          </p:nvSpPr>
          <p:spPr>
            <a:xfrm>
              <a:off x="0" y="-11922"/>
              <a:ext cx="7144744" cy="6604813"/>
            </a:xfrm>
            <a:prstGeom prst="triangle">
              <a:avLst/>
            </a:prstGeom>
            <a:no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xmlns="" id="{488BA1C2-1C45-4EF9-88BD-16B37F61A36E}"/>
                </a:ext>
              </a:extLst>
            </p:cNvPr>
            <p:cNvCxnSpPr/>
            <p:nvPr/>
          </p:nvCxnSpPr>
          <p:spPr>
            <a:xfrm>
              <a:off x="336357" y="5905395"/>
              <a:ext cx="6459404" cy="0"/>
            </a:xfrm>
            <a:prstGeom prst="line">
              <a:avLst/>
            </a:prstGeom>
            <a:noFill/>
            <a:ln w="19050" cap="flat" cmpd="sng" algn="ctr">
              <a:solidFill>
                <a:sysClr val="windowText" lastClr="000000"/>
              </a:solidFill>
              <a:prstDash val="solid"/>
              <a:miter lim="800000"/>
            </a:ln>
            <a:effectLst/>
          </p:spPr>
        </p:cxnSp>
        <p:cxnSp>
          <p:nvCxnSpPr>
            <p:cNvPr id="18" name="Straight Connector 17">
              <a:extLst>
                <a:ext uri="{FF2B5EF4-FFF2-40B4-BE49-F238E27FC236}">
                  <a16:creationId xmlns:a16="http://schemas.microsoft.com/office/drawing/2014/main" xmlns="" id="{6C24EC5B-3F21-4460-8C3E-A243F65CECFC}"/>
                </a:ext>
              </a:extLst>
            </p:cNvPr>
            <p:cNvCxnSpPr/>
            <p:nvPr/>
          </p:nvCxnSpPr>
          <p:spPr>
            <a:xfrm>
              <a:off x="774665" y="5158861"/>
              <a:ext cx="5593710" cy="0"/>
            </a:xfrm>
            <a:prstGeom prst="line">
              <a:avLst/>
            </a:prstGeom>
            <a:noFill/>
            <a:ln w="19050" cap="flat" cmpd="sng" algn="ctr">
              <a:solidFill>
                <a:sysClr val="windowText" lastClr="000000"/>
              </a:solidFill>
              <a:prstDash val="solid"/>
              <a:miter lim="800000"/>
            </a:ln>
            <a:effectLst/>
          </p:spPr>
        </p:cxnSp>
        <p:cxnSp>
          <p:nvCxnSpPr>
            <p:cNvPr id="19" name="Straight Connector 18">
              <a:extLst>
                <a:ext uri="{FF2B5EF4-FFF2-40B4-BE49-F238E27FC236}">
                  <a16:creationId xmlns:a16="http://schemas.microsoft.com/office/drawing/2014/main" xmlns="" id="{1012DFAB-3B9D-4356-8A6E-25ACD2CDE4DC}"/>
                </a:ext>
              </a:extLst>
            </p:cNvPr>
            <p:cNvCxnSpPr/>
            <p:nvPr/>
          </p:nvCxnSpPr>
          <p:spPr>
            <a:xfrm>
              <a:off x="1213197" y="4333179"/>
              <a:ext cx="4661425" cy="0"/>
            </a:xfrm>
            <a:prstGeom prst="line">
              <a:avLst/>
            </a:prstGeom>
            <a:noFill/>
            <a:ln w="19050" cap="flat" cmpd="sng" algn="ctr">
              <a:solidFill>
                <a:sysClr val="windowText" lastClr="000000"/>
              </a:solidFill>
              <a:prstDash val="solid"/>
              <a:miter lim="800000"/>
            </a:ln>
            <a:effectLst/>
          </p:spPr>
        </p:cxnSp>
        <p:cxnSp>
          <p:nvCxnSpPr>
            <p:cNvPr id="20" name="Straight Connector 19">
              <a:extLst>
                <a:ext uri="{FF2B5EF4-FFF2-40B4-BE49-F238E27FC236}">
                  <a16:creationId xmlns:a16="http://schemas.microsoft.com/office/drawing/2014/main" xmlns="" id="{FD4B2333-3EB3-4D42-8B61-71528384BA98}"/>
                </a:ext>
              </a:extLst>
            </p:cNvPr>
            <p:cNvCxnSpPr/>
            <p:nvPr/>
          </p:nvCxnSpPr>
          <p:spPr>
            <a:xfrm>
              <a:off x="1693575" y="3433816"/>
              <a:ext cx="3729140" cy="0"/>
            </a:xfrm>
            <a:prstGeom prst="line">
              <a:avLst/>
            </a:prstGeom>
            <a:noFill/>
            <a:ln w="19050" cap="flat" cmpd="sng" algn="ctr">
              <a:solidFill>
                <a:sysClr val="windowText" lastClr="000000"/>
              </a:solidFill>
              <a:prstDash val="solid"/>
              <a:miter lim="800000"/>
            </a:ln>
            <a:effectLst/>
          </p:spPr>
        </p:cxnSp>
        <p:cxnSp>
          <p:nvCxnSpPr>
            <p:cNvPr id="21" name="Straight Connector 20">
              <a:extLst>
                <a:ext uri="{FF2B5EF4-FFF2-40B4-BE49-F238E27FC236}">
                  <a16:creationId xmlns:a16="http://schemas.microsoft.com/office/drawing/2014/main" xmlns="" id="{95604579-8C11-45D6-9DB9-BDB093986C32}"/>
                </a:ext>
              </a:extLst>
            </p:cNvPr>
            <p:cNvCxnSpPr/>
            <p:nvPr/>
          </p:nvCxnSpPr>
          <p:spPr>
            <a:xfrm>
              <a:off x="2215122" y="2451194"/>
              <a:ext cx="2663672" cy="0"/>
            </a:xfrm>
            <a:prstGeom prst="line">
              <a:avLst/>
            </a:prstGeom>
            <a:noFill/>
            <a:ln w="19050" cap="flat" cmpd="sng" algn="ctr">
              <a:solidFill>
                <a:sysClr val="windowText" lastClr="000000"/>
              </a:solidFill>
              <a:prstDash val="solid"/>
              <a:miter lim="800000"/>
            </a:ln>
            <a:effectLst/>
          </p:spPr>
        </p:cxnSp>
        <p:cxnSp>
          <p:nvCxnSpPr>
            <p:cNvPr id="22" name="Straight Connector 21">
              <a:extLst>
                <a:ext uri="{FF2B5EF4-FFF2-40B4-BE49-F238E27FC236}">
                  <a16:creationId xmlns:a16="http://schemas.microsoft.com/office/drawing/2014/main" xmlns="" id="{1C2F4F08-A052-4A65-9306-B17790E01930}"/>
                </a:ext>
              </a:extLst>
            </p:cNvPr>
            <p:cNvCxnSpPr/>
            <p:nvPr/>
          </p:nvCxnSpPr>
          <p:spPr>
            <a:xfrm>
              <a:off x="2749189" y="1523146"/>
              <a:ext cx="1664795" cy="0"/>
            </a:xfrm>
            <a:prstGeom prst="line">
              <a:avLst/>
            </a:prstGeom>
            <a:noFill/>
            <a:ln w="19050" cap="flat" cmpd="sng" algn="ctr">
              <a:solidFill>
                <a:sysClr val="windowText" lastClr="000000"/>
              </a:solidFill>
              <a:prstDash val="solid"/>
              <a:miter lim="800000"/>
            </a:ln>
            <a:effectLst/>
          </p:spPr>
        </p:cxnSp>
        <p:sp>
          <p:nvSpPr>
            <p:cNvPr id="23" name="Text Box 2">
              <a:extLst>
                <a:ext uri="{FF2B5EF4-FFF2-40B4-BE49-F238E27FC236}">
                  <a16:creationId xmlns:a16="http://schemas.microsoft.com/office/drawing/2014/main" xmlns="" id="{E66BD7CD-4BAE-4821-B521-1F58427CD3F1}"/>
                </a:ext>
              </a:extLst>
            </p:cNvPr>
            <p:cNvSpPr txBox="1">
              <a:spLocks noChangeArrowheads="1"/>
            </p:cNvSpPr>
            <p:nvPr/>
          </p:nvSpPr>
          <p:spPr bwMode="auto">
            <a:xfrm>
              <a:off x="2547098" y="579561"/>
              <a:ext cx="1999392" cy="90221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EU</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degree</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xmlns="" id="{557C9C3D-AEAC-4F5A-B00F-8247AC412658}"/>
                </a:ext>
              </a:extLst>
            </p:cNvPr>
            <p:cNvSpPr txBox="1">
              <a:spLocks noChangeArrowheads="1"/>
            </p:cNvSpPr>
            <p:nvPr/>
          </p:nvSpPr>
          <p:spPr bwMode="auto">
            <a:xfrm>
              <a:off x="2397872" y="1481037"/>
              <a:ext cx="2430206" cy="93599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Diplomă &amp;</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Europass</a:t>
              </a: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Supliment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Europass</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2">
              <a:extLst>
                <a:ext uri="{FF2B5EF4-FFF2-40B4-BE49-F238E27FC236}">
                  <a16:creationId xmlns:a16="http://schemas.microsoft.com/office/drawing/2014/main" xmlns="" id="{78F70599-6432-4DF7-8549-305AF54747C0}"/>
                </a:ext>
              </a:extLst>
            </p:cNvPr>
            <p:cNvSpPr txBox="1">
              <a:spLocks noChangeArrowheads="1"/>
            </p:cNvSpPr>
            <p:nvPr/>
          </p:nvSpPr>
          <p:spPr bwMode="auto">
            <a:xfrm>
              <a:off x="1823214" y="2485359"/>
              <a:ext cx="3462773" cy="112174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Modele de standarde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programe</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 calificare profesională pe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domenii ISCED/ISCO</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xmlns="" id="{DEDEB7A7-2CC7-4D02-B1B1-A9405D507097}"/>
                </a:ext>
              </a:extLst>
            </p:cNvPr>
            <p:cNvSpPr txBox="1">
              <a:spLocks noChangeArrowheads="1"/>
            </p:cNvSpPr>
            <p:nvPr/>
          </p:nvSpPr>
          <p:spPr bwMode="auto">
            <a:xfrm>
              <a:off x="1192085" y="3515676"/>
              <a:ext cx="4799648" cy="84328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Competențele comune din modele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 standarde</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programe</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de </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studii</a:t>
              </a: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preluate din  ESCO</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2">
              <a:extLst>
                <a:ext uri="{FF2B5EF4-FFF2-40B4-BE49-F238E27FC236}">
                  <a16:creationId xmlns:a16="http://schemas.microsoft.com/office/drawing/2014/main" xmlns="" id="{19872A3A-D8F2-40E9-870D-E8E7408F39F7}"/>
                </a:ext>
              </a:extLst>
            </p:cNvPr>
            <p:cNvSpPr txBox="1">
              <a:spLocks noChangeArrowheads="1"/>
            </p:cNvSpPr>
            <p:nvPr/>
          </p:nvSpPr>
          <p:spPr bwMode="auto">
            <a:xfrm>
              <a:off x="901765" y="4486970"/>
              <a:ext cx="5308764" cy="67942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Rezultate ale învățării comune stabilite pentru competențele ESCO</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ro-RO" sz="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au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 ESCO </a:t>
              </a: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xmlns="" id="{3232EEB5-95B2-4BD3-996E-01FD7E5D20B8}"/>
                </a:ext>
              </a:extLst>
            </p:cNvPr>
            <p:cNvSpPr txBox="1">
              <a:spLocks noChangeArrowheads="1"/>
            </p:cNvSpPr>
            <p:nvPr/>
          </p:nvSpPr>
          <p:spPr bwMode="auto">
            <a:xfrm>
              <a:off x="457819" y="5294406"/>
              <a:ext cx="6229107" cy="79707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Asigurarea calității prin instituții</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EU</a:t>
              </a: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specializate pe domenii ISCED</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xmlns="" id="{B63A8647-EFA4-481A-B0FD-D2E922CF3EC8}"/>
                </a:ext>
              </a:extLst>
            </p:cNvPr>
            <p:cNvSpPr txBox="1">
              <a:spLocks noChangeArrowheads="1"/>
            </p:cNvSpPr>
            <p:nvPr/>
          </p:nvSpPr>
          <p:spPr bwMode="auto">
            <a:xfrm>
              <a:off x="277466" y="6022039"/>
              <a:ext cx="6631432" cy="6093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Cerere pe piața muncii europene de </a:t>
              </a:r>
              <a:r>
                <a:rPr kumimoji="0" lang="ro-RO" sz="1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DE</a:t>
              </a: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și pregătirea mobilităților</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31" name="Title 1">
            <a:extLst>
              <a:ext uri="{FF2B5EF4-FFF2-40B4-BE49-F238E27FC236}">
                <a16:creationId xmlns:a16="http://schemas.microsoft.com/office/drawing/2014/main" xmlns="" id="{38817E60-F312-4468-A5B7-FF7D26776905}"/>
              </a:ext>
            </a:extLst>
          </p:cNvPr>
          <p:cNvSpPr txBox="1">
            <a:spLocks/>
          </p:cNvSpPr>
          <p:nvPr/>
        </p:nvSpPr>
        <p:spPr>
          <a:xfrm>
            <a:off x="801947" y="2765073"/>
            <a:ext cx="5026899" cy="5410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smtClean="0">
                <a:ln>
                  <a:noFill/>
                </a:ln>
                <a:solidFill>
                  <a:srgbClr val="00319A"/>
                </a:solidFill>
                <a:effectLst/>
                <a:uLnTx/>
                <a:uFillTx/>
                <a:latin typeface="Trebuchet MS" panose="020B0603020202020204" pitchFamily="34" charset="0"/>
              </a:rPr>
              <a:t>6</a:t>
            </a:r>
            <a:r>
              <a:rPr kumimoji="0" lang="en-US" sz="3100" b="1" i="0" u="none" strike="noStrike" kern="1200" cap="none" spc="0" normalizeH="0" baseline="0" noProof="0" dirty="0">
                <a:ln>
                  <a:noFill/>
                </a:ln>
                <a:solidFill>
                  <a:srgbClr val="00319A"/>
                </a:solidFill>
                <a:effectLst/>
                <a:uLnTx/>
                <a:uFillTx/>
                <a:latin typeface="Trebuchet MS" panose="020B0603020202020204" pitchFamily="34" charset="0"/>
              </a:rPr>
              <a:t>.</a:t>
            </a:r>
            <a:r>
              <a:rPr kumimoji="0" lang="ro-RO" sz="3100" b="1" i="0" u="none" strike="noStrike" kern="1200" cap="none" spc="0" normalizeH="0" baseline="0" noProof="0" dirty="0">
                <a:ln>
                  <a:noFill/>
                </a:ln>
                <a:solidFill>
                  <a:srgbClr val="00319A"/>
                </a:solidFill>
                <a:effectLst/>
                <a:uLnTx/>
                <a:uFillTx/>
                <a:latin typeface="Trebuchet MS" panose="020B0603020202020204" pitchFamily="34" charset="0"/>
              </a:rPr>
              <a:t>  Calificarea</a:t>
            </a:r>
          </a:p>
        </p:txBody>
      </p:sp>
    </p:spTree>
    <p:extLst>
      <p:ext uri="{BB962C8B-B14F-4D97-AF65-F5344CB8AC3E}">
        <p14:creationId xmlns:p14="http://schemas.microsoft.com/office/powerpoint/2010/main" val="3123731472"/>
      </p:ext>
    </p:extLst>
  </p:cSld>
  <p:clrMapOvr>
    <a:masterClrMapping/>
  </p:clrMapOvr>
  <p:transition spd="slow">
    <p:randomBar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98" y="393453"/>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8" name="Title 1">
            <a:extLst>
              <a:ext uri="{FF2B5EF4-FFF2-40B4-BE49-F238E27FC236}">
                <a16:creationId xmlns:a16="http://schemas.microsoft.com/office/drawing/2014/main" xmlns="" id="{7A4C3A4F-9B21-49F3-88C6-2EF00280974E}"/>
              </a:ext>
            </a:extLst>
          </p:cNvPr>
          <p:cNvSpPr txBox="1">
            <a:spLocks/>
          </p:cNvSpPr>
          <p:nvPr/>
        </p:nvSpPr>
        <p:spPr>
          <a:xfrm>
            <a:off x="1066419" y="1657849"/>
            <a:ext cx="10543690" cy="43497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srgbClr val="00319A"/>
                </a:solidFill>
                <a:latin typeface="Trebuchet MS" panose="020B0603020202020204" pitchFamily="34" charset="0"/>
              </a:rPr>
              <a:t>7</a:t>
            </a:r>
            <a:r>
              <a:rPr lang="en-US" b="1" noProof="0" dirty="0" smtClean="0">
                <a:solidFill>
                  <a:srgbClr val="00319A"/>
                </a:solidFill>
                <a:latin typeface="Trebuchet MS" panose="020B0603020202020204" pitchFamily="34" charset="0"/>
              </a:rPr>
              <a:t>.</a:t>
            </a:r>
            <a:r>
              <a:rPr lang="ro-RO" b="1" noProof="0" dirty="0" smtClean="0">
                <a:solidFill>
                  <a:srgbClr val="00319A"/>
                </a:solidFill>
                <a:latin typeface="Trebuchet MS" panose="020B0603020202020204" pitchFamily="34" charset="0"/>
              </a:rPr>
              <a:t> </a:t>
            </a:r>
            <a:r>
              <a:rPr lang="en-US" b="1" noProof="0" dirty="0" smtClean="0">
                <a:solidFill>
                  <a:srgbClr val="00319A"/>
                </a:solidFill>
                <a:latin typeface="Trebuchet MS" panose="020B0603020202020204" pitchFamily="34" charset="0"/>
              </a:rPr>
              <a:t>M.L.</a:t>
            </a:r>
            <a:r>
              <a:rPr lang="ro-RO" b="1" noProof="0" dirty="0" smtClean="0">
                <a:solidFill>
                  <a:srgbClr val="00319A"/>
                </a:solidFill>
                <a:latin typeface="Trebuchet MS" panose="020B0603020202020204" pitchFamily="34" charset="0"/>
              </a:rPr>
              <a:t> </a:t>
            </a:r>
            <a:r>
              <a:rPr lang="en-US" b="1" dirty="0" smtClean="0">
                <a:solidFill>
                  <a:srgbClr val="00319A"/>
                </a:solidFill>
                <a:latin typeface="Trebuchet MS" panose="020B0603020202020204" pitchFamily="34" charset="0"/>
              </a:rPr>
              <a:t>la</a:t>
            </a:r>
            <a:r>
              <a:rPr kumimoji="0" lang="ro-RO" sz="60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r>
              <a:rPr kumimoji="0" lang="ro-RO"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Comisia </a:t>
            </a:r>
            <a:r>
              <a:rPr kumimoji="0" lang="ro-RO" sz="60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Europeană</a:t>
            </a:r>
            <a:endParaRPr kumimoji="0" lang="en-US"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12" name="Content Placeholder 2">
            <a:extLst>
              <a:ext uri="{FF2B5EF4-FFF2-40B4-BE49-F238E27FC236}">
                <a16:creationId xmlns:a16="http://schemas.microsoft.com/office/drawing/2014/main" xmlns="" id="{B9D802F6-2893-4259-8ADD-A7AB3A841C99}"/>
              </a:ext>
            </a:extLst>
          </p:cNvPr>
          <p:cNvSpPr txBox="1">
            <a:spLocks/>
          </p:cNvSpPr>
          <p:nvPr/>
        </p:nvSpPr>
        <p:spPr>
          <a:xfrm>
            <a:off x="1066419" y="2389998"/>
            <a:ext cx="10158308" cy="2361696"/>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v"/>
              <a:defRPr/>
            </a:pPr>
            <a:r>
              <a:rPr lang="en-US" b="1" dirty="0" smtClean="0">
                <a:solidFill>
                  <a:srgbClr val="00319A"/>
                </a:solidFill>
                <a:latin typeface="Trebuchet MS" panose="020B0603020202020204" pitchFamily="34" charset="0"/>
              </a:rPr>
              <a:t>Se </a:t>
            </a:r>
            <a:r>
              <a:rPr lang="ro-RO" b="1" dirty="0" smtClean="0">
                <a:solidFill>
                  <a:srgbClr val="00319A"/>
                </a:solidFill>
                <a:latin typeface="Trebuchet MS" panose="020B0603020202020204" pitchFamily="34" charset="0"/>
              </a:rPr>
              <a:t>utilizează </a:t>
            </a:r>
            <a:r>
              <a:rPr lang="ro-RO" b="1" dirty="0">
                <a:solidFill>
                  <a:srgbClr val="00319A"/>
                </a:solidFill>
                <a:latin typeface="Trebuchet MS" panose="020B0603020202020204" pitchFamily="34" charset="0"/>
              </a:rPr>
              <a:t>în prezent ML în:</a:t>
            </a:r>
            <a:endParaRPr lang="en-US" b="1" dirty="0">
              <a:solidFill>
                <a:srgbClr val="00319A"/>
              </a:solidFill>
              <a:latin typeface="Trebuchet MS" panose="020B0603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Clasificările </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Naționale ale </a:t>
            </a: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Ocupațiilor, </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pentru a mapa toate ocupațiile la ESCO;</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EURES, </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pentru a studia noi concepte și pentru a clasifica joburi existente în piață;</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EUROPASS, </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pentru a mapa competențele/experiența cu ceea ce este în </a:t>
            </a: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ESCO.</a:t>
            </a:r>
            <a:endPar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76193632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1844" y="5804885"/>
            <a:ext cx="1895386" cy="701854"/>
          </a:xfrm>
          <a:prstGeom prst="rect">
            <a:avLst/>
          </a:prstGeom>
        </p:spPr>
      </p:pic>
      <p:sp>
        <p:nvSpPr>
          <p:cNvPr id="12" name="Title 1"/>
          <p:cNvSpPr txBox="1">
            <a:spLocks/>
          </p:cNvSpPr>
          <p:nvPr/>
        </p:nvSpPr>
        <p:spPr>
          <a:xfrm>
            <a:off x="1681149" y="538471"/>
            <a:ext cx="8596668" cy="762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o-RO" sz="3200" b="1" i="0" u="none" strike="noStrike" kern="1200" cap="none" spc="0" normalizeH="0" baseline="0" noProof="0" dirty="0">
                <a:ln>
                  <a:noFill/>
                </a:ln>
                <a:solidFill>
                  <a:srgbClr val="00319A"/>
                </a:solidFill>
                <a:effectLst/>
                <a:uLnTx/>
                <a:uFillTx/>
                <a:latin typeface="Calibri" panose="020F0502020204030204"/>
                <a:ea typeface="+mj-ea"/>
                <a:cs typeface="+mj-cs"/>
              </a:rPr>
              <a:t>Rezultate și activități</a:t>
            </a:r>
            <a:endParaRPr kumimoji="0" lang="en-US" sz="3200" b="1" i="0" u="none" strike="noStrike" kern="1200" cap="none" spc="0" normalizeH="0" baseline="0" noProof="0" dirty="0">
              <a:ln>
                <a:noFill/>
              </a:ln>
              <a:solidFill>
                <a:srgbClr val="00319A"/>
              </a:solidFill>
              <a:effectLst/>
              <a:uLnTx/>
              <a:uFillTx/>
              <a:latin typeface="Calibri" panose="020F0502020204030204"/>
              <a:ea typeface="+mj-ea"/>
              <a:cs typeface="+mj-cs"/>
            </a:endParaRPr>
          </a:p>
        </p:txBody>
      </p:sp>
      <p:sp>
        <p:nvSpPr>
          <p:cNvPr id="13" name="TextBox 12"/>
          <p:cNvSpPr txBox="1"/>
          <p:nvPr/>
        </p:nvSpPr>
        <p:spPr>
          <a:xfrm>
            <a:off x="158263" y="1208442"/>
            <a:ext cx="11642440" cy="369332"/>
          </a:xfrm>
          <a:prstGeom prst="rect">
            <a:avLst/>
          </a:prstGeom>
          <a:noFill/>
          <a:ln>
            <a:solidFill>
              <a:schemeClr val="tx2"/>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o-RO" sz="1800" b="0" i="1" u="none" strike="noStrike" kern="1200" cap="none" spc="0" normalizeH="0" baseline="0" noProof="0" dirty="0">
                <a:ln>
                  <a:noFill/>
                </a:ln>
                <a:solidFill>
                  <a:prstClr val="black"/>
                </a:solidFill>
                <a:effectLst/>
                <a:uLnTx/>
                <a:uFillTx/>
                <a:latin typeface="Calibri" panose="020F0502020204030204"/>
                <a:ea typeface="+mn-ea"/>
                <a:cs typeface="+mn-cs"/>
              </a:rPr>
              <a:t>R1: Reglementări revizuite pentru simplificarea și completarea legislației existente privind sistemul național al calificărilor</a:t>
            </a:r>
          </a:p>
        </p:txBody>
      </p:sp>
      <p:sp>
        <p:nvSpPr>
          <p:cNvPr id="15" name="TextBox 14"/>
          <p:cNvSpPr txBox="1"/>
          <p:nvPr/>
        </p:nvSpPr>
        <p:spPr>
          <a:xfrm>
            <a:off x="158263" y="1577774"/>
            <a:ext cx="11642440" cy="434990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1000"/>
              </a:spcBef>
              <a:spcAft>
                <a:spcPts val="0"/>
              </a:spcAft>
              <a:buClr>
                <a:srgbClr val="90C226"/>
              </a:buClr>
              <a:buSzPct val="80000"/>
              <a:buFontTx/>
              <a:buNone/>
              <a:tabLst/>
              <a:defRPr/>
            </a:pPr>
            <a:r>
              <a:rPr kumimoji="0" lang="ro-RO"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A3 – Revizuirea și completarea cadrului de reglementare privind sistemul național de calificări</a:t>
            </a:r>
          </a:p>
          <a:p>
            <a:pPr marL="285750" marR="0" lvl="0" indent="-28575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A3.1 – </a:t>
            </a:r>
            <a:r>
              <a:rPr kumimoji="0" lang="fr-FR" sz="1600" b="1" i="0" u="sng" strike="noStrike" kern="1200" cap="none" spc="0" normalizeH="0" baseline="0" noProof="0" dirty="0" err="1">
                <a:ln>
                  <a:noFill/>
                </a:ln>
                <a:solidFill>
                  <a:srgbClr val="00319A"/>
                </a:solidFill>
                <a:effectLst/>
                <a:uLnTx/>
                <a:uFillTx/>
                <a:latin typeface="Calibri" panose="020F0502020204030204"/>
                <a:ea typeface="+mn-ea"/>
                <a:cs typeface="+mn-cs"/>
              </a:rPr>
              <a:t>Analiza</a:t>
            </a:r>
            <a:r>
              <a:rPr kumimoji="0" lang="fr-FR"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fr-FR" sz="1600" b="1" i="0" u="none" strike="noStrike" kern="1200" cap="none" spc="0" normalizeH="0" baseline="0" noProof="0" dirty="0" err="1">
                <a:ln>
                  <a:noFill/>
                </a:ln>
                <a:solidFill>
                  <a:srgbClr val="00319A"/>
                </a:solidFill>
                <a:effectLst/>
                <a:uLnTx/>
                <a:uFillTx/>
                <a:latin typeface="Calibri" panose="020F0502020204030204"/>
                <a:ea typeface="+mn-ea"/>
                <a:cs typeface="+mn-cs"/>
              </a:rPr>
              <a:t>privind</a:t>
            </a:r>
            <a:r>
              <a:rPr kumimoji="0" lang="fr-FR"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fr-FR" sz="1600" b="1" i="0" u="none" strike="noStrike" kern="1200" cap="none" spc="0" normalizeH="0" baseline="0" noProof="0" dirty="0" err="1">
                <a:ln>
                  <a:noFill/>
                </a:ln>
                <a:solidFill>
                  <a:srgbClr val="00319A"/>
                </a:solidFill>
                <a:effectLst/>
                <a:uLnTx/>
                <a:uFillTx/>
                <a:latin typeface="Calibri" panose="020F0502020204030204"/>
                <a:ea typeface="+mn-ea"/>
                <a:cs typeface="+mn-cs"/>
              </a:rPr>
              <a:t>evolutia</a:t>
            </a:r>
            <a:r>
              <a:rPr kumimoji="0" lang="fr-FR"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fr-FR"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pie</a:t>
            </a:r>
            <a:r>
              <a:rPr kumimoji="0" lang="ro-RO"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ț</a:t>
            </a:r>
            <a:r>
              <a:rPr kumimoji="0" lang="fr-FR" sz="1600" b="1" i="0" u="none" strike="noStrike" kern="1200" cap="none" spc="0" normalizeH="0" baseline="0" noProof="0" dirty="0" err="1" smtClean="0">
                <a:ln>
                  <a:noFill/>
                </a:ln>
                <a:solidFill>
                  <a:srgbClr val="00319A"/>
                </a:solidFill>
                <a:effectLst/>
                <a:uLnTx/>
                <a:uFillTx/>
                <a:latin typeface="Calibri" panose="020F0502020204030204"/>
                <a:ea typeface="+mn-ea"/>
                <a:cs typeface="+mn-cs"/>
              </a:rPr>
              <a:t>ei</a:t>
            </a:r>
            <a:r>
              <a:rPr kumimoji="0" lang="fr-FR"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 </a:t>
            </a:r>
            <a:r>
              <a:rPr kumimoji="0" lang="fr-FR" sz="1600" b="1" i="0" u="none" strike="noStrike" kern="1200" cap="none" spc="0" normalizeH="0" baseline="0" noProof="0" dirty="0" err="1">
                <a:ln>
                  <a:noFill/>
                </a:ln>
                <a:solidFill>
                  <a:srgbClr val="00319A"/>
                </a:solidFill>
                <a:effectLst/>
                <a:uLnTx/>
                <a:uFillTx/>
                <a:latin typeface="Calibri" panose="020F0502020204030204"/>
                <a:ea typeface="+mn-ea"/>
                <a:cs typeface="+mn-cs"/>
              </a:rPr>
              <a:t>muncii</a:t>
            </a:r>
            <a:r>
              <a:rPr kumimoji="0" lang="fr-FR" sz="1600" b="1" i="0" u="none" strike="noStrike" kern="1200" cap="none" spc="0" normalizeH="0" baseline="0" noProof="0" dirty="0">
                <a:ln>
                  <a:noFill/>
                </a:ln>
                <a:solidFill>
                  <a:srgbClr val="00319A"/>
                </a:solidFill>
                <a:effectLst/>
                <a:uLnTx/>
                <a:uFillTx/>
                <a:latin typeface="Calibri" panose="020F0502020204030204"/>
                <a:ea typeface="+mn-ea"/>
                <a:cs typeface="+mn-cs"/>
              </a:rPr>
              <a:t> din </a:t>
            </a:r>
            <a:r>
              <a:rPr kumimoji="0" lang="fr-FR" sz="1600" b="1" i="0" u="none" strike="noStrike" kern="1200" cap="none" spc="0" normalizeH="0" baseline="0" noProof="0" dirty="0" err="1">
                <a:ln>
                  <a:noFill/>
                </a:ln>
                <a:solidFill>
                  <a:srgbClr val="00319A"/>
                </a:solidFill>
                <a:effectLst/>
                <a:uLnTx/>
                <a:uFillTx/>
                <a:latin typeface="Calibri" panose="020F0502020204030204"/>
                <a:ea typeface="+mn-ea"/>
                <a:cs typeface="+mn-cs"/>
              </a:rPr>
              <a:t>perspectiva</a:t>
            </a:r>
            <a:r>
              <a:rPr kumimoji="0" lang="fr-FR"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fr-FR" sz="1600" b="1" i="0" u="none" strike="noStrike" kern="1200" cap="none" spc="0" normalizeH="0" baseline="0" noProof="0" dirty="0" err="1" smtClean="0">
                <a:ln>
                  <a:noFill/>
                </a:ln>
                <a:solidFill>
                  <a:srgbClr val="00319A"/>
                </a:solidFill>
                <a:effectLst/>
                <a:uLnTx/>
                <a:uFillTx/>
                <a:latin typeface="Calibri" panose="020F0502020204030204"/>
                <a:ea typeface="+mn-ea"/>
                <a:cs typeface="+mn-cs"/>
              </a:rPr>
              <a:t>competen</a:t>
            </a:r>
            <a:r>
              <a:rPr kumimoji="0" lang="ro-RO"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ț</a:t>
            </a:r>
            <a:r>
              <a:rPr kumimoji="0" lang="fr-FR" sz="1600" b="1" i="0" u="none" strike="noStrike" kern="1200" cap="none" spc="0" normalizeH="0" baseline="0" noProof="0" dirty="0" err="1" smtClean="0">
                <a:ln>
                  <a:noFill/>
                </a:ln>
                <a:solidFill>
                  <a:srgbClr val="00319A"/>
                </a:solidFill>
                <a:effectLst/>
                <a:uLnTx/>
                <a:uFillTx/>
                <a:latin typeface="Calibri" panose="020F0502020204030204"/>
                <a:ea typeface="+mn-ea"/>
                <a:cs typeface="+mn-cs"/>
              </a:rPr>
              <a:t>elor</a:t>
            </a:r>
            <a:r>
              <a:rPr kumimoji="0" lang="fr-FR"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 </a:t>
            </a:r>
            <a:r>
              <a:rPr kumimoji="0" lang="ro-RO"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ș</a:t>
            </a:r>
            <a:r>
              <a:rPr kumimoji="0" lang="fr-FR"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i </a:t>
            </a:r>
            <a:r>
              <a:rPr kumimoji="0" lang="fr-FR" sz="1600" b="1" i="0" u="none" strike="noStrike" kern="1200" cap="none" spc="0" normalizeH="0" baseline="0" noProof="0" dirty="0" err="1" smtClean="0">
                <a:ln>
                  <a:noFill/>
                </a:ln>
                <a:solidFill>
                  <a:srgbClr val="00319A"/>
                </a:solidFill>
                <a:effectLst/>
                <a:uLnTx/>
                <a:uFillTx/>
                <a:latin typeface="Calibri" panose="020F0502020204030204"/>
                <a:ea typeface="+mn-ea"/>
                <a:cs typeface="+mn-cs"/>
              </a:rPr>
              <a:t>calific</a:t>
            </a:r>
            <a:r>
              <a:rPr kumimoji="0" lang="ro-RO"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ă</a:t>
            </a:r>
            <a:r>
              <a:rPr kumimoji="0" lang="fr-FR" sz="1600" b="1" i="0" u="none" strike="noStrike" kern="1200" cap="none" spc="0" normalizeH="0" baseline="0" noProof="0" dirty="0" err="1" smtClean="0">
                <a:ln>
                  <a:noFill/>
                </a:ln>
                <a:solidFill>
                  <a:srgbClr val="00319A"/>
                </a:solidFill>
                <a:effectLst/>
                <a:uLnTx/>
                <a:uFillTx/>
                <a:latin typeface="Calibri" panose="020F0502020204030204"/>
                <a:ea typeface="+mn-ea"/>
                <a:cs typeface="+mn-cs"/>
              </a:rPr>
              <a:t>rilor</a:t>
            </a:r>
            <a:r>
              <a:rPr kumimoji="0" lang="fr-FR"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 </a:t>
            </a:r>
            <a:r>
              <a:rPr kumimoji="0" lang="fr-FR" sz="1600" b="1" i="0" u="none" strike="noStrike" kern="1200" cap="none" spc="0" normalizeH="0" baseline="0" noProof="0" dirty="0">
                <a:ln>
                  <a:noFill/>
                </a:ln>
                <a:solidFill>
                  <a:srgbClr val="00319A"/>
                </a:solidFill>
                <a:effectLst/>
                <a:uLnTx/>
                <a:uFillTx/>
                <a:latin typeface="Calibri" panose="020F0502020204030204"/>
                <a:ea typeface="+mn-ea"/>
                <a:cs typeface="+mn-cs"/>
              </a:rPr>
              <a:t>la </a:t>
            </a:r>
            <a:r>
              <a:rPr kumimoji="0" lang="fr-FR" sz="1600" b="1" i="0" u="none" strike="noStrike" kern="1200" cap="none" spc="0" normalizeH="0" baseline="0" noProof="0" dirty="0" err="1">
                <a:ln>
                  <a:noFill/>
                </a:ln>
                <a:solidFill>
                  <a:srgbClr val="00319A"/>
                </a:solidFill>
                <a:effectLst/>
                <a:uLnTx/>
                <a:uFillTx/>
                <a:latin typeface="Calibri" panose="020F0502020204030204"/>
                <a:ea typeface="+mn-ea"/>
                <a:cs typeface="+mn-cs"/>
              </a:rPr>
              <a:t>nivelul</a:t>
            </a:r>
            <a:r>
              <a:rPr kumimoji="0" lang="fr-FR"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fr-FR" sz="1600" b="1" i="0" u="none" strike="noStrike" kern="1200" cap="none" spc="0" normalizeH="0" baseline="0" noProof="0" dirty="0" err="1">
                <a:ln>
                  <a:noFill/>
                </a:ln>
                <a:solidFill>
                  <a:srgbClr val="00319A"/>
                </a:solidFill>
                <a:effectLst/>
                <a:uLnTx/>
                <a:uFillTx/>
                <a:latin typeface="Calibri" panose="020F0502020204030204"/>
                <a:ea typeface="+mn-ea"/>
                <a:cs typeface="+mn-cs"/>
              </a:rPr>
              <a:t>tuturor</a:t>
            </a:r>
            <a:r>
              <a:rPr kumimoji="0" lang="fr-FR"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fr-FR" sz="1600" b="1" i="0" u="none" strike="noStrike" kern="1200" cap="none" spc="0" normalizeH="0" baseline="0" noProof="0" dirty="0" err="1">
                <a:ln>
                  <a:noFill/>
                </a:ln>
                <a:solidFill>
                  <a:srgbClr val="00319A"/>
                </a:solidFill>
                <a:effectLst/>
                <a:uLnTx/>
                <a:uFillTx/>
                <a:latin typeface="Calibri" panose="020F0502020204030204"/>
                <a:ea typeface="+mn-ea"/>
                <a:cs typeface="+mn-cs"/>
              </a:rPr>
              <a:t>sectoarelor</a:t>
            </a:r>
            <a:r>
              <a:rPr kumimoji="0" lang="fr-FR"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fr-FR" sz="1600" b="1" i="0" u="none" strike="noStrike" kern="1200" cap="none" spc="0" normalizeH="0" baseline="0" noProof="0" dirty="0" err="1">
                <a:ln>
                  <a:noFill/>
                </a:ln>
                <a:solidFill>
                  <a:srgbClr val="00319A"/>
                </a:solidFill>
                <a:effectLst/>
                <a:uLnTx/>
                <a:uFillTx/>
                <a:latin typeface="Calibri" panose="020F0502020204030204"/>
                <a:ea typeface="+mn-ea"/>
                <a:cs typeface="+mn-cs"/>
              </a:rPr>
              <a:t>economice</a:t>
            </a:r>
            <a:r>
              <a:rPr kumimoji="0" lang="fr-FR" sz="1600" b="1" i="0" u="none" strike="noStrike" kern="1200" cap="none" spc="0" normalizeH="0" baseline="0" noProof="0" dirty="0">
                <a:ln>
                  <a:noFill/>
                </a:ln>
                <a:solidFill>
                  <a:srgbClr val="00319A"/>
                </a:solidFill>
                <a:effectLst/>
                <a:uLnTx/>
                <a:uFillTx/>
                <a:latin typeface="Calibri" panose="020F0502020204030204"/>
                <a:ea typeface="+mn-ea"/>
                <a:cs typeface="+mn-cs"/>
              </a:rPr>
              <a:t>, pentru </a:t>
            </a:r>
            <a:r>
              <a:rPr kumimoji="0" lang="fr-FR" sz="1600" b="1" i="0" u="none" strike="noStrike" kern="1200" cap="none" spc="0" normalizeH="0" baseline="0" noProof="0" dirty="0" err="1">
                <a:ln>
                  <a:noFill/>
                </a:ln>
                <a:solidFill>
                  <a:srgbClr val="00319A"/>
                </a:solidFill>
                <a:effectLst/>
                <a:uLnTx/>
                <a:uFillTx/>
                <a:latin typeface="Calibri" panose="020F0502020204030204"/>
                <a:ea typeface="+mn-ea"/>
                <a:cs typeface="+mn-cs"/>
              </a:rPr>
              <a:t>orizontul</a:t>
            </a:r>
            <a:r>
              <a:rPr kumimoji="0" lang="fr-FR" sz="1600" b="1" i="0" u="none" strike="noStrike" kern="1200" cap="none" spc="0" normalizeH="0" baseline="0" noProof="0" dirty="0">
                <a:ln>
                  <a:noFill/>
                </a:ln>
                <a:solidFill>
                  <a:srgbClr val="00319A"/>
                </a:solidFill>
                <a:effectLst/>
                <a:uLnTx/>
                <a:uFillTx/>
                <a:latin typeface="Calibri" panose="020F0502020204030204"/>
                <a:ea typeface="+mn-ea"/>
                <a:cs typeface="+mn-cs"/>
              </a:rPr>
              <a:t> 2025-2030</a:t>
            </a:r>
            <a:r>
              <a:rPr kumimoji="0" lang="fr-F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 </a:t>
            </a:r>
            <a:r>
              <a:rPr kumimoji="0" lang="fr-FR" sz="1600" b="1" i="0" u="none" strike="noStrike" kern="1200" cap="none" spc="0" normalizeH="0" baseline="0" noProof="0" dirty="0" err="1" smtClean="0">
                <a:ln>
                  <a:noFill/>
                </a:ln>
                <a:solidFill>
                  <a:prstClr val="black">
                    <a:lumMod val="75000"/>
                    <a:lumOff val="25000"/>
                  </a:prstClr>
                </a:solidFill>
                <a:effectLst/>
                <a:uLnTx/>
                <a:uFillTx/>
                <a:latin typeface="Calibri" panose="020F0502020204030204"/>
                <a:ea typeface="+mn-ea"/>
                <a:cs typeface="+mn-cs"/>
              </a:rPr>
              <a:t>finalizat</a:t>
            </a:r>
            <a:r>
              <a:rPr kumimoji="0" lang="ro-RO"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ă,</a:t>
            </a:r>
            <a:r>
              <a:rPr kumimoji="0" lang="fr-FR"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 </a:t>
            </a:r>
            <a:r>
              <a:rPr kumimoji="0" lang="fr-F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se </a:t>
            </a:r>
            <a:r>
              <a:rPr kumimoji="0" lang="fr-FR"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reg</a:t>
            </a:r>
            <a:r>
              <a:rPr kumimoji="0" lang="ro-RO"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ă</a:t>
            </a:r>
            <a:r>
              <a:rPr kumimoji="0" lang="fr-FR"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se</a:t>
            </a:r>
            <a:r>
              <a:rPr kumimoji="0" lang="ro-RO"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ș</a:t>
            </a:r>
            <a:r>
              <a:rPr kumimoji="0" lang="fr-FR"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te </a:t>
            </a:r>
            <a:r>
              <a:rPr kumimoji="0" lang="fr-FR" sz="16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pe</a:t>
            </a:r>
            <a:r>
              <a:rPr kumimoji="0" lang="fr-F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fr-FR" sz="1600" b="1" i="0" u="sng" strike="noStrike" kern="1200" cap="none" spc="0" normalizeH="0" baseline="0" noProof="0" dirty="0" err="1" smtClean="0">
                <a:ln>
                  <a:noFill/>
                </a:ln>
                <a:solidFill>
                  <a:prstClr val="black">
                    <a:lumMod val="75000"/>
                    <a:lumOff val="25000"/>
                  </a:prstClr>
                </a:solidFill>
                <a:effectLst/>
                <a:uLnTx/>
                <a:uFillTx/>
                <a:latin typeface="Calibri" panose="020F0502020204030204"/>
                <a:ea typeface="+mn-ea"/>
                <a:cs typeface="+mn-cs"/>
              </a:rPr>
              <a:t>sit</a:t>
            </a:r>
            <a:r>
              <a:rPr kumimoji="0" lang="ro-RO" sz="1600" b="1" i="0" u="sng"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e-</a:t>
            </a:r>
            <a:r>
              <a:rPr kumimoji="0" lang="fr-FR" sz="1600" b="1" i="0" u="sng" strike="noStrike" kern="1200" cap="none" spc="0" normalizeH="0" baseline="0" noProof="0" dirty="0" err="1" smtClean="0">
                <a:ln>
                  <a:noFill/>
                </a:ln>
                <a:solidFill>
                  <a:prstClr val="black">
                    <a:lumMod val="75000"/>
                    <a:lumOff val="25000"/>
                  </a:prstClr>
                </a:solidFill>
                <a:effectLst/>
                <a:uLnTx/>
                <a:uFillTx/>
                <a:latin typeface="Calibri" panose="020F0502020204030204"/>
                <a:ea typeface="+mn-ea"/>
                <a:cs typeface="+mn-cs"/>
              </a:rPr>
              <a:t>ul</a:t>
            </a:r>
            <a:r>
              <a:rPr kumimoji="0" lang="fr-FR" sz="1600" b="1" i="0" u="sng"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 </a:t>
            </a:r>
            <a:r>
              <a:rPr kumimoji="0" lang="fr-FR" sz="1600" b="1" i="0" u="sng" strike="noStrike" kern="1200" cap="none" spc="0" normalizeH="0" baseline="0" noProof="0" dirty="0" err="1" smtClean="0">
                <a:ln>
                  <a:noFill/>
                </a:ln>
                <a:solidFill>
                  <a:prstClr val="black">
                    <a:lumMod val="75000"/>
                    <a:lumOff val="25000"/>
                  </a:prstClr>
                </a:solidFill>
                <a:effectLst/>
                <a:uLnTx/>
                <a:uFillTx/>
                <a:latin typeface="Calibri" panose="020F0502020204030204"/>
                <a:ea typeface="+mn-ea"/>
                <a:cs typeface="+mn-cs"/>
              </a:rPr>
              <a:t>proiectului</a:t>
            </a:r>
            <a:r>
              <a:rPr lang="ro-RO" sz="1600" b="1" dirty="0">
                <a:solidFill>
                  <a:prstClr val="black">
                    <a:lumMod val="75000"/>
                    <a:lumOff val="25000"/>
                  </a:prstClr>
                </a:solidFill>
                <a:latin typeface="Calibri" panose="020F0502020204030204"/>
              </a:rPr>
              <a:t>;</a:t>
            </a:r>
            <a:endPar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A3.2 –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Elaborarea</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sng" strike="noStrike" kern="1200" cap="none" spc="0" normalizeH="0" baseline="0" noProof="0" dirty="0" err="1">
                <a:ln>
                  <a:noFill/>
                </a:ln>
                <a:solidFill>
                  <a:srgbClr val="00319A"/>
                </a:solidFill>
                <a:effectLst/>
                <a:uLnTx/>
                <a:uFillTx/>
                <a:latin typeface="Calibri" panose="020F0502020204030204"/>
                <a:ea typeface="+mn-ea"/>
                <a:cs typeface="+mn-cs"/>
              </a:rPr>
              <a:t>metodologiei</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privind</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alocarea</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nivelurilor</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de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calificare</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pentru</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smtClean="0">
                <a:ln>
                  <a:noFill/>
                </a:ln>
                <a:solidFill>
                  <a:srgbClr val="00319A"/>
                </a:solidFill>
                <a:effectLst/>
                <a:uLnTx/>
                <a:uFillTx/>
                <a:latin typeface="Calibri" panose="020F0502020204030204"/>
                <a:ea typeface="+mn-ea"/>
                <a:cs typeface="+mn-cs"/>
              </a:rPr>
              <a:t>calific</a:t>
            </a:r>
            <a:r>
              <a:rPr kumimoji="0" lang="ro-RO"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ă</a:t>
            </a:r>
            <a:r>
              <a:rPr kumimoji="0" lang="en-US"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rile </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de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nivel</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1-5 din CNC – OM </a:t>
            </a:r>
            <a:r>
              <a:rPr kumimoji="0" lang="en-US" sz="1600" b="1" i="0" u="none" strike="noStrike" kern="1200" cap="none" spc="0" normalizeH="0" baseline="0" noProof="0" dirty="0" smtClean="0">
                <a:ln>
                  <a:noFill/>
                </a:ln>
                <a:solidFill>
                  <a:schemeClr val="accent6"/>
                </a:solidFill>
                <a:effectLst/>
                <a:uLnTx/>
                <a:uFillTx/>
                <a:latin typeface="Calibri" panose="020F0502020204030204"/>
                <a:ea typeface="+mn-ea"/>
                <a:cs typeface="+mn-cs"/>
              </a:rPr>
              <a:t>3001/01.2022</a:t>
            </a:r>
            <a:r>
              <a:rPr kumimoji="0" lang="ro-RO" sz="1600" b="1" i="0" u="none" strike="noStrike" kern="1200" cap="none" spc="0" normalizeH="0" baseline="0" noProof="0" dirty="0" smtClean="0">
                <a:ln>
                  <a:noFill/>
                </a:ln>
                <a:solidFill>
                  <a:schemeClr val="accent6"/>
                </a:solidFill>
                <a:effectLst/>
                <a:uLnTx/>
                <a:uFillTx/>
                <a:latin typeface="Calibri" panose="020F0502020204030204"/>
                <a:ea typeface="+mn-ea"/>
                <a:cs typeface="+mn-cs"/>
              </a:rPr>
              <a:t> </a:t>
            </a:r>
            <a:r>
              <a:rPr kumimoji="0" lang="en-US" sz="1600" b="1" i="0" u="none" strike="noStrike" kern="1200" cap="none" spc="0" normalizeH="0" baseline="0" noProof="0" dirty="0" smtClean="0">
                <a:ln>
                  <a:noFill/>
                </a:ln>
                <a:solidFill>
                  <a:schemeClr val="accent6"/>
                </a:solidFill>
                <a:effectLst/>
                <a:uLnTx/>
                <a:uFillTx/>
                <a:latin typeface="Calibri" panose="020F0502020204030204"/>
                <a:ea typeface="+mn-ea"/>
                <a:cs typeface="+mn-cs"/>
              </a:rPr>
              <a:t>-</a:t>
            </a:r>
            <a:r>
              <a:rPr kumimoji="0" lang="ro-RO" sz="1600" b="1" i="0" u="none" strike="noStrike" kern="1200" cap="none" spc="0" normalizeH="0" baseline="0" noProof="0" dirty="0" smtClean="0">
                <a:ln>
                  <a:noFill/>
                </a:ln>
                <a:solidFill>
                  <a:schemeClr val="accent6"/>
                </a:solidFill>
                <a:effectLst/>
                <a:uLnTx/>
                <a:uFillTx/>
                <a:latin typeface="Calibri" panose="020F0502020204030204"/>
                <a:ea typeface="+mn-ea"/>
                <a:cs typeface="+mn-cs"/>
              </a:rPr>
              <a:t> </a:t>
            </a:r>
            <a:r>
              <a:rPr kumimoji="0" lang="en-US" sz="1600" b="1" i="0" u="sng" strike="noStrike" kern="1200" cap="none" spc="0" normalizeH="0" baseline="0" noProof="0" dirty="0" smtClean="0">
                <a:ln>
                  <a:noFill/>
                </a:ln>
                <a:solidFill>
                  <a:schemeClr val="accent6"/>
                </a:solidFill>
                <a:effectLst/>
                <a:uLnTx/>
                <a:uFillTx/>
                <a:latin typeface="Calibri" panose="020F0502020204030204"/>
                <a:ea typeface="+mn-ea"/>
                <a:cs typeface="+mn-cs"/>
              </a:rPr>
              <a:t>site ANC</a:t>
            </a:r>
            <a:r>
              <a:rPr kumimoji="0" lang="ro-RO" sz="1600" b="1" i="0" u="sng" strike="noStrike" kern="1200" cap="none" spc="0" normalizeH="0" baseline="0" noProof="0" dirty="0" smtClean="0">
                <a:ln>
                  <a:noFill/>
                </a:ln>
                <a:solidFill>
                  <a:schemeClr val="accent6"/>
                </a:solidFill>
                <a:effectLst/>
                <a:uLnTx/>
                <a:uFillTx/>
                <a:latin typeface="Calibri" panose="020F0502020204030204"/>
                <a:ea typeface="+mn-ea"/>
                <a:cs typeface="+mn-cs"/>
              </a:rPr>
              <a:t>;</a:t>
            </a:r>
            <a:endParaRPr kumimoji="0" lang="ro-RO" sz="1600" b="1" i="0" u="sng"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A3.3 – </a:t>
            </a:r>
            <a:r>
              <a:rPr kumimoji="0" lang="en-US" sz="1600" b="1" i="0" u="sng" strike="noStrike" kern="1200" cap="none" spc="0" normalizeH="0" baseline="0" noProof="0" dirty="0" err="1">
                <a:ln>
                  <a:noFill/>
                </a:ln>
                <a:solidFill>
                  <a:srgbClr val="00319A"/>
                </a:solidFill>
                <a:effectLst/>
                <a:uLnTx/>
                <a:uFillTx/>
                <a:latin typeface="Calibri" panose="020F0502020204030204"/>
                <a:ea typeface="+mn-ea"/>
                <a:cs typeface="+mn-cs"/>
              </a:rPr>
              <a:t>Analiza</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privind</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necesarul</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de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calificări</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pentru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nivelurile</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3-7 CNC din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perspectiva</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angajabilității</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1600" b="1" i="0" u="none" strike="noStrike" kern="1200" cap="none" spc="0" normalizeH="0" baseline="0" noProof="0" dirty="0" err="1" smtClean="0">
                <a:ln>
                  <a:noFill/>
                </a:ln>
                <a:solidFill>
                  <a:prstClr val="black">
                    <a:lumMod val="75000"/>
                    <a:lumOff val="25000"/>
                  </a:prstClr>
                </a:solidFill>
                <a:effectLst/>
                <a:uLnTx/>
                <a:uFillTx/>
                <a:latin typeface="Calibri" panose="020F0502020204030204"/>
                <a:ea typeface="+mn-ea"/>
                <a:cs typeface="+mn-cs"/>
              </a:rPr>
              <a:t>finalizat</a:t>
            </a:r>
            <a:r>
              <a:rPr kumimoji="0" lang="ro-RO"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ă</a:t>
            </a:r>
            <a:r>
              <a:rPr kumimoji="0" lang="en-US"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a:t>
            </a:r>
            <a:r>
              <a:rPr kumimoji="0" lang="ro-RO"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 </a:t>
            </a:r>
            <a:r>
              <a:rPr kumimoji="0" lang="en-US" sz="1600" b="1" i="0" u="none" strike="noStrike" kern="1200" cap="none" spc="0" normalizeH="0" baseline="0" noProof="0" dirty="0" err="1" smtClean="0">
                <a:ln>
                  <a:noFill/>
                </a:ln>
                <a:solidFill>
                  <a:prstClr val="black">
                    <a:lumMod val="75000"/>
                    <a:lumOff val="25000"/>
                  </a:prstClr>
                </a:solidFill>
                <a:effectLst/>
                <a:uLnTx/>
                <a:uFillTx/>
                <a:latin typeface="Calibri" panose="020F0502020204030204"/>
                <a:ea typeface="+mn-ea"/>
                <a:cs typeface="+mn-cs"/>
              </a:rPr>
              <a:t>pe</a:t>
            </a:r>
            <a:r>
              <a:rPr kumimoji="0" lang="en-US"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 site </a:t>
            </a:r>
            <a:r>
              <a:rPr kumimoji="0" lang="en-US" sz="1600" b="1" i="0" u="none" strike="noStrike" kern="1200" cap="none" spc="0" normalizeH="0" baseline="0" noProof="0" dirty="0" err="1" smtClean="0">
                <a:ln>
                  <a:noFill/>
                </a:ln>
                <a:solidFill>
                  <a:prstClr val="black">
                    <a:lumMod val="75000"/>
                    <a:lumOff val="25000"/>
                  </a:prstClr>
                </a:solidFill>
                <a:effectLst/>
                <a:uLnTx/>
                <a:uFillTx/>
                <a:latin typeface="Calibri" panose="020F0502020204030204"/>
                <a:ea typeface="+mn-ea"/>
                <a:cs typeface="+mn-cs"/>
              </a:rPr>
              <a:t>proiect</a:t>
            </a:r>
            <a:r>
              <a:rPr kumimoji="0" lang="ro-RO"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a:t>
            </a:r>
            <a:endPar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A3.4 </a:t>
            </a:r>
            <a:r>
              <a:rPr kumimoji="0" lang="ro-RO"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 </a:t>
            </a:r>
            <a:r>
              <a:rPr kumimoji="0" lang="en-US" sz="1600" b="1" i="0" u="none" strike="noStrike" kern="1200" cap="none" spc="0" normalizeH="0" baseline="0" noProof="0" dirty="0" err="1" smtClean="0">
                <a:ln>
                  <a:noFill/>
                </a:ln>
                <a:solidFill>
                  <a:srgbClr val="00319A"/>
                </a:solidFill>
                <a:effectLst/>
                <a:uLnTx/>
                <a:uFillTx/>
                <a:latin typeface="Calibri" panose="020F0502020204030204"/>
                <a:ea typeface="+mn-ea"/>
                <a:cs typeface="+mn-cs"/>
              </a:rPr>
              <a:t>Elaborarea</a:t>
            </a:r>
            <a:r>
              <a:rPr kumimoji="0" lang="en-US"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unei</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propuneri</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de </a:t>
            </a:r>
            <a:r>
              <a:rPr kumimoji="0" lang="en-US" sz="1600" b="1" i="0" u="sng" strike="noStrike" kern="1200" cap="none" spc="0" normalizeH="0" baseline="0" noProof="0" dirty="0" err="1">
                <a:ln>
                  <a:noFill/>
                </a:ln>
                <a:solidFill>
                  <a:srgbClr val="00319A"/>
                </a:solidFill>
                <a:effectLst/>
                <a:uLnTx/>
                <a:uFillTx/>
                <a:latin typeface="Calibri" panose="020F0502020204030204"/>
                <a:ea typeface="+mn-ea"/>
                <a:cs typeface="+mn-cs"/>
              </a:rPr>
              <a:t>reglementare</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privind</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tipurile</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de standard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necesare</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în</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sistemul</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de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educație</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și</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formare</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profesională</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din </a:t>
            </a:r>
            <a:r>
              <a:rPr kumimoji="0" lang="en-US" sz="1600" b="1" i="0" u="none" strike="noStrike" kern="1200" cap="none" spc="0" normalizeH="0" baseline="0" noProof="0" dirty="0" err="1">
                <a:ln>
                  <a:noFill/>
                </a:ln>
                <a:solidFill>
                  <a:srgbClr val="00319A"/>
                </a:solidFill>
                <a:effectLst/>
                <a:uLnTx/>
                <a:uFillTx/>
                <a:latin typeface="Calibri" panose="020F0502020204030204"/>
                <a:ea typeface="+mn-ea"/>
                <a:cs typeface="+mn-cs"/>
              </a:rPr>
              <a:t>România</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 -  INTRODUCEREA STANDARDULUI DE CALIFICARE </a:t>
            </a:r>
            <a:r>
              <a:rPr lang="ro-RO" sz="1600" b="1" dirty="0">
                <a:solidFill>
                  <a:srgbClr val="00319A"/>
                </a:solidFill>
                <a:latin typeface="Calibri" panose="020F0502020204030204"/>
              </a:rPr>
              <a:t>Î</a:t>
            </a:r>
            <a:r>
              <a:rPr kumimoji="0" lang="en-US"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N </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SISTEMUL </a:t>
            </a:r>
            <a:r>
              <a:rPr kumimoji="0" lang="en-US"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ROM</a:t>
            </a:r>
            <a:r>
              <a:rPr kumimoji="0" lang="ro-RO"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Â</a:t>
            </a:r>
            <a:r>
              <a:rPr kumimoji="0" lang="en-US" sz="1600" b="1" i="0" u="none" strike="noStrike" kern="1200" cap="none" spc="0" normalizeH="0" baseline="0" noProof="0" dirty="0" smtClean="0">
                <a:ln>
                  <a:noFill/>
                </a:ln>
                <a:solidFill>
                  <a:srgbClr val="00319A"/>
                </a:solidFill>
                <a:effectLst/>
                <a:uLnTx/>
                <a:uFillTx/>
                <a:latin typeface="Calibri" panose="020F0502020204030204"/>
                <a:ea typeface="+mn-ea"/>
                <a:cs typeface="+mn-cs"/>
              </a:rPr>
              <a:t>NESC </a:t>
            </a:r>
            <a:r>
              <a:rPr kumimoji="0" lang="en-US" sz="1600" b="1" i="0" u="none" strike="noStrike" kern="1200" cap="none" spc="0" normalizeH="0" baseline="0" noProof="0" dirty="0">
                <a:ln>
                  <a:noFill/>
                </a:ln>
                <a:solidFill>
                  <a:srgbClr val="00319A"/>
                </a:solidFill>
                <a:effectLst/>
                <a:uLnTx/>
                <a:uFillTx/>
                <a:latin typeface="Calibri" panose="020F0502020204030204"/>
                <a:ea typeface="+mn-ea"/>
                <a:cs typeface="+mn-cs"/>
              </a:rPr>
              <a:t>de EFP </a:t>
            </a:r>
            <a:r>
              <a:rPr kumimoji="0" lang="en-US"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a:t>
            </a:r>
            <a:r>
              <a:rPr kumimoji="0" lang="ro-RO"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 </a:t>
            </a:r>
            <a:r>
              <a:rPr kumimoji="0" lang="en-US" sz="1600" b="1" i="0" u="sng"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site </a:t>
            </a:r>
            <a:r>
              <a:rPr kumimoji="0" lang="en-US" sz="1600" b="1" i="0" u="sng" strike="noStrike" kern="1200" cap="none" spc="0" normalizeH="0" baseline="0" noProof="0" dirty="0" err="1" smtClean="0">
                <a:ln>
                  <a:noFill/>
                </a:ln>
                <a:solidFill>
                  <a:prstClr val="black">
                    <a:lumMod val="75000"/>
                    <a:lumOff val="25000"/>
                  </a:prstClr>
                </a:solidFill>
                <a:effectLst/>
                <a:uLnTx/>
                <a:uFillTx/>
                <a:latin typeface="Calibri" panose="020F0502020204030204"/>
                <a:ea typeface="+mn-ea"/>
                <a:cs typeface="+mn-cs"/>
              </a:rPr>
              <a:t>proiect</a:t>
            </a:r>
            <a:r>
              <a:rPr lang="ro-RO" sz="1600" b="1" u="sng" dirty="0">
                <a:solidFill>
                  <a:prstClr val="black">
                    <a:lumMod val="75000"/>
                    <a:lumOff val="25000"/>
                  </a:prstClr>
                </a:solidFill>
                <a:latin typeface="Calibri" panose="020F0502020204030204"/>
              </a:rPr>
              <a:t>;</a:t>
            </a:r>
            <a:endParaRPr kumimoji="0" lang="ro-RO" sz="1600" b="1" i="0" u="sng"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A3.5 – corelarea nivelurilor de calificare 6 și 7 cu ocupațiile corespondente din </a:t>
            </a:r>
            <a:r>
              <a:rPr kumimoji="0" lang="ro-RO"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COR</a:t>
            </a:r>
            <a:r>
              <a:rPr kumimoji="0" lang="en-US"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a:t>
            </a:r>
            <a:r>
              <a:rPr kumimoji="0" lang="ro-RO"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 </a:t>
            </a:r>
            <a:r>
              <a:rPr kumimoji="0" lang="en-US" sz="16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propunere</a:t>
            </a:r>
            <a:r>
              <a:rPr kumimoji="0" lang="en-US" sz="1600" b="1" i="0" u="none" strike="noStrike" kern="1200" cap="none" spc="0" normalizeH="0" baseline="0" noProof="0" dirty="0" smtClean="0">
                <a:ln>
                  <a:noFill/>
                </a:ln>
                <a:solidFill>
                  <a:srgbClr val="FF0000"/>
                </a:solidFill>
                <a:effectLst/>
                <a:uLnTx/>
                <a:uFillTx/>
                <a:latin typeface="Calibri" panose="020F0502020204030204"/>
                <a:ea typeface="+mn-ea"/>
                <a:cs typeface="+mn-cs"/>
              </a:rPr>
              <a:t> OM</a:t>
            </a:r>
            <a:r>
              <a:rPr lang="ro-RO" sz="1600" b="1" noProof="0" dirty="0" smtClean="0">
                <a:solidFill>
                  <a:prstClr val="black">
                    <a:lumMod val="75000"/>
                    <a:lumOff val="25000"/>
                  </a:prstClr>
                </a:solidFill>
                <a:latin typeface="Calibri" panose="020F0502020204030204"/>
              </a:rPr>
              <a:t>;</a:t>
            </a:r>
            <a:endPar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A3.6 – Elaborarea cadrului </a:t>
            </a:r>
            <a:r>
              <a:rPr kumimoji="0" lang="ro-RO" sz="1600" b="1" i="0" u="sng"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metodologic </a:t>
            </a:r>
            <a:r>
              <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pentru dezvoltarea programelor de studii pe bază de rezultatele învățării</a:t>
            </a: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16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a:t>
            </a:r>
            <a:r>
              <a:rPr kumimoji="0" lang="en-US" sz="1600" b="1" i="0" u="none" strike="noStrike" kern="1200" cap="none" spc="0" normalizeH="0" noProof="0" dirty="0" smtClean="0">
                <a:ln>
                  <a:noFill/>
                </a:ln>
                <a:solidFill>
                  <a:prstClr val="black">
                    <a:lumMod val="75000"/>
                    <a:lumOff val="25000"/>
                  </a:prstClr>
                </a:solidFill>
                <a:effectLst/>
                <a:uLnTx/>
                <a:uFillTx/>
                <a:latin typeface="Calibri" panose="020F0502020204030204"/>
                <a:ea typeface="+mn-ea"/>
                <a:cs typeface="+mn-cs"/>
              </a:rPr>
              <a:t> HG</a:t>
            </a:r>
            <a:r>
              <a:rPr kumimoji="0" lang="ro-RO" sz="1600" b="1" i="0" u="none" strike="noStrike" kern="1200" cap="none" spc="0" normalizeH="0" noProof="0" dirty="0" smtClean="0">
                <a:ln>
                  <a:noFill/>
                </a:ln>
                <a:solidFill>
                  <a:prstClr val="black">
                    <a:lumMod val="75000"/>
                    <a:lumOff val="25000"/>
                  </a:prstClr>
                </a:solidFill>
                <a:effectLst/>
                <a:uLnTx/>
                <a:uFillTx/>
                <a:latin typeface="Calibri" panose="020F0502020204030204"/>
                <a:ea typeface="+mn-ea"/>
                <a:cs typeface="+mn-cs"/>
              </a:rPr>
              <a:t>;</a:t>
            </a:r>
            <a:endPar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lvl="0" indent="-285750" algn="just" defTabSz="457200">
              <a:spcBef>
                <a:spcPts val="1000"/>
              </a:spcBef>
              <a:buClr>
                <a:srgbClr val="90C226"/>
              </a:buClr>
              <a:buSzPct val="80000"/>
              <a:buFont typeface="Wingdings 3" charset="2"/>
              <a:buChar char=""/>
              <a:defRPr/>
            </a:pPr>
            <a:r>
              <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A3.7 – </a:t>
            </a:r>
            <a:r>
              <a:rPr kumimoji="0" lang="en-GB" sz="1600" b="1" i="0" u="none" strike="noStrike" kern="1200" cap="none" spc="0" normalizeH="0" baseline="0" noProof="0" dirty="0" err="1">
                <a:ln>
                  <a:noFill/>
                </a:ln>
                <a:solidFill>
                  <a:srgbClr val="00319A"/>
                </a:solidFill>
                <a:effectLst/>
                <a:uLnTx/>
                <a:uFillTx/>
                <a:latin typeface="Calibri" panose="020F0502020204030204"/>
                <a:ea typeface="+mn-ea"/>
                <a:cs typeface="+mn-cs"/>
              </a:rPr>
              <a:t>Elaborarea</a:t>
            </a:r>
            <a:r>
              <a:rPr kumimoji="0" lang="en-GB"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GB" sz="1600" b="1" i="0" u="none" strike="noStrike" kern="1200" cap="none" spc="0" normalizeH="0" baseline="0" noProof="0" dirty="0" err="1">
                <a:ln>
                  <a:noFill/>
                </a:ln>
                <a:solidFill>
                  <a:srgbClr val="00319A"/>
                </a:solidFill>
                <a:effectLst/>
                <a:uLnTx/>
                <a:uFillTx/>
                <a:latin typeface="Calibri" panose="020F0502020204030204"/>
                <a:ea typeface="+mn-ea"/>
                <a:cs typeface="+mn-cs"/>
              </a:rPr>
              <a:t>cadrului</a:t>
            </a:r>
            <a:r>
              <a:rPr kumimoji="0" lang="en-GB"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GB" sz="1600" b="1" i="0" u="none" strike="noStrike" kern="1200" cap="none" spc="0" normalizeH="0" baseline="0" noProof="0" dirty="0" err="1">
                <a:ln>
                  <a:noFill/>
                </a:ln>
                <a:solidFill>
                  <a:srgbClr val="00319A"/>
                </a:solidFill>
                <a:effectLst/>
                <a:uLnTx/>
                <a:uFillTx/>
                <a:latin typeface="Calibri" panose="020F0502020204030204"/>
                <a:ea typeface="+mn-ea"/>
                <a:cs typeface="+mn-cs"/>
              </a:rPr>
              <a:t>metodologic</a:t>
            </a:r>
            <a:r>
              <a:rPr kumimoji="0" lang="en-GB"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GB" sz="1600" b="1" i="0" u="none" strike="noStrike" kern="1200" cap="none" spc="0" normalizeH="0" baseline="0" noProof="0" dirty="0" err="1">
                <a:ln>
                  <a:noFill/>
                </a:ln>
                <a:solidFill>
                  <a:srgbClr val="00319A"/>
                </a:solidFill>
                <a:effectLst/>
                <a:uLnTx/>
                <a:uFillTx/>
                <a:latin typeface="Calibri" panose="020F0502020204030204"/>
                <a:ea typeface="+mn-ea"/>
                <a:cs typeface="+mn-cs"/>
              </a:rPr>
              <a:t>privind</a:t>
            </a:r>
            <a:r>
              <a:rPr kumimoji="0" lang="en-GB"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GB" sz="1600" b="1" i="0" u="none" strike="noStrike" kern="1200" cap="none" spc="0" normalizeH="0" baseline="0" noProof="0" dirty="0" err="1">
                <a:ln>
                  <a:noFill/>
                </a:ln>
                <a:solidFill>
                  <a:srgbClr val="00319A"/>
                </a:solidFill>
                <a:effectLst/>
                <a:uLnTx/>
                <a:uFillTx/>
                <a:latin typeface="Calibri" panose="020F0502020204030204"/>
                <a:ea typeface="+mn-ea"/>
                <a:cs typeface="+mn-cs"/>
              </a:rPr>
              <a:t>utilizarea</a:t>
            </a:r>
            <a:r>
              <a:rPr kumimoji="0" lang="en-GB"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GB" sz="1600" b="1" i="0" u="none" strike="noStrike" kern="1200" cap="none" spc="0" normalizeH="0" baseline="0" noProof="0" dirty="0" err="1">
                <a:ln>
                  <a:noFill/>
                </a:ln>
                <a:solidFill>
                  <a:srgbClr val="00319A"/>
                </a:solidFill>
                <a:effectLst/>
                <a:uLnTx/>
                <a:uFillTx/>
                <a:latin typeface="Calibri" panose="020F0502020204030204"/>
                <a:ea typeface="+mn-ea"/>
                <a:cs typeface="+mn-cs"/>
              </a:rPr>
              <a:t>creditelor</a:t>
            </a:r>
            <a:r>
              <a:rPr kumimoji="0" lang="en-GB"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GB" sz="1600" b="1" i="0" u="none" strike="noStrike" kern="1200" cap="none" spc="0" normalizeH="0" baseline="0" noProof="0" dirty="0" err="1">
                <a:ln>
                  <a:noFill/>
                </a:ln>
                <a:solidFill>
                  <a:srgbClr val="00319A"/>
                </a:solidFill>
                <a:effectLst/>
                <a:uLnTx/>
                <a:uFillTx/>
                <a:latin typeface="Calibri" panose="020F0502020204030204"/>
                <a:ea typeface="+mn-ea"/>
                <a:cs typeface="+mn-cs"/>
              </a:rPr>
              <a:t>transferabile</a:t>
            </a:r>
            <a:r>
              <a:rPr kumimoji="0" lang="en-GB" sz="1600" b="1" i="0" u="none" strike="noStrike" kern="1200" cap="none" spc="0" normalizeH="0" baseline="0" noProof="0" dirty="0">
                <a:ln>
                  <a:noFill/>
                </a:ln>
                <a:solidFill>
                  <a:srgbClr val="00319A"/>
                </a:solidFill>
                <a:effectLst/>
                <a:uLnTx/>
                <a:uFillTx/>
                <a:latin typeface="Calibri" panose="020F0502020204030204"/>
                <a:ea typeface="+mn-ea"/>
                <a:cs typeface="+mn-cs"/>
              </a:rPr>
              <a:t> </a:t>
            </a:r>
            <a:r>
              <a:rPr kumimoji="0" lang="en-GB"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GB" sz="1600" b="1" i="0" u="none" strike="noStrike" kern="1200" cap="none" spc="0" normalizeH="0" baseline="0" noProof="0" dirty="0">
                <a:ln>
                  <a:noFill/>
                </a:ln>
                <a:solidFill>
                  <a:schemeClr val="accent6"/>
                </a:solidFill>
                <a:effectLst/>
                <a:uLnTx/>
                <a:uFillTx/>
                <a:latin typeface="Calibri" panose="020F0502020204030204"/>
                <a:ea typeface="+mn-ea"/>
                <a:cs typeface="+mn-cs"/>
              </a:rPr>
              <a:t>OM 5146/2019 </a:t>
            </a:r>
            <a:r>
              <a:rPr lang="en-US" sz="1600" b="1" u="sng" dirty="0">
                <a:solidFill>
                  <a:schemeClr val="accent6"/>
                </a:solidFill>
              </a:rPr>
              <a:t>si HG 772/2022 </a:t>
            </a:r>
            <a:r>
              <a:rPr lang="en-US" sz="1600" b="1" u="sng" dirty="0" err="1">
                <a:solidFill>
                  <a:schemeClr val="accent6"/>
                </a:solidFill>
              </a:rPr>
              <a:t>privind</a:t>
            </a:r>
            <a:r>
              <a:rPr lang="en-US" sz="1600" b="1" u="sng" dirty="0">
                <a:solidFill>
                  <a:schemeClr val="accent6"/>
                </a:solidFill>
              </a:rPr>
              <a:t> </a:t>
            </a:r>
            <a:r>
              <a:rPr lang="en-US" sz="1600" b="1" u="sng" dirty="0" err="1">
                <a:solidFill>
                  <a:schemeClr val="accent6"/>
                </a:solidFill>
              </a:rPr>
              <a:t>creditele</a:t>
            </a:r>
            <a:r>
              <a:rPr lang="en-US" sz="1600" b="1" u="sng" dirty="0">
                <a:solidFill>
                  <a:schemeClr val="accent6"/>
                </a:solidFill>
              </a:rPr>
              <a:t> </a:t>
            </a:r>
            <a:r>
              <a:rPr lang="en-US" sz="1600" b="1" u="sng" dirty="0" err="1">
                <a:solidFill>
                  <a:schemeClr val="accent6"/>
                </a:solidFill>
              </a:rPr>
              <a:t>transferabile</a:t>
            </a:r>
            <a:r>
              <a:rPr lang="en-US" sz="1600" b="1" u="sng" dirty="0">
                <a:solidFill>
                  <a:schemeClr val="accent6"/>
                </a:solidFill>
              </a:rPr>
              <a:t> </a:t>
            </a:r>
            <a:r>
              <a:rPr lang="ro-RO" sz="1600" b="1" u="sng" dirty="0" smtClean="0">
                <a:solidFill>
                  <a:schemeClr val="accent6"/>
                </a:solidFill>
              </a:rPr>
              <a:t>în</a:t>
            </a:r>
            <a:r>
              <a:rPr lang="en-US" sz="1600" b="1" u="sng" dirty="0" smtClean="0">
                <a:solidFill>
                  <a:schemeClr val="accent6"/>
                </a:solidFill>
              </a:rPr>
              <a:t> </a:t>
            </a:r>
            <a:r>
              <a:rPr lang="en-US" sz="1600" b="1" u="sng" dirty="0" err="1">
                <a:solidFill>
                  <a:schemeClr val="accent6"/>
                </a:solidFill>
              </a:rPr>
              <a:t>formarea</a:t>
            </a:r>
            <a:r>
              <a:rPr lang="en-US" sz="1600" b="1" u="sng" dirty="0">
                <a:solidFill>
                  <a:schemeClr val="accent6"/>
                </a:solidFill>
              </a:rPr>
              <a:t> </a:t>
            </a:r>
            <a:r>
              <a:rPr lang="en-US" sz="1600" b="1" u="sng" dirty="0" err="1" smtClean="0">
                <a:solidFill>
                  <a:schemeClr val="accent6"/>
                </a:solidFill>
              </a:rPr>
              <a:t>profesional</a:t>
            </a:r>
            <a:r>
              <a:rPr lang="ro-RO" sz="1600" b="1" u="sng" dirty="0" smtClean="0">
                <a:solidFill>
                  <a:schemeClr val="accent6"/>
                </a:solidFill>
              </a:rPr>
              <a:t>ă</a:t>
            </a:r>
            <a:r>
              <a:rPr lang="en-US" sz="1600" b="1" u="sng" dirty="0" smtClean="0">
                <a:solidFill>
                  <a:schemeClr val="accent6"/>
                </a:solidFill>
              </a:rPr>
              <a:t> </a:t>
            </a:r>
            <a:r>
              <a:rPr lang="en-US" sz="1600" b="1" u="sng" dirty="0" err="1" smtClean="0">
                <a:solidFill>
                  <a:schemeClr val="accent6"/>
                </a:solidFill>
              </a:rPr>
              <a:t>preuniversitar</a:t>
            </a:r>
            <a:r>
              <a:rPr lang="ro-RO" sz="1600" b="1" u="sng" dirty="0" smtClean="0">
                <a:solidFill>
                  <a:schemeClr val="accent6"/>
                </a:solidFill>
              </a:rPr>
              <a:t>ă;</a:t>
            </a:r>
            <a:r>
              <a:rPr lang="en-US" sz="1600" b="1" u="sng" dirty="0" smtClean="0">
                <a:solidFill>
                  <a:schemeClr val="accent6"/>
                </a:solidFill>
              </a:rPr>
              <a:t> </a:t>
            </a:r>
            <a:endParaRPr kumimoji="0" lang="ro-RO" sz="1600" b="1" i="0" u="none" strike="noStrike" kern="1200" cap="none" spc="0" normalizeH="0" baseline="0" noProof="0" dirty="0">
              <a:ln>
                <a:noFill/>
              </a:ln>
              <a:solidFill>
                <a:schemeClr val="accent6"/>
              </a:solidFill>
              <a:effectLst/>
              <a:uLnTx/>
              <a:uFillTx/>
              <a:latin typeface="Calibri" panose="020F0502020204030204"/>
            </a:endParaRPr>
          </a:p>
          <a:p>
            <a:pPr marL="285750" marR="0" lvl="0" indent="-28575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A3.8 - </a:t>
            </a:r>
            <a:r>
              <a:rPr kumimoji="0" lang="pt-B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Elaborarea ghidului privind</a:t>
            </a:r>
            <a:r>
              <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pt-B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organizarea programelor de educație</a:t>
            </a:r>
            <a:r>
              <a:rPr kumimoji="0" lang="ro-RO"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pt-B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postuniversitara – </a:t>
            </a:r>
            <a:r>
              <a:rPr lang="pt-BR" sz="1600" b="1" dirty="0" smtClean="0">
                <a:solidFill>
                  <a:srgbClr val="FF0000"/>
                </a:solidFill>
                <a:latin typeface="Calibri" panose="020F0502020204030204"/>
              </a:rPr>
              <a:t>propunere OM </a:t>
            </a:r>
            <a:r>
              <a:rPr lang="ro-RO" sz="1600" b="1" dirty="0" smtClean="0">
                <a:solidFill>
                  <a:srgbClr val="FF0000"/>
                </a:solidFill>
                <a:latin typeface="Calibri" panose="020F0502020204030204"/>
              </a:rPr>
              <a:t>.</a:t>
            </a:r>
            <a:endParaRPr kumimoji="0" lang="pt-BR" sz="16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536523506"/>
      </p:ext>
    </p:extLst>
  </p:cSld>
  <p:clrMapOvr>
    <a:masterClrMapping/>
  </p:clrMapOvr>
  <p:transition spd="slow">
    <p:randomBar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8" name="Title 1">
            <a:extLst>
              <a:ext uri="{FF2B5EF4-FFF2-40B4-BE49-F238E27FC236}">
                <a16:creationId xmlns:a16="http://schemas.microsoft.com/office/drawing/2014/main" xmlns="" id="{7A4C3A4F-9B21-49F3-88C6-2EF00280974E}"/>
              </a:ext>
            </a:extLst>
          </p:cNvPr>
          <p:cNvSpPr txBox="1">
            <a:spLocks/>
          </p:cNvSpPr>
          <p:nvPr/>
        </p:nvSpPr>
        <p:spPr>
          <a:xfrm>
            <a:off x="669453" y="905775"/>
            <a:ext cx="10543690" cy="495652"/>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8.</a:t>
            </a:r>
            <a:r>
              <a:rPr kumimoji="0" lang="ro-RO" sz="60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r>
              <a:rPr kumimoji="0" lang="ro-RO"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ESCO și Machine Learning – ML (Învățarea Automată)</a:t>
            </a:r>
            <a:endParaRPr kumimoji="0" lang="en-US"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12" name="Content Placeholder 2">
            <a:extLst>
              <a:ext uri="{FF2B5EF4-FFF2-40B4-BE49-F238E27FC236}">
                <a16:creationId xmlns:a16="http://schemas.microsoft.com/office/drawing/2014/main" xmlns="" id="{B9D802F6-2893-4259-8ADD-A7AB3A841C99}"/>
              </a:ext>
            </a:extLst>
          </p:cNvPr>
          <p:cNvSpPr txBox="1">
            <a:spLocks/>
          </p:cNvSpPr>
          <p:nvPr/>
        </p:nvSpPr>
        <p:spPr>
          <a:xfrm>
            <a:off x="643041" y="1500996"/>
            <a:ext cx="11548959" cy="465127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rPr>
              <a:t>Caută noi concepte și oportunități;</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rPr>
              <a:t>Detectează competențe și ocupații duplicate;</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rPr>
              <a:t>Identifică relații dintre ocupații și competențe;</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rPr>
              <a:t>Identifică relații </a:t>
            </a:r>
            <a:r>
              <a:rPr lang="ro-RO" dirty="0">
                <a:solidFill>
                  <a:srgbClr val="00319A"/>
                </a:solidFill>
                <a:latin typeface="Trebuchet MS" panose="020B0603020202020204" pitchFamily="34" charset="0"/>
              </a:rPr>
              <a:t>î</a:t>
            </a:r>
            <a:r>
              <a:rPr kumimoji="0" lang="ro-RO" sz="2400" b="0" i="0" u="none" strike="noStrike" kern="1200" cap="none" spc="0" normalizeH="0" baseline="0" noProof="0" dirty="0" err="1">
                <a:ln>
                  <a:noFill/>
                </a:ln>
                <a:solidFill>
                  <a:srgbClr val="00319A"/>
                </a:solidFill>
                <a:effectLst/>
                <a:uLnTx/>
                <a:uFillTx/>
                <a:latin typeface="Trebuchet MS" panose="020B0603020202020204" pitchFamily="34" charset="0"/>
              </a:rPr>
              <a:t>ntre</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rPr>
              <a:t> competențe;</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rPr>
              <a:t>Clasifică noile competențe verzi, antreprenoriale și de cercetare;</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rPr>
              <a:t>Sprijină experții în actualizarea ESCO;</a:t>
            </a:r>
            <a:endPar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ndParaRPr>
          </a:p>
          <a:p>
            <a:pPr marL="342900" lvl="0" indent="-342900" algn="l">
              <a:buFont typeface="Wingdings" panose="05000000000000000000" pitchFamily="2" charset="2"/>
              <a:buChar char="v"/>
              <a:defRPr/>
            </a:pPr>
            <a:r>
              <a:rPr lang="en-GB" dirty="0">
                <a:solidFill>
                  <a:srgbClr val="00319A"/>
                </a:solidFill>
                <a:latin typeface="Trebuchet MS" panose="020B0603020202020204" pitchFamily="34" charset="0"/>
              </a:rPr>
              <a:t>ESCO </a:t>
            </a:r>
            <a:r>
              <a:rPr lang="en-GB" dirty="0" err="1">
                <a:solidFill>
                  <a:srgbClr val="00319A"/>
                </a:solidFill>
                <a:latin typeface="Trebuchet MS" panose="020B0603020202020204" pitchFamily="34" charset="0"/>
              </a:rPr>
              <a:t>funcționează</a:t>
            </a:r>
            <a:r>
              <a:rPr lang="en-GB" dirty="0">
                <a:solidFill>
                  <a:srgbClr val="00319A"/>
                </a:solidFill>
                <a:latin typeface="Trebuchet MS" panose="020B0603020202020204" pitchFamily="34" charset="0"/>
              </a:rPr>
              <a:t> ca un </a:t>
            </a:r>
            <a:r>
              <a:rPr lang="en-GB" dirty="0" err="1">
                <a:solidFill>
                  <a:srgbClr val="00319A"/>
                </a:solidFill>
                <a:latin typeface="Trebuchet MS" panose="020B0603020202020204" pitchFamily="34" charset="0"/>
              </a:rPr>
              <a:t>dicționar</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descriind</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identificând</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și</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clasificând</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ocupațiile</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profesionale</a:t>
            </a:r>
            <a:r>
              <a:rPr lang="en-GB" dirty="0">
                <a:solidFill>
                  <a:srgbClr val="00319A"/>
                </a:solidFill>
                <a:latin typeface="Trebuchet MS" panose="020B0603020202020204" pitchFamily="34" charset="0"/>
              </a:rPr>
              <a:t>, </a:t>
            </a:r>
            <a:r>
              <a:rPr lang="ro-RO" dirty="0">
                <a:solidFill>
                  <a:srgbClr val="00319A"/>
                </a:solidFill>
                <a:latin typeface="Trebuchet MS" panose="020B0603020202020204" pitchFamily="34" charset="0"/>
              </a:rPr>
              <a:t>aptitudinile</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și</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calificările</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relevante</a:t>
            </a:r>
            <a:r>
              <a:rPr lang="en-GB" dirty="0">
                <a:solidFill>
                  <a:srgbClr val="00319A"/>
                </a:solidFill>
                <a:latin typeface="Trebuchet MS" panose="020B0603020202020204" pitchFamily="34" charset="0"/>
              </a:rPr>
              <a:t> pentru </a:t>
            </a:r>
            <a:r>
              <a:rPr lang="en-GB" dirty="0" err="1">
                <a:solidFill>
                  <a:srgbClr val="00319A"/>
                </a:solidFill>
                <a:latin typeface="Trebuchet MS" panose="020B0603020202020204" pitchFamily="34" charset="0"/>
              </a:rPr>
              <a:t>piața</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muncii</a:t>
            </a:r>
            <a:r>
              <a:rPr lang="en-GB" dirty="0">
                <a:solidFill>
                  <a:srgbClr val="00319A"/>
                </a:solidFill>
                <a:latin typeface="Trebuchet MS" panose="020B0603020202020204" pitchFamily="34" charset="0"/>
              </a:rPr>
              <a:t> din UE </a:t>
            </a:r>
            <a:r>
              <a:rPr lang="en-GB" dirty="0" err="1">
                <a:solidFill>
                  <a:srgbClr val="00319A"/>
                </a:solidFill>
                <a:latin typeface="Trebuchet MS" panose="020B0603020202020204" pitchFamily="34" charset="0"/>
              </a:rPr>
              <a:t>și</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educație</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și</a:t>
            </a:r>
            <a:r>
              <a:rPr lang="en-GB" dirty="0">
                <a:solidFill>
                  <a:srgbClr val="00319A"/>
                </a:solidFill>
                <a:latin typeface="Trebuchet MS" panose="020B0603020202020204" pitchFamily="34" charset="0"/>
              </a:rPr>
              <a:t> </a:t>
            </a:r>
            <a:r>
              <a:rPr lang="en-GB" dirty="0" err="1" smtClean="0">
                <a:solidFill>
                  <a:srgbClr val="00319A"/>
                </a:solidFill>
                <a:latin typeface="Trebuchet MS" panose="020B0603020202020204" pitchFamily="34" charset="0"/>
              </a:rPr>
              <a:t>formare</a:t>
            </a:r>
            <a:r>
              <a:rPr lang="ro-RO" dirty="0" smtClean="0">
                <a:solidFill>
                  <a:srgbClr val="00319A"/>
                </a:solidFill>
                <a:latin typeface="Trebuchet MS" panose="020B0603020202020204" pitchFamily="34" charset="0"/>
              </a:rPr>
              <a:t>;</a:t>
            </a:r>
            <a:endParaRPr lang="en-GB" dirty="0">
              <a:solidFill>
                <a:srgbClr val="00319A"/>
              </a:solidFill>
              <a:latin typeface="Trebuchet MS" panose="020B0603020202020204" pitchFamily="34" charset="0"/>
            </a:endParaRPr>
          </a:p>
          <a:p>
            <a:pPr marL="342900" lvl="0" indent="-342900" algn="l">
              <a:buFont typeface="Wingdings" panose="05000000000000000000" pitchFamily="2" charset="2"/>
              <a:buChar char="v"/>
              <a:defRPr/>
            </a:pPr>
            <a:r>
              <a:rPr lang="en-GB" dirty="0" err="1" smtClean="0">
                <a:solidFill>
                  <a:srgbClr val="00319A"/>
                </a:solidFill>
                <a:latin typeface="Trebuchet MS" panose="020B0603020202020204" pitchFamily="34" charset="0"/>
              </a:rPr>
              <a:t>Asigur</a:t>
            </a:r>
            <a:r>
              <a:rPr lang="ro-RO" dirty="0" smtClean="0">
                <a:solidFill>
                  <a:srgbClr val="00319A"/>
                </a:solidFill>
                <a:latin typeface="Trebuchet MS" panose="020B0603020202020204" pitchFamily="34" charset="0"/>
              </a:rPr>
              <a:t>ă</a:t>
            </a:r>
            <a:r>
              <a:rPr lang="en-GB" dirty="0" smtClean="0">
                <a:solidFill>
                  <a:srgbClr val="00319A"/>
                </a:solidFill>
                <a:latin typeface="Trebuchet MS" panose="020B0603020202020204" pitchFamily="34" charset="0"/>
              </a:rPr>
              <a:t> </a:t>
            </a:r>
            <a:r>
              <a:rPr lang="en-GB" dirty="0">
                <a:solidFill>
                  <a:srgbClr val="00319A"/>
                </a:solidFill>
                <a:latin typeface="Trebuchet MS" panose="020B0603020202020204" pitchFamily="34" charset="0"/>
              </a:rPr>
              <a:t>un </a:t>
            </a:r>
            <a:r>
              <a:rPr lang="en-GB" dirty="0" err="1">
                <a:solidFill>
                  <a:srgbClr val="00319A"/>
                </a:solidFill>
                <a:latin typeface="Trebuchet MS" panose="020B0603020202020204" pitchFamily="34" charset="0"/>
              </a:rPr>
              <a:t>limbaj</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comun</a:t>
            </a:r>
            <a:r>
              <a:rPr lang="en-GB" dirty="0">
                <a:solidFill>
                  <a:srgbClr val="00319A"/>
                </a:solidFill>
                <a:latin typeface="Trebuchet MS" panose="020B0603020202020204" pitchFamily="34" charset="0"/>
              </a:rPr>
              <a:t> al </a:t>
            </a:r>
            <a:r>
              <a:rPr lang="ro-RO" dirty="0">
                <a:solidFill>
                  <a:srgbClr val="00319A"/>
                </a:solidFill>
                <a:latin typeface="Trebuchet MS" panose="020B0603020202020204" pitchFamily="34" charset="0"/>
              </a:rPr>
              <a:t>aptitudinilor și competențelor</a:t>
            </a:r>
            <a:r>
              <a:rPr lang="en-GB" dirty="0">
                <a:solidFill>
                  <a:srgbClr val="00319A"/>
                </a:solidFill>
                <a:latin typeface="Trebuchet MS" panose="020B0603020202020204" pitchFamily="34" charset="0"/>
              </a:rPr>
              <a:t> </a:t>
            </a:r>
            <a:r>
              <a:rPr lang="ro-RO" dirty="0">
                <a:solidFill>
                  <a:srgbClr val="00319A"/>
                </a:solidFill>
                <a:latin typeface="Trebuchet MS" panose="020B0603020202020204" pitchFamily="34" charset="0"/>
              </a:rPr>
              <a:t>pe</a:t>
            </a:r>
            <a:r>
              <a:rPr lang="en-GB" dirty="0">
                <a:solidFill>
                  <a:srgbClr val="00319A"/>
                </a:solidFill>
                <a:latin typeface="Trebuchet MS" panose="020B0603020202020204" pitchFamily="34" charset="0"/>
              </a:rPr>
              <a:t> pia</a:t>
            </a:r>
            <a:r>
              <a:rPr lang="ro-RO" dirty="0">
                <a:solidFill>
                  <a:srgbClr val="00319A"/>
                </a:solidFill>
                <a:latin typeface="Trebuchet MS" panose="020B0603020202020204" pitchFamily="34" charset="0"/>
              </a:rPr>
              <a:t>ț</a:t>
            </a:r>
            <a:r>
              <a:rPr lang="en-GB" dirty="0">
                <a:solidFill>
                  <a:srgbClr val="00319A"/>
                </a:solidFill>
                <a:latin typeface="Trebuchet MS" panose="020B0603020202020204" pitchFamily="34" charset="0"/>
              </a:rPr>
              <a:t>a </a:t>
            </a:r>
            <a:r>
              <a:rPr lang="en-GB" dirty="0" err="1">
                <a:solidFill>
                  <a:srgbClr val="00319A"/>
                </a:solidFill>
                <a:latin typeface="Trebuchet MS" panose="020B0603020202020204" pitchFamily="34" charset="0"/>
              </a:rPr>
              <a:t>european</a:t>
            </a:r>
            <a:r>
              <a:rPr lang="ro-RO" dirty="0" smtClean="0">
                <a:solidFill>
                  <a:srgbClr val="00319A"/>
                </a:solidFill>
                <a:latin typeface="Trebuchet MS" panose="020B0603020202020204" pitchFamily="34" charset="0"/>
              </a:rPr>
              <a:t>ă;</a:t>
            </a:r>
            <a:r>
              <a:rPr lang="en-GB" dirty="0" smtClean="0">
                <a:solidFill>
                  <a:srgbClr val="00319A"/>
                </a:solidFill>
                <a:latin typeface="Trebuchet MS" panose="020B0603020202020204" pitchFamily="34" charset="0"/>
              </a:rPr>
              <a:t> </a:t>
            </a:r>
            <a:endParaRPr lang="en-GB" dirty="0">
              <a:solidFill>
                <a:srgbClr val="00319A"/>
              </a:solidFill>
              <a:latin typeface="Trebuchet MS" panose="020B0603020202020204" pitchFamily="34" charset="0"/>
            </a:endParaRPr>
          </a:p>
          <a:p>
            <a:pPr marL="342900" lvl="0" indent="-342900" algn="l">
              <a:buFont typeface="Wingdings" panose="05000000000000000000" pitchFamily="2" charset="2"/>
              <a:buChar char="v"/>
              <a:defRPr/>
            </a:pPr>
            <a:r>
              <a:rPr lang="en-GB" dirty="0">
                <a:solidFill>
                  <a:srgbClr val="00319A"/>
                </a:solidFill>
                <a:latin typeface="Trebuchet MS" panose="020B0603020202020204" pitchFamily="34" charset="0"/>
              </a:rPr>
              <a:t>Un pod </a:t>
            </a:r>
            <a:r>
              <a:rPr lang="ro-RO" dirty="0">
                <a:solidFill>
                  <a:srgbClr val="00319A"/>
                </a:solidFill>
                <a:latin typeface="Trebuchet MS" panose="020B0603020202020204" pitchFamily="34" charset="0"/>
              </a:rPr>
              <a:t>î</a:t>
            </a:r>
            <a:r>
              <a:rPr lang="en-GB" dirty="0" err="1">
                <a:solidFill>
                  <a:srgbClr val="00319A"/>
                </a:solidFill>
                <a:latin typeface="Trebuchet MS" panose="020B0603020202020204" pitchFamily="34" charset="0"/>
              </a:rPr>
              <a:t>ntre</a:t>
            </a:r>
            <a:r>
              <a:rPr lang="en-GB" dirty="0">
                <a:solidFill>
                  <a:srgbClr val="00319A"/>
                </a:solidFill>
                <a:latin typeface="Trebuchet MS" panose="020B0603020202020204" pitchFamily="34" charset="0"/>
              </a:rPr>
              <a:t> </a:t>
            </a:r>
            <a:r>
              <a:rPr lang="en-GB" dirty="0" err="1">
                <a:solidFill>
                  <a:srgbClr val="00319A"/>
                </a:solidFill>
                <a:latin typeface="Trebuchet MS" panose="020B0603020202020204" pitchFamily="34" charset="0"/>
              </a:rPr>
              <a:t>lumea</a:t>
            </a:r>
            <a:r>
              <a:rPr lang="en-GB" dirty="0">
                <a:solidFill>
                  <a:srgbClr val="00319A"/>
                </a:solidFill>
                <a:latin typeface="Trebuchet MS" panose="020B0603020202020204" pitchFamily="34" charset="0"/>
              </a:rPr>
              <a:t> </a:t>
            </a:r>
            <a:r>
              <a:rPr lang="en-GB" dirty="0" err="1" smtClean="0">
                <a:solidFill>
                  <a:srgbClr val="00319A"/>
                </a:solidFill>
                <a:latin typeface="Trebuchet MS" panose="020B0603020202020204" pitchFamily="34" charset="0"/>
              </a:rPr>
              <a:t>educa</a:t>
            </a:r>
            <a:r>
              <a:rPr lang="ro-RO" dirty="0" smtClean="0">
                <a:solidFill>
                  <a:srgbClr val="00319A"/>
                </a:solidFill>
                <a:latin typeface="Trebuchet MS" panose="020B0603020202020204" pitchFamily="34" charset="0"/>
              </a:rPr>
              <a:t>ț</a:t>
            </a:r>
            <a:r>
              <a:rPr lang="en-GB" dirty="0" err="1" smtClean="0">
                <a:solidFill>
                  <a:srgbClr val="00319A"/>
                </a:solidFill>
                <a:latin typeface="Trebuchet MS" panose="020B0603020202020204" pitchFamily="34" charset="0"/>
              </a:rPr>
              <a:t>iei</a:t>
            </a:r>
            <a:r>
              <a:rPr lang="en-GB" dirty="0" smtClean="0">
                <a:solidFill>
                  <a:srgbClr val="00319A"/>
                </a:solidFill>
                <a:latin typeface="Trebuchet MS" panose="020B0603020202020204" pitchFamily="34" charset="0"/>
              </a:rPr>
              <a:t> </a:t>
            </a:r>
            <a:r>
              <a:rPr lang="ro-RO" dirty="0">
                <a:solidFill>
                  <a:srgbClr val="00319A"/>
                </a:solidFill>
                <a:latin typeface="Trebuchet MS" panose="020B0603020202020204" pitchFamily="34" charset="0"/>
              </a:rPr>
              <a:t>ș</a:t>
            </a:r>
            <a:r>
              <a:rPr lang="en-GB" dirty="0" err="1">
                <a:solidFill>
                  <a:srgbClr val="00319A"/>
                </a:solidFill>
                <a:latin typeface="Trebuchet MS" panose="020B0603020202020204" pitchFamily="34" charset="0"/>
              </a:rPr>
              <a:t>i</a:t>
            </a:r>
            <a:r>
              <a:rPr lang="en-GB" dirty="0">
                <a:solidFill>
                  <a:srgbClr val="00319A"/>
                </a:solidFill>
                <a:latin typeface="Trebuchet MS" panose="020B0603020202020204" pitchFamily="34" charset="0"/>
              </a:rPr>
              <a:t> a </a:t>
            </a:r>
            <a:r>
              <a:rPr lang="en-GB" dirty="0" err="1" smtClean="0">
                <a:solidFill>
                  <a:srgbClr val="00319A"/>
                </a:solidFill>
                <a:latin typeface="Trebuchet MS" panose="020B0603020202020204" pitchFamily="34" charset="0"/>
              </a:rPr>
              <a:t>muncii</a:t>
            </a:r>
            <a:r>
              <a:rPr lang="ro-RO" dirty="0" smtClean="0">
                <a:solidFill>
                  <a:srgbClr val="00319A"/>
                </a:solidFill>
                <a:latin typeface="Trebuchet MS" panose="020B0603020202020204" pitchFamily="34" charset="0"/>
              </a:rPr>
              <a:t>.</a:t>
            </a:r>
            <a:r>
              <a:rPr lang="en-GB" dirty="0" smtClean="0">
                <a:solidFill>
                  <a:srgbClr val="00319A"/>
                </a:solidFill>
                <a:latin typeface="Trebuchet MS" panose="020B0603020202020204" pitchFamily="34" charset="0"/>
              </a:rPr>
              <a:t> </a:t>
            </a:r>
            <a:endParaRPr lang="en-GB" dirty="0">
              <a:solidFill>
                <a:srgbClr val="00319A"/>
              </a:solidFill>
              <a:latin typeface="Trebuchet MS" panose="020B0603020202020204" pitchFamily="34" charset="0"/>
            </a:endParaRPr>
          </a:p>
          <a:p>
            <a:pPr marL="342900" lvl="0" indent="-342900" algn="l">
              <a:buFont typeface="Wingdings" panose="05000000000000000000" pitchFamily="2" charset="2"/>
              <a:buChar char="v"/>
              <a:defRPr/>
            </a:pPr>
            <a:endPar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ndParaRPr>
          </a:p>
        </p:txBody>
      </p:sp>
    </p:spTree>
    <p:extLst>
      <p:ext uri="{BB962C8B-B14F-4D97-AF65-F5344CB8AC3E}">
        <p14:creationId xmlns:p14="http://schemas.microsoft.com/office/powerpoint/2010/main" val="2908113769"/>
      </p:ext>
    </p:extLst>
  </p:cSld>
  <p:clrMapOvr>
    <a:masterClrMapping/>
  </p:clrMapOvr>
  <p:transition spd="slow">
    <p:randomBar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21" y="-89394"/>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33197"/>
            <a:ext cx="1895386" cy="701854"/>
          </a:xfrm>
          <a:prstGeom prst="rect">
            <a:avLst/>
          </a:prstGeom>
        </p:spPr>
      </p:pic>
      <p:sp>
        <p:nvSpPr>
          <p:cNvPr id="8" name="Title 1">
            <a:extLst>
              <a:ext uri="{FF2B5EF4-FFF2-40B4-BE49-F238E27FC236}">
                <a16:creationId xmlns:a16="http://schemas.microsoft.com/office/drawing/2014/main" xmlns="" id="{5512F311-8CFD-4D83-97D4-7FFCDCF4718C}"/>
              </a:ext>
            </a:extLst>
          </p:cNvPr>
          <p:cNvSpPr txBox="1">
            <a:spLocks/>
          </p:cNvSpPr>
          <p:nvPr/>
        </p:nvSpPr>
        <p:spPr>
          <a:xfrm>
            <a:off x="528332" y="792299"/>
            <a:ext cx="10681298" cy="43497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smtClean="0">
                <a:solidFill>
                  <a:srgbClr val="00319A"/>
                </a:solidFill>
                <a:latin typeface="Trebuchet MS" panose="020B0603020202020204" pitchFamily="34" charset="0"/>
              </a:rPr>
              <a:t>9.</a:t>
            </a:r>
            <a:r>
              <a:rPr kumimoji="0" lang="ro-RO" sz="60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r>
              <a:rPr kumimoji="0" lang="ro-RO"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Exemplu  </a:t>
            </a:r>
            <a:endParaRPr kumimoji="0" lang="en-US"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12" name="Title 1">
            <a:extLst>
              <a:ext uri="{FF2B5EF4-FFF2-40B4-BE49-F238E27FC236}">
                <a16:creationId xmlns:a16="http://schemas.microsoft.com/office/drawing/2014/main" xmlns="" id="{38C473A8-F34F-4A55-AC93-DD6FD4BACD25}"/>
              </a:ext>
            </a:extLst>
          </p:cNvPr>
          <p:cNvSpPr txBox="1">
            <a:spLocks/>
          </p:cNvSpPr>
          <p:nvPr/>
        </p:nvSpPr>
        <p:spPr>
          <a:xfrm>
            <a:off x="528332" y="1163772"/>
            <a:ext cx="10543690" cy="43497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o-RO" sz="2800" b="1" i="1"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Scop: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Maparea</a:t>
            </a:r>
            <a:r>
              <a:rPr kumimoji="0" lang="en-US"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 </a:t>
            </a:r>
            <a:r>
              <a:rPr kumimoji="0" lang="ro-RO" sz="28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competențelor cu ocupațiile din ESCO</a:t>
            </a:r>
          </a:p>
        </p:txBody>
      </p:sp>
      <p:sp>
        <p:nvSpPr>
          <p:cNvPr id="18" name="TextBox 17">
            <a:extLst>
              <a:ext uri="{FF2B5EF4-FFF2-40B4-BE49-F238E27FC236}">
                <a16:creationId xmlns:a16="http://schemas.microsoft.com/office/drawing/2014/main" xmlns="" id="{3595CA94-2C0F-42EC-BC64-1AD8A7AEA925}"/>
              </a:ext>
            </a:extLst>
          </p:cNvPr>
          <p:cNvSpPr txBox="1"/>
          <p:nvPr/>
        </p:nvSpPr>
        <p:spPr>
          <a:xfrm>
            <a:off x="528332" y="1752731"/>
            <a:ext cx="4535835"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Modelul ML presupune: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Un Input: </a:t>
            </a: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Introducerea unei competențe în orice aplicație care utilizează ESCO;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Un </a:t>
            </a:r>
            <a:r>
              <a:rPr kumimoji="0" lang="en-GB"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Output: </a:t>
            </a: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Un indicator bazat pe relația dintre competența introdusă și ocupațiile din ESCO;</a:t>
            </a:r>
          </a:p>
        </p:txBody>
      </p:sp>
      <p:sp>
        <p:nvSpPr>
          <p:cNvPr id="19" name="TextBox 18">
            <a:extLst>
              <a:ext uri="{FF2B5EF4-FFF2-40B4-BE49-F238E27FC236}">
                <a16:creationId xmlns:a16="http://schemas.microsoft.com/office/drawing/2014/main" xmlns="" id="{3A042DEE-334B-49EA-AF8A-09621AB0A7C0}"/>
              </a:ext>
            </a:extLst>
          </p:cNvPr>
          <p:cNvSpPr txBox="1"/>
          <p:nvPr/>
        </p:nvSpPr>
        <p:spPr>
          <a:xfrm>
            <a:off x="528332" y="3561968"/>
            <a:ext cx="7900636"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Ce se întâmplă după utilizarea ML?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Filtrarea</a:t>
            </a: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16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indicatorilor;</a:t>
            </a:r>
            <a:endPar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Maparea competențelor cu o ocupație din </a:t>
            </a:r>
            <a:r>
              <a:rPr kumimoji="0" lang="ro-RO" sz="16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ESCO;</a:t>
            </a:r>
            <a:endPar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Validarea</a:t>
            </a: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manuală de către experți:</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Un expert </a:t>
            </a:r>
            <a:r>
              <a:rPr kumimoji="0" lang="ro-RO" sz="16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validează;</a:t>
            </a:r>
            <a:r>
              <a:rPr kumimoji="0" lang="ro-RO" sz="16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 </a:t>
            </a:r>
            <a:endPar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Un expert </a:t>
            </a:r>
            <a:r>
              <a:rPr kumimoji="0" lang="ro-RO" sz="16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aprobă;</a:t>
            </a:r>
            <a:endPar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Un alt expert validează și verifică </a:t>
            </a: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în cazul în care există </a:t>
            </a:r>
            <a:r>
              <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discrepanțe</a:t>
            </a: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p>
        </p:txBody>
      </p:sp>
      <p:pic>
        <p:nvPicPr>
          <p:cNvPr id="4" name="Picture 3">
            <a:extLst>
              <a:ext uri="{FF2B5EF4-FFF2-40B4-BE49-F238E27FC236}">
                <a16:creationId xmlns:a16="http://schemas.microsoft.com/office/drawing/2014/main" xmlns="" id="{405B4EC4-1ADF-4480-9399-D9CFCD85CE75}"/>
              </a:ext>
            </a:extLst>
          </p:cNvPr>
          <p:cNvPicPr>
            <a:picLocks noChangeAspect="1"/>
          </p:cNvPicPr>
          <p:nvPr/>
        </p:nvPicPr>
        <p:blipFill>
          <a:blip r:embed="rId6"/>
          <a:stretch>
            <a:fillRect/>
          </a:stretch>
        </p:blipFill>
        <p:spPr>
          <a:xfrm>
            <a:off x="5577542" y="1496454"/>
            <a:ext cx="6404533" cy="3543287"/>
          </a:xfrm>
          <a:prstGeom prst="rect">
            <a:avLst/>
          </a:prstGeom>
        </p:spPr>
      </p:pic>
    </p:spTree>
    <p:extLst>
      <p:ext uri="{BB962C8B-B14F-4D97-AF65-F5344CB8AC3E}">
        <p14:creationId xmlns:p14="http://schemas.microsoft.com/office/powerpoint/2010/main" val="2840496832"/>
      </p:ext>
    </p:extLst>
  </p:cSld>
  <p:clrMapOvr>
    <a:masterClrMapping/>
  </p:clrMapOvr>
  <p:transition spd="slow">
    <p:randomBa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60" y="16805"/>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796850"/>
            <a:ext cx="1895386" cy="701854"/>
          </a:xfrm>
          <a:prstGeom prst="rect">
            <a:avLst/>
          </a:prstGeom>
        </p:spPr>
      </p:pic>
      <p:sp>
        <p:nvSpPr>
          <p:cNvPr id="8" name="Title 1">
            <a:extLst>
              <a:ext uri="{FF2B5EF4-FFF2-40B4-BE49-F238E27FC236}">
                <a16:creationId xmlns:a16="http://schemas.microsoft.com/office/drawing/2014/main" xmlns="" id="{5512F311-8CFD-4D83-97D4-7FFCDCF4718C}"/>
              </a:ext>
            </a:extLst>
          </p:cNvPr>
          <p:cNvSpPr txBox="1">
            <a:spLocks/>
          </p:cNvSpPr>
          <p:nvPr/>
        </p:nvSpPr>
        <p:spPr>
          <a:xfrm>
            <a:off x="669453" y="453865"/>
            <a:ext cx="10543690" cy="43497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12" name="Title 1">
            <a:extLst>
              <a:ext uri="{FF2B5EF4-FFF2-40B4-BE49-F238E27FC236}">
                <a16:creationId xmlns:a16="http://schemas.microsoft.com/office/drawing/2014/main" xmlns="" id="{38C473A8-F34F-4A55-AC93-DD6FD4BACD25}"/>
              </a:ext>
            </a:extLst>
          </p:cNvPr>
          <p:cNvSpPr txBox="1">
            <a:spLocks/>
          </p:cNvSpPr>
          <p:nvPr/>
        </p:nvSpPr>
        <p:spPr>
          <a:xfrm>
            <a:off x="322888" y="1031876"/>
            <a:ext cx="5373062" cy="4349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900" b="1" dirty="0" smtClean="0">
                <a:solidFill>
                  <a:srgbClr val="00319A"/>
                </a:solidFill>
                <a:latin typeface="Trebuchet MS" panose="020B0603020202020204" pitchFamily="34" charset="0"/>
              </a:rPr>
              <a:t>10</a:t>
            </a:r>
            <a:r>
              <a:rPr kumimoji="0" lang="en-US" sz="2900" b="1" u="none" strike="noStrike" kern="1200" cap="none" spc="0" normalizeH="0" baseline="0" noProof="0" dirty="0" smtClean="0">
                <a:ln>
                  <a:noFill/>
                </a:ln>
                <a:solidFill>
                  <a:srgbClr val="00319A"/>
                </a:solidFill>
                <a:effectLst/>
                <a:uLnTx/>
                <a:uFillTx/>
                <a:latin typeface="Trebuchet MS" panose="020B0603020202020204" pitchFamily="34" charset="0"/>
              </a:rPr>
              <a:t>.</a:t>
            </a:r>
            <a:r>
              <a:rPr kumimoji="0" lang="ro-RO" sz="2900" b="1"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ro-RO" sz="2900" b="1" u="none" strike="noStrike" kern="1200" cap="none" spc="0" normalizeH="0" baseline="0" noProof="0" dirty="0">
                <a:ln>
                  <a:noFill/>
                </a:ln>
                <a:solidFill>
                  <a:srgbClr val="00319A"/>
                </a:solidFill>
                <a:effectLst/>
                <a:uLnTx/>
                <a:uFillTx/>
                <a:latin typeface="Trebuchet MS" panose="020B0603020202020204" pitchFamily="34" charset="0"/>
              </a:rPr>
              <a:t>Utilizarea ML în EURES</a:t>
            </a:r>
          </a:p>
        </p:txBody>
      </p:sp>
      <p:sp>
        <p:nvSpPr>
          <p:cNvPr id="18" name="TextBox 17">
            <a:extLst>
              <a:ext uri="{FF2B5EF4-FFF2-40B4-BE49-F238E27FC236}">
                <a16:creationId xmlns:a16="http://schemas.microsoft.com/office/drawing/2014/main" xmlns="" id="{3595CA94-2C0F-42EC-BC64-1AD8A7AEA925}"/>
              </a:ext>
            </a:extLst>
          </p:cNvPr>
          <p:cNvSpPr txBox="1"/>
          <p:nvPr/>
        </p:nvSpPr>
        <p:spPr>
          <a:xfrm>
            <a:off x="322888" y="1516946"/>
            <a:ext cx="468155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Modelul ML presupune: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Un Input: </a:t>
            </a:r>
            <a:r>
              <a:rPr kumimoji="0" lang="ro-RO"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Un anunț </a:t>
            </a: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pentru un loc de muncă cu ceea ce ar trebui să facă angajatul;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Un </a:t>
            </a:r>
            <a:r>
              <a:rPr kumimoji="0" lang="en-GB"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Output: </a:t>
            </a:r>
            <a:r>
              <a:rPr kumimoji="0" lang="ro-RO"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Ocupația</a:t>
            </a: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din ESCO aferentă listării, precum și </a:t>
            </a:r>
            <a:r>
              <a:rPr kumimoji="0" lang="ro-RO"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competențele</a:t>
            </a: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16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ocupației.</a:t>
            </a:r>
            <a:endPar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9" name="TextBox 18">
            <a:extLst>
              <a:ext uri="{FF2B5EF4-FFF2-40B4-BE49-F238E27FC236}">
                <a16:creationId xmlns:a16="http://schemas.microsoft.com/office/drawing/2014/main" xmlns="" id="{3A042DEE-334B-49EA-AF8A-09621AB0A7C0}"/>
              </a:ext>
            </a:extLst>
          </p:cNvPr>
          <p:cNvSpPr txBox="1"/>
          <p:nvPr/>
        </p:nvSpPr>
        <p:spPr>
          <a:xfrm>
            <a:off x="322888" y="3361481"/>
            <a:ext cx="10659243"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Ce se întâmplă după utilizarea ML?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Modelul </a:t>
            </a:r>
            <a:r>
              <a:rPr kumimoji="0" lang="ro-RO"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analizează anunțul locului de muncă </a:t>
            </a:r>
          </a:p>
          <a:p>
            <a:pPr marR="0" lvl="0" algn="l" defTabSz="914400" rtl="0" eaLnBrk="1" fontAlgn="auto" latinLnBrk="0" hangingPunct="1">
              <a:lnSpc>
                <a:spcPct val="100000"/>
              </a:lnSpc>
              <a:spcBef>
                <a:spcPts val="0"/>
              </a:spcBef>
              <a:spcAft>
                <a:spcPts val="0"/>
              </a:spcAft>
              <a:buClrTx/>
              <a:buSzTx/>
              <a:tabLst/>
              <a:defRPr/>
            </a:pP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(cine anunță, ce ocupație, ce competențe</a:t>
            </a:r>
            <a:r>
              <a:rPr kumimoji="0" lang="ro-RO" sz="16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a:t>
            </a:r>
            <a:endPar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Modelul </a:t>
            </a:r>
            <a:r>
              <a:rPr kumimoji="0" lang="ro-RO"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extrage ocupația conform ESCO și </a:t>
            </a:r>
            <a:endParaRPr kumimoji="0" lang="ro-RO" sz="16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ro-RO" sz="1600" b="1" noProof="0" dirty="0" smtClean="0">
                <a:solidFill>
                  <a:prstClr val="black"/>
                </a:solidFill>
                <a:latin typeface="Trebuchet MS" panose="020B0603020202020204" pitchFamily="34" charset="0"/>
              </a:rPr>
              <a:t>c</a:t>
            </a:r>
            <a:r>
              <a:rPr kumimoji="0" lang="ro-RO" sz="1600" b="1"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ompetențele</a:t>
            </a:r>
            <a:r>
              <a:rPr lang="ro-RO" sz="1600" dirty="0">
                <a:solidFill>
                  <a:prstClr val="black"/>
                </a:solidFill>
                <a:latin typeface="Trebuchet MS" panose="020B0603020202020204" pitchFamily="34" charset="0"/>
              </a:rPr>
              <a:t>.</a:t>
            </a:r>
            <a:endPar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Modelul </a:t>
            </a:r>
            <a:r>
              <a:rPr kumimoji="0" lang="ro-RO"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clasifică ocupația și competențele cu </a:t>
            </a:r>
          </a:p>
          <a:p>
            <a:pPr marR="0" lvl="0" algn="l" defTabSz="914400" rtl="0" eaLnBrk="1" fontAlgn="auto" latinLnBrk="0" hangingPunct="1">
              <a:lnSpc>
                <a:spcPct val="100000"/>
              </a:lnSpc>
              <a:spcBef>
                <a:spcPts val="0"/>
              </a:spcBef>
              <a:spcAft>
                <a:spcPts val="0"/>
              </a:spcAft>
              <a:buClrTx/>
              <a:buSzTx/>
              <a:tabLst/>
              <a:defRPr/>
            </a:pPr>
            <a:r>
              <a:rPr kumimoji="0" lang="ro-RO"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CV-urile </a:t>
            </a: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din platformă;</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Modelul </a:t>
            </a:r>
            <a:r>
              <a:rPr kumimoji="0" lang="ro-RO" sz="16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oferă feedback utilizatorilor </a:t>
            </a:r>
            <a:r>
              <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cu noi oportunități de angajare, conform datelor din </a:t>
            </a:r>
            <a:r>
              <a:rPr kumimoji="0" lang="ro-RO" sz="16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CV.</a:t>
            </a:r>
            <a:endPar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NOTĂ.</a:t>
            </a:r>
            <a:r>
              <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Cu cât informațiile din CV sunt mai apropiate de ESCO, cu atât indicele de potrivire este mai mare.</a:t>
            </a:r>
            <a:endPar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3" name="Picture 2">
            <a:extLst>
              <a:ext uri="{FF2B5EF4-FFF2-40B4-BE49-F238E27FC236}">
                <a16:creationId xmlns:a16="http://schemas.microsoft.com/office/drawing/2014/main" xmlns="" id="{8D3678EB-C008-4188-AA33-E09F60BF9EC1}"/>
              </a:ext>
            </a:extLst>
          </p:cNvPr>
          <p:cNvPicPr>
            <a:picLocks noChangeAspect="1"/>
          </p:cNvPicPr>
          <p:nvPr/>
        </p:nvPicPr>
        <p:blipFill>
          <a:blip r:embed="rId6"/>
          <a:stretch>
            <a:fillRect/>
          </a:stretch>
        </p:blipFill>
        <p:spPr>
          <a:xfrm>
            <a:off x="5248988" y="909601"/>
            <a:ext cx="6655868" cy="4164671"/>
          </a:xfrm>
          <a:prstGeom prst="rect">
            <a:avLst/>
          </a:prstGeom>
        </p:spPr>
      </p:pic>
    </p:spTree>
    <p:extLst>
      <p:ext uri="{BB962C8B-B14F-4D97-AF65-F5344CB8AC3E}">
        <p14:creationId xmlns:p14="http://schemas.microsoft.com/office/powerpoint/2010/main" val="624154932"/>
      </p:ext>
    </p:extLst>
  </p:cSld>
  <p:clrMapOvr>
    <a:masterClrMapping/>
  </p:clrMapOvr>
  <p:transition spd="slow">
    <p:randomBar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7768" y="13972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873130"/>
          </a:xfrm>
          <a:prstGeom prst="rect">
            <a:avLst/>
          </a:prstGeom>
        </p:spPr>
      </p:pic>
      <p:sp>
        <p:nvSpPr>
          <p:cNvPr id="8" name="Title 1">
            <a:extLst>
              <a:ext uri="{FF2B5EF4-FFF2-40B4-BE49-F238E27FC236}">
                <a16:creationId xmlns:a16="http://schemas.microsoft.com/office/drawing/2014/main" xmlns="" id="{5512F311-8CFD-4D83-97D4-7FFCDCF4718C}"/>
              </a:ext>
            </a:extLst>
          </p:cNvPr>
          <p:cNvSpPr txBox="1">
            <a:spLocks/>
          </p:cNvSpPr>
          <p:nvPr/>
        </p:nvSpPr>
        <p:spPr>
          <a:xfrm>
            <a:off x="669453" y="453865"/>
            <a:ext cx="10543690" cy="43497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12" name="Title 1">
            <a:extLst>
              <a:ext uri="{FF2B5EF4-FFF2-40B4-BE49-F238E27FC236}">
                <a16:creationId xmlns:a16="http://schemas.microsoft.com/office/drawing/2014/main" xmlns="" id="{38C473A8-F34F-4A55-AC93-DD6FD4BACD25}"/>
              </a:ext>
            </a:extLst>
          </p:cNvPr>
          <p:cNvSpPr txBox="1">
            <a:spLocks/>
          </p:cNvSpPr>
          <p:nvPr/>
        </p:nvSpPr>
        <p:spPr>
          <a:xfrm>
            <a:off x="-28156" y="140104"/>
            <a:ext cx="3601780" cy="8696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900" b="1" dirty="0" smtClean="0">
                <a:solidFill>
                  <a:srgbClr val="00319A"/>
                </a:solidFill>
                <a:latin typeface="Trebuchet MS" panose="020B0603020202020204" pitchFamily="34" charset="0"/>
              </a:rPr>
              <a:t>11</a:t>
            </a:r>
            <a:r>
              <a:rPr lang="en-US" sz="2900" b="1" noProof="0" dirty="0" smtClean="0">
                <a:solidFill>
                  <a:srgbClr val="00319A"/>
                </a:solidFill>
                <a:latin typeface="Trebuchet MS" panose="020B0603020202020204" pitchFamily="34" charset="0"/>
              </a:rPr>
              <a:t>.</a:t>
            </a:r>
            <a:r>
              <a:rPr kumimoji="0" lang="ro-RO" sz="2900" b="1"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ro-RO" sz="2900" b="1" u="none" strike="noStrike" kern="1200" cap="none" spc="0" normalizeH="0" baseline="0" noProof="0" dirty="0">
                <a:ln>
                  <a:noFill/>
                </a:ln>
                <a:solidFill>
                  <a:srgbClr val="00319A"/>
                </a:solidFill>
                <a:effectLst/>
                <a:uLnTx/>
                <a:uFillTx/>
                <a:latin typeface="Trebuchet MS" panose="020B0603020202020204" pitchFamily="34" charset="0"/>
              </a:rPr>
              <a:t>Utilizarea ML în EUROPASS</a:t>
            </a:r>
          </a:p>
        </p:txBody>
      </p:sp>
      <p:sp>
        <p:nvSpPr>
          <p:cNvPr id="18" name="TextBox 17">
            <a:extLst>
              <a:ext uri="{FF2B5EF4-FFF2-40B4-BE49-F238E27FC236}">
                <a16:creationId xmlns:a16="http://schemas.microsoft.com/office/drawing/2014/main" xmlns="" id="{3595CA94-2C0F-42EC-BC64-1AD8A7AEA925}"/>
              </a:ext>
            </a:extLst>
          </p:cNvPr>
          <p:cNvSpPr txBox="1"/>
          <p:nvPr/>
        </p:nvSpPr>
        <p:spPr>
          <a:xfrm>
            <a:off x="4109449" y="1323548"/>
            <a:ext cx="3299057"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400" b="1" i="0" u="sng" strike="noStrike" kern="1200" cap="none" spc="0" normalizeH="0" baseline="0" noProof="0" dirty="0">
                <a:ln>
                  <a:noFill/>
                </a:ln>
                <a:solidFill>
                  <a:srgbClr val="FF0000"/>
                </a:solidFill>
                <a:effectLst/>
                <a:uLnTx/>
                <a:uFillTx/>
                <a:latin typeface="Trebuchet MS" panose="020B0603020202020204" pitchFamily="34" charset="0"/>
                <a:ea typeface="+mn-ea"/>
                <a:cs typeface="+mn-cs"/>
              </a:rPr>
              <a:t>Modelul ML presupune: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În stânga: </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Sugestii de competențe (completate automat) din ESCO pentru utilizatori;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În jos: </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Sugestii de competențe digitale din ESCO (conform DigComp) pentru utilizatori;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În dreapta: </a:t>
            </a:r>
            <a:r>
              <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Maparea experienței existente a utilizatorului cu ocupațiile din </a:t>
            </a:r>
            <a:r>
              <a:rPr kumimoji="0" lang="ro-RO" sz="14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ESCO.</a:t>
            </a:r>
            <a:endParaRPr kumimoji="0" lang="ro-RO"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6" name="Picture 5">
            <a:extLst>
              <a:ext uri="{FF2B5EF4-FFF2-40B4-BE49-F238E27FC236}">
                <a16:creationId xmlns:a16="http://schemas.microsoft.com/office/drawing/2014/main" xmlns="" id="{F9CBDB00-DA8D-490C-BA0B-EC509776932C}"/>
              </a:ext>
            </a:extLst>
          </p:cNvPr>
          <p:cNvPicPr>
            <a:picLocks noChangeAspect="1"/>
          </p:cNvPicPr>
          <p:nvPr/>
        </p:nvPicPr>
        <p:blipFill>
          <a:blip r:embed="rId5"/>
          <a:stretch>
            <a:fillRect/>
          </a:stretch>
        </p:blipFill>
        <p:spPr>
          <a:xfrm>
            <a:off x="7408506" y="1099605"/>
            <a:ext cx="4790357" cy="3506364"/>
          </a:xfrm>
          <a:prstGeom prst="rect">
            <a:avLst/>
          </a:prstGeom>
        </p:spPr>
      </p:pic>
      <p:pic>
        <p:nvPicPr>
          <p:cNvPr id="13" name="Picture 12">
            <a:extLst>
              <a:ext uri="{FF2B5EF4-FFF2-40B4-BE49-F238E27FC236}">
                <a16:creationId xmlns:a16="http://schemas.microsoft.com/office/drawing/2014/main" xmlns="" id="{945591A0-11DD-4C1D-A8AC-3C88FB74A34F}"/>
              </a:ext>
            </a:extLst>
          </p:cNvPr>
          <p:cNvPicPr>
            <a:picLocks noChangeAspect="1"/>
          </p:cNvPicPr>
          <p:nvPr/>
        </p:nvPicPr>
        <p:blipFill>
          <a:blip r:embed="rId6"/>
          <a:stretch>
            <a:fillRect/>
          </a:stretch>
        </p:blipFill>
        <p:spPr>
          <a:xfrm>
            <a:off x="-31446" y="1049180"/>
            <a:ext cx="3929872" cy="2911923"/>
          </a:xfrm>
          <a:prstGeom prst="rect">
            <a:avLst/>
          </a:prstGeom>
        </p:spPr>
      </p:pic>
      <p:pic>
        <p:nvPicPr>
          <p:cNvPr id="20" name="Picture 19">
            <a:extLst>
              <a:ext uri="{FF2B5EF4-FFF2-40B4-BE49-F238E27FC236}">
                <a16:creationId xmlns:a16="http://schemas.microsoft.com/office/drawing/2014/main" xmlns="" id="{20571782-6804-4A13-AE5A-F8E46C44B67F}"/>
              </a:ext>
            </a:extLst>
          </p:cNvPr>
          <p:cNvPicPr>
            <a:picLocks noChangeAspect="1"/>
          </p:cNvPicPr>
          <p:nvPr/>
        </p:nvPicPr>
        <p:blipFill>
          <a:blip r:embed="rId7"/>
          <a:stretch>
            <a:fillRect/>
          </a:stretch>
        </p:blipFill>
        <p:spPr>
          <a:xfrm>
            <a:off x="-28156" y="4135230"/>
            <a:ext cx="7071849" cy="2302868"/>
          </a:xfrm>
          <a:prstGeom prst="rect">
            <a:avLst/>
          </a:prstGeom>
        </p:spPr>
      </p:pic>
      <p:sp>
        <p:nvSpPr>
          <p:cNvPr id="2" name="Arrow: Left 1">
            <a:extLst>
              <a:ext uri="{FF2B5EF4-FFF2-40B4-BE49-F238E27FC236}">
                <a16:creationId xmlns:a16="http://schemas.microsoft.com/office/drawing/2014/main" xmlns="" id="{6497E82B-91B0-46D0-B537-FCEB0A97062E}"/>
              </a:ext>
            </a:extLst>
          </p:cNvPr>
          <p:cNvSpPr/>
          <p:nvPr/>
        </p:nvSpPr>
        <p:spPr>
          <a:xfrm>
            <a:off x="3858395" y="2328198"/>
            <a:ext cx="350607" cy="2657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xmlns="" id="{BE537B77-635D-4797-9476-3B0EA6CAA866}"/>
              </a:ext>
            </a:extLst>
          </p:cNvPr>
          <p:cNvSpPr/>
          <p:nvPr/>
        </p:nvSpPr>
        <p:spPr>
          <a:xfrm>
            <a:off x="5610983" y="3530897"/>
            <a:ext cx="330315" cy="4687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Left 20">
            <a:extLst>
              <a:ext uri="{FF2B5EF4-FFF2-40B4-BE49-F238E27FC236}">
                <a16:creationId xmlns:a16="http://schemas.microsoft.com/office/drawing/2014/main" xmlns="" id="{016D12E5-F878-415E-B1D0-640248F6A496}"/>
              </a:ext>
            </a:extLst>
          </p:cNvPr>
          <p:cNvSpPr/>
          <p:nvPr/>
        </p:nvSpPr>
        <p:spPr>
          <a:xfrm flipH="1">
            <a:off x="7022179" y="2322799"/>
            <a:ext cx="350607" cy="2657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xmlns="" id="{F691D24B-F0E1-41E8-BEBE-D7F231BC9AA1}"/>
              </a:ext>
            </a:extLst>
          </p:cNvPr>
          <p:cNvSpPr txBox="1"/>
          <p:nvPr/>
        </p:nvSpPr>
        <p:spPr>
          <a:xfrm>
            <a:off x="7043693" y="4743144"/>
            <a:ext cx="5148307" cy="169277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o-RO" sz="1600" b="1" i="0" u="sng" strike="noStrike" kern="1200" cap="none" spc="0" normalizeH="0" baseline="0" noProof="0" dirty="0">
                <a:ln>
                  <a:noFill/>
                </a:ln>
                <a:solidFill>
                  <a:srgbClr val="00319A"/>
                </a:solidFill>
                <a:effectLst/>
                <a:uLnTx/>
                <a:uFillTx/>
                <a:latin typeface="Trebuchet MS" panose="020B0603020202020204" pitchFamily="34" charset="0"/>
                <a:ea typeface="+mn-ea"/>
                <a:cs typeface="+mn-cs"/>
              </a:rPr>
              <a:t>NOTĂ.</a:t>
            </a:r>
            <a:r>
              <a:rPr kumimoji="0" lang="ro-RO" sz="16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ro-RO" sz="1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Dacă informațiile din documentele naționale (suplimente la diplomă, diplome, certificate, atestate ș.a.) sunt corelate cu toate clasificările internaționale (ISCO-08, ESCO, ISCED) atunci informațiile din platforma EUROPASS vor fi completate automat.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ro-RO" sz="16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696967130"/>
      </p:ext>
    </p:extLst>
  </p:cSld>
  <p:clrMapOvr>
    <a:masterClrMapping/>
  </p:clrMapOvr>
  <p:transition spd="slow">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8" name="Title 1">
            <a:extLst>
              <a:ext uri="{FF2B5EF4-FFF2-40B4-BE49-F238E27FC236}">
                <a16:creationId xmlns:a16="http://schemas.microsoft.com/office/drawing/2014/main" xmlns="" id="{7A4C3A4F-9B21-49F3-88C6-2EF00280974E}"/>
              </a:ext>
            </a:extLst>
          </p:cNvPr>
          <p:cNvSpPr txBox="1">
            <a:spLocks/>
          </p:cNvSpPr>
          <p:nvPr/>
        </p:nvSpPr>
        <p:spPr>
          <a:xfrm>
            <a:off x="669453" y="1187871"/>
            <a:ext cx="10543690" cy="4349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900" b="1" dirty="0" smtClean="0">
                <a:solidFill>
                  <a:srgbClr val="00319A"/>
                </a:solidFill>
                <a:latin typeface="Trebuchet MS" panose="020B0603020202020204" pitchFamily="34" charset="0"/>
              </a:rPr>
              <a:t>12</a:t>
            </a:r>
            <a:r>
              <a:rPr kumimoji="0" lang="en-US" sz="2900" b="1" i="0" u="none" strike="noStrike" kern="1200" cap="none" spc="0" normalizeH="0" baseline="0" noProof="0" dirty="0" smtClean="0">
                <a:ln>
                  <a:noFill/>
                </a:ln>
                <a:solidFill>
                  <a:srgbClr val="00319A"/>
                </a:solidFill>
                <a:effectLst/>
                <a:uLnTx/>
                <a:uFillTx/>
                <a:latin typeface="Trebuchet MS" panose="020B0603020202020204" pitchFamily="34" charset="0"/>
              </a:rPr>
              <a:t>.</a:t>
            </a:r>
            <a:r>
              <a:rPr kumimoji="0" lang="ro-RO" sz="2900" b="1" i="0" u="none" strike="noStrike" kern="1200" cap="none" spc="0" normalizeH="0" baseline="0" noProof="0" dirty="0" smtClean="0">
                <a:ln>
                  <a:noFill/>
                </a:ln>
                <a:solidFill>
                  <a:srgbClr val="00319A"/>
                </a:solidFill>
                <a:effectLst/>
                <a:uLnTx/>
                <a:uFillTx/>
                <a:latin typeface="Trebuchet MS" panose="020B0603020202020204" pitchFamily="34" charset="0"/>
              </a:rPr>
              <a:t> </a:t>
            </a: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rPr>
              <a:t>ESCO și învățarea automată în viitor</a:t>
            </a:r>
            <a:endPar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endParaRPr>
          </a:p>
        </p:txBody>
      </p:sp>
      <p:sp>
        <p:nvSpPr>
          <p:cNvPr id="12" name="Content Placeholder 2">
            <a:extLst>
              <a:ext uri="{FF2B5EF4-FFF2-40B4-BE49-F238E27FC236}">
                <a16:creationId xmlns:a16="http://schemas.microsoft.com/office/drawing/2014/main" xmlns="" id="{B9D802F6-2893-4259-8ADD-A7AB3A841C99}"/>
              </a:ext>
            </a:extLst>
          </p:cNvPr>
          <p:cNvSpPr txBox="1">
            <a:spLocks/>
          </p:cNvSpPr>
          <p:nvPr/>
        </p:nvSpPr>
        <p:spPr>
          <a:xfrm>
            <a:off x="669453" y="1767592"/>
            <a:ext cx="11226905" cy="435133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Maparea rezultatelor învățării cu toate competențele din ESCO</a:t>
            </a:r>
            <a:r>
              <a:rPr kumimoji="0" lang="ro-RO"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ro-RO" sz="18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în prezent este derulat un program pilot în rândul țărilor membre, la care participă și România;</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Maparea </a:t>
            </a:r>
            <a:r>
              <a:rPr kumimoji="0" lang="en-GB"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ESCO</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cu </a:t>
            </a:r>
            <a:r>
              <a:rPr kumimoji="0" lang="en-GB"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O*NET</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legând astfel Europa de SUA;</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Îmbunătățirea modelelor ML în </a:t>
            </a: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EURES</a:t>
            </a:r>
            <a:r>
              <a:rPr kumimoji="0" lang="ro-RO" sz="2400" b="0" i="0" u="none" strike="noStrike" kern="1200" cap="none" spc="0" normalizeH="0" noProof="0" dirty="0" smtClean="0">
                <a:ln>
                  <a:noFill/>
                </a:ln>
                <a:solidFill>
                  <a:srgbClr val="00319A"/>
                </a:solidFill>
                <a:effectLst/>
                <a:uLnTx/>
                <a:uFillTx/>
                <a:latin typeface="Trebuchet MS" panose="020B0603020202020204" pitchFamily="34" charset="0"/>
                <a:ea typeface="+mn-ea"/>
                <a:cs typeface="+mn-cs"/>
              </a:rPr>
              <a:t> - </a:t>
            </a:r>
            <a:r>
              <a:rPr kumimoji="0" lang="en-US" sz="2400" b="0"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interconectarea</a:t>
            </a:r>
            <a:r>
              <a:rPr kumimoji="0" lang="en-US"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cu </a:t>
            </a:r>
            <a:r>
              <a:rPr kumimoji="0" lang="en-US"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EURES</a:t>
            </a:r>
            <a:r>
              <a:rPr kumimoji="0" lang="ro-RO" sz="2400" b="0"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t>
            </a:r>
            <a:endPar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Îmbunătățirea modelelor ML în clasificările naționale ale ocupațiilor;</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Îmbunătățirea ML în EUROPASS;</a:t>
            </a:r>
            <a:endPar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US" dirty="0" err="1">
                <a:solidFill>
                  <a:srgbClr val="00319A"/>
                </a:solidFill>
                <a:latin typeface="Trebuchet MS" panose="020B0603020202020204" pitchFamily="34" charset="0"/>
              </a:rPr>
              <a:t>Introducerea</a:t>
            </a:r>
            <a:r>
              <a:rPr lang="en-US" dirty="0">
                <a:solidFill>
                  <a:srgbClr val="00319A"/>
                </a:solidFill>
                <a:latin typeface="Trebuchet MS" panose="020B0603020202020204" pitchFamily="34" charset="0"/>
              </a:rPr>
              <a:t> </a:t>
            </a:r>
            <a:r>
              <a:rPr lang="en-US" dirty="0" err="1">
                <a:solidFill>
                  <a:srgbClr val="00319A"/>
                </a:solidFill>
                <a:latin typeface="Trebuchet MS" panose="020B0603020202020204" pitchFamily="34" charset="0"/>
              </a:rPr>
              <a:t>ierahiei</a:t>
            </a:r>
            <a:r>
              <a:rPr lang="en-US" dirty="0">
                <a:solidFill>
                  <a:srgbClr val="00319A"/>
                </a:solidFill>
                <a:latin typeface="Trebuchet MS" panose="020B0603020202020204" pitchFamily="34" charset="0"/>
              </a:rPr>
              <a:t> CAEN </a:t>
            </a:r>
            <a:r>
              <a:rPr lang="en-US" dirty="0" err="1">
                <a:solidFill>
                  <a:srgbClr val="00319A"/>
                </a:solidFill>
                <a:latin typeface="Trebuchet MS" panose="020B0603020202020204" pitchFamily="34" charset="0"/>
              </a:rPr>
              <a:t>pentru</a:t>
            </a:r>
            <a:r>
              <a:rPr lang="en-US" dirty="0">
                <a:solidFill>
                  <a:srgbClr val="00319A"/>
                </a:solidFill>
                <a:latin typeface="Trebuchet MS" panose="020B0603020202020204" pitchFamily="34" charset="0"/>
              </a:rPr>
              <a:t> </a:t>
            </a:r>
            <a:r>
              <a:rPr lang="en-US" dirty="0" err="1">
                <a:solidFill>
                  <a:srgbClr val="00319A"/>
                </a:solidFill>
                <a:latin typeface="Trebuchet MS" panose="020B0603020202020204" pitchFamily="34" charset="0"/>
              </a:rPr>
              <a:t>ocupa</a:t>
            </a:r>
            <a:r>
              <a:rPr lang="ro-RO" dirty="0">
                <a:solidFill>
                  <a:srgbClr val="00319A"/>
                </a:solidFill>
                <a:latin typeface="Trebuchet MS" panose="020B0603020202020204" pitchFamily="34" charset="0"/>
              </a:rPr>
              <a:t>ții;</a:t>
            </a:r>
            <a:endParaRPr lang="en-US" dirty="0">
              <a:solidFill>
                <a:srgbClr val="00319A"/>
              </a:solidFill>
              <a:latin typeface="Trebuchet MS" panose="020B0603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Asigurarea</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compara</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ț</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iei</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 </a:t>
            </a:r>
            <a:r>
              <a:rPr lang="ro-RO" dirty="0" err="1">
                <a:solidFill>
                  <a:srgbClr val="00319A"/>
                </a:solidFill>
                <a:latin typeface="Trebuchet MS" panose="020B0603020202020204" pitchFamily="34" charset="0"/>
              </a:rPr>
              <a:t>î</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ea typeface="+mn-ea"/>
                <a:cs typeface="+mn-cs"/>
              </a:rPr>
              <a:t>ntre</a:t>
            </a:r>
            <a:r>
              <a:rPr kumimoji="0" lang="en-US" sz="2400" b="0" i="0" u="none" strike="noStrike" kern="1200" cap="none" spc="0" normalizeH="0" noProof="0" dirty="0">
                <a:ln>
                  <a:noFill/>
                </a:ln>
                <a:solidFill>
                  <a:srgbClr val="00319A"/>
                </a:solidFill>
                <a:effectLst/>
                <a:uLnTx/>
                <a:uFillTx/>
                <a:latin typeface="Trebuchet MS" panose="020B0603020202020204" pitchFamily="34" charset="0"/>
                <a:ea typeface="+mn-ea"/>
                <a:cs typeface="+mn-cs"/>
              </a:rPr>
              <a:t> c</a:t>
            </a:r>
            <a:r>
              <a:rPr kumimoji="0" lang="ro-RO" sz="2400" b="0" i="0" u="none" strike="noStrike" kern="1200" cap="none" spc="0" normalizeH="0" noProof="0" dirty="0">
                <a:ln>
                  <a:noFill/>
                </a:ln>
                <a:solidFill>
                  <a:srgbClr val="00319A"/>
                </a:solidFill>
                <a:effectLst/>
                <a:uLnTx/>
                <a:uFillTx/>
                <a:latin typeface="Trebuchet MS" panose="020B0603020202020204" pitchFamily="34" charset="0"/>
                <a:ea typeface="+mn-ea"/>
                <a:cs typeface="+mn-cs"/>
              </a:rPr>
              <a:t>la</a:t>
            </a:r>
            <a:r>
              <a:rPr kumimoji="0" lang="en-US" sz="2400" b="0" i="0" u="none" strike="noStrike" kern="1200" cap="none" spc="0" normalizeH="0" noProof="0" dirty="0" err="1">
                <a:ln>
                  <a:noFill/>
                </a:ln>
                <a:solidFill>
                  <a:srgbClr val="00319A"/>
                </a:solidFill>
                <a:effectLst/>
                <a:uLnTx/>
                <a:uFillTx/>
                <a:latin typeface="Trebuchet MS" panose="020B0603020202020204" pitchFamily="34" charset="0"/>
                <a:ea typeface="+mn-ea"/>
                <a:cs typeface="+mn-cs"/>
              </a:rPr>
              <a:t>sific</a:t>
            </a:r>
            <a:r>
              <a:rPr kumimoji="0" lang="ro-RO" sz="2400" b="0" i="0" u="none" strike="noStrike" kern="1200" cap="none" spc="0" normalizeH="0" noProof="0" dirty="0">
                <a:ln>
                  <a:noFill/>
                </a:ln>
                <a:solidFill>
                  <a:srgbClr val="00319A"/>
                </a:solidFill>
                <a:effectLst/>
                <a:uLnTx/>
                <a:uFillTx/>
                <a:latin typeface="Trebuchet MS" panose="020B0603020202020204" pitchFamily="34" charset="0"/>
                <a:ea typeface="+mn-ea"/>
                <a:cs typeface="+mn-cs"/>
              </a:rPr>
              <a:t>ă</a:t>
            </a:r>
            <a:r>
              <a:rPr kumimoji="0" lang="en-US" sz="2400" b="0" i="0" u="none" strike="noStrike" kern="1200" cap="none" spc="0" normalizeH="0" noProof="0" dirty="0">
                <a:ln>
                  <a:noFill/>
                </a:ln>
                <a:solidFill>
                  <a:srgbClr val="00319A"/>
                </a:solidFill>
                <a:effectLst/>
                <a:uLnTx/>
                <a:uFillTx/>
                <a:latin typeface="Trebuchet MS" panose="020B0603020202020204" pitchFamily="34" charset="0"/>
                <a:ea typeface="+mn-ea"/>
                <a:cs typeface="+mn-cs"/>
              </a:rPr>
              <a:t>rile din </a:t>
            </a:r>
            <a:r>
              <a:rPr kumimoji="0" lang="en-US" sz="2400" b="0" i="0" u="none" strike="noStrike" kern="1200" cap="none" spc="0" normalizeH="0" noProof="0" dirty="0" err="1">
                <a:ln>
                  <a:noFill/>
                </a:ln>
                <a:solidFill>
                  <a:srgbClr val="00319A"/>
                </a:solidFill>
                <a:effectLst/>
                <a:uLnTx/>
                <a:uFillTx/>
                <a:latin typeface="Trebuchet MS" panose="020B0603020202020204" pitchFamily="34" charset="0"/>
                <a:ea typeface="+mn-ea"/>
                <a:cs typeface="+mn-cs"/>
              </a:rPr>
              <a:t>diferite</a:t>
            </a:r>
            <a:r>
              <a:rPr lang="ro-RO" dirty="0">
                <a:solidFill>
                  <a:srgbClr val="00319A"/>
                </a:solidFill>
                <a:latin typeface="Trebuchet MS" panose="020B0603020202020204" pitchFamily="34" charset="0"/>
              </a:rPr>
              <a:t> </a:t>
            </a:r>
            <a:r>
              <a:rPr lang="ro-RO" dirty="0" err="1">
                <a:solidFill>
                  <a:srgbClr val="00319A"/>
                </a:solidFill>
                <a:latin typeface="Trebuchet MS" panose="020B0603020202020204" pitchFamily="34" charset="0"/>
              </a:rPr>
              <a:t>ță</a:t>
            </a:r>
            <a:r>
              <a:rPr kumimoji="0" lang="en-US" sz="2400" b="0" i="0" u="none" strike="noStrike" kern="1200" cap="none" spc="0" normalizeH="0" noProof="0" dirty="0" err="1">
                <a:ln>
                  <a:noFill/>
                </a:ln>
                <a:solidFill>
                  <a:srgbClr val="00319A"/>
                </a:solidFill>
                <a:effectLst/>
                <a:uLnTx/>
                <a:uFillTx/>
                <a:latin typeface="Trebuchet MS" panose="020B0603020202020204" pitchFamily="34" charset="0"/>
                <a:ea typeface="+mn-ea"/>
                <a:cs typeface="+mn-cs"/>
              </a:rPr>
              <a:t>ri</a:t>
            </a:r>
            <a:r>
              <a:rPr kumimoji="0" lang="ro-RO" sz="2400" b="0" i="0" u="none" strike="noStrike" kern="1200" cap="none" spc="0" normalizeH="0" noProof="0" dirty="0">
                <a:ln>
                  <a:noFill/>
                </a:ln>
                <a:solidFill>
                  <a:srgbClr val="00319A"/>
                </a:solidFill>
                <a:effectLst/>
                <a:uLnTx/>
                <a:uFillTx/>
                <a:latin typeface="Trebuchet MS" panose="020B0603020202020204" pitchFamily="34" charset="0"/>
                <a:ea typeface="+mn-ea"/>
                <a:cs typeface="+mn-cs"/>
              </a:rPr>
              <a:t>;</a:t>
            </a:r>
            <a:endParaRPr kumimoji="0" lang="en-US" sz="2400" b="0" i="0" u="none" strike="noStrike" kern="1200" cap="none" spc="0" normalizeH="0" noProof="0" dirty="0">
              <a:ln>
                <a:noFill/>
              </a:ln>
              <a:solidFill>
                <a:srgbClr val="00319A"/>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US" baseline="0" dirty="0" err="1">
                <a:solidFill>
                  <a:srgbClr val="00319A"/>
                </a:solidFill>
                <a:latin typeface="Trebuchet MS" panose="020B0603020202020204" pitchFamily="34" charset="0"/>
              </a:rPr>
              <a:t>Revizuirea</a:t>
            </a:r>
            <a:r>
              <a:rPr lang="en-US" baseline="0" dirty="0">
                <a:solidFill>
                  <a:srgbClr val="00319A"/>
                </a:solidFill>
                <a:latin typeface="Trebuchet MS" panose="020B0603020202020204" pitchFamily="34" charset="0"/>
              </a:rPr>
              <a:t> </a:t>
            </a:r>
            <a:r>
              <a:rPr lang="en-US" baseline="0" dirty="0" err="1">
                <a:solidFill>
                  <a:srgbClr val="00319A"/>
                </a:solidFill>
                <a:latin typeface="Trebuchet MS" panose="020B0603020202020204" pitchFamily="34" charset="0"/>
              </a:rPr>
              <a:t>capitolului</a:t>
            </a:r>
            <a:r>
              <a:rPr lang="en-US" baseline="0" dirty="0">
                <a:solidFill>
                  <a:srgbClr val="00319A"/>
                </a:solidFill>
                <a:latin typeface="Trebuchet MS" panose="020B0603020202020204" pitchFamily="34" charset="0"/>
              </a:rPr>
              <a:t> de </a:t>
            </a:r>
            <a:r>
              <a:rPr lang="en-US" baseline="0" dirty="0" err="1">
                <a:solidFill>
                  <a:srgbClr val="00319A"/>
                </a:solidFill>
                <a:latin typeface="Trebuchet MS" panose="020B0603020202020204" pitchFamily="34" charset="0"/>
              </a:rPr>
              <a:t>cuno</a:t>
            </a:r>
            <a:r>
              <a:rPr lang="ro-RO" baseline="0" dirty="0">
                <a:solidFill>
                  <a:srgbClr val="00319A"/>
                </a:solidFill>
                <a:latin typeface="Trebuchet MS" panose="020B0603020202020204" pitchFamily="34" charset="0"/>
              </a:rPr>
              <a:t>ș</a:t>
            </a:r>
            <a:r>
              <a:rPr lang="en-US" baseline="0" dirty="0" err="1">
                <a:solidFill>
                  <a:srgbClr val="00319A"/>
                </a:solidFill>
                <a:latin typeface="Trebuchet MS" panose="020B0603020202020204" pitchFamily="34" charset="0"/>
              </a:rPr>
              <a:t>tiin</a:t>
            </a:r>
            <a:r>
              <a:rPr lang="ro-RO" baseline="0" dirty="0">
                <a:solidFill>
                  <a:srgbClr val="00319A"/>
                </a:solidFill>
                <a:latin typeface="Trebuchet MS" panose="020B0603020202020204" pitchFamily="34" charset="0"/>
              </a:rPr>
              <a:t>ț</a:t>
            </a:r>
            <a:r>
              <a:rPr lang="en-US" baseline="0" dirty="0">
                <a:solidFill>
                  <a:srgbClr val="00319A"/>
                </a:solidFill>
                <a:latin typeface="Trebuchet MS" panose="020B0603020202020204" pitchFamily="34" charset="0"/>
              </a:rPr>
              <a:t>e</a:t>
            </a:r>
            <a:r>
              <a:rPr lang="ro-RO" baseline="0" dirty="0">
                <a:solidFill>
                  <a:srgbClr val="00319A"/>
                </a:solidFill>
                <a:latin typeface="Trebuchet MS" panose="020B0603020202020204" pitchFamily="34" charset="0"/>
              </a:rPr>
              <a:t>;</a:t>
            </a:r>
            <a:r>
              <a:rPr lang="en-US" baseline="0" dirty="0">
                <a:solidFill>
                  <a:srgbClr val="00319A"/>
                </a:solidFill>
                <a:latin typeface="Trebuchet MS" panose="020B0603020202020204" pitchFamily="34" charset="0"/>
              </a:rPr>
              <a:t>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noProof="0" dirty="0" err="1">
                <a:ln>
                  <a:noFill/>
                </a:ln>
                <a:solidFill>
                  <a:srgbClr val="00319A"/>
                </a:solidFill>
                <a:effectLst/>
                <a:uLnTx/>
                <a:uFillTx/>
                <a:latin typeface="Trebuchet MS" panose="020B0603020202020204" pitchFamily="34" charset="0"/>
                <a:ea typeface="+mn-ea"/>
                <a:cs typeface="+mn-cs"/>
              </a:rPr>
              <a:t>Utilizarea</a:t>
            </a:r>
            <a:r>
              <a:rPr kumimoji="0" lang="en-US" sz="2400" b="0" i="0" u="none" strike="noStrike" kern="1200" cap="none" spc="0" normalizeH="0" noProof="0" dirty="0">
                <a:ln>
                  <a:noFill/>
                </a:ln>
                <a:solidFill>
                  <a:srgbClr val="00319A"/>
                </a:solidFill>
                <a:effectLst/>
                <a:uLnTx/>
                <a:uFillTx/>
                <a:latin typeface="Trebuchet MS" panose="020B0603020202020204" pitchFamily="34" charset="0"/>
                <a:ea typeface="+mn-ea"/>
                <a:cs typeface="+mn-cs"/>
              </a:rPr>
              <a:t> de </a:t>
            </a:r>
            <a:r>
              <a:rPr kumimoji="0" lang="en-US" sz="2400" b="0" i="0" u="none" strike="noStrike" kern="1200" cap="none" spc="0" normalizeH="0" noProof="0" dirty="0" err="1">
                <a:ln>
                  <a:noFill/>
                </a:ln>
                <a:solidFill>
                  <a:srgbClr val="00319A"/>
                </a:solidFill>
                <a:effectLst/>
                <a:uLnTx/>
                <a:uFillTx/>
                <a:latin typeface="Trebuchet MS" panose="020B0603020202020204" pitchFamily="34" charset="0"/>
                <a:ea typeface="+mn-ea"/>
                <a:cs typeface="+mn-cs"/>
              </a:rPr>
              <a:t>metadat</a:t>
            </a:r>
            <a:r>
              <a:rPr kumimoji="0" lang="ro-RO" sz="2400" b="0" i="0" u="none" strike="noStrike" kern="1200" cap="none" spc="0" normalizeH="0" noProof="0" dirty="0">
                <a:ln>
                  <a:noFill/>
                </a:ln>
                <a:solidFill>
                  <a:srgbClr val="00319A"/>
                </a:solidFill>
                <a:effectLst/>
                <a:uLnTx/>
                <a:uFillTx/>
                <a:latin typeface="Trebuchet MS" panose="020B0603020202020204" pitchFamily="34" charset="0"/>
                <a:ea typeface="+mn-ea"/>
                <a:cs typeface="+mn-cs"/>
              </a:rPr>
              <a:t>e;</a:t>
            </a:r>
            <a:r>
              <a:rPr kumimoji="0" lang="en-US" sz="2400" b="0" i="0" u="none" strike="noStrike" kern="1200" cap="none" spc="0" normalizeH="0" noProof="0" dirty="0">
                <a:ln>
                  <a:noFill/>
                </a:ln>
                <a:solidFill>
                  <a:srgbClr val="00319A"/>
                </a:solidFill>
                <a:effectLst/>
                <a:uLnTx/>
                <a:uFillTx/>
                <a:latin typeface="Trebuchet MS" panose="020B0603020202020204" pitchFamily="34" charset="0"/>
                <a:ea typeface="+mn-ea"/>
                <a:cs typeface="+mn-cs"/>
              </a:rPr>
              <a:t>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US" baseline="0" dirty="0" err="1">
                <a:solidFill>
                  <a:srgbClr val="00319A"/>
                </a:solidFill>
                <a:latin typeface="Trebuchet MS" panose="020B0603020202020204" pitchFamily="34" charset="0"/>
              </a:rPr>
              <a:t>Revizuirea</a:t>
            </a:r>
            <a:r>
              <a:rPr lang="en-US" baseline="0" dirty="0">
                <a:solidFill>
                  <a:srgbClr val="00319A"/>
                </a:solidFill>
                <a:latin typeface="Trebuchet MS" panose="020B0603020202020204" pitchFamily="34" charset="0"/>
              </a:rPr>
              <a:t> </a:t>
            </a:r>
            <a:r>
              <a:rPr lang="en-US" baseline="0" dirty="0" err="1">
                <a:solidFill>
                  <a:srgbClr val="00319A"/>
                </a:solidFill>
                <a:latin typeface="Trebuchet MS" panose="020B0603020202020204" pitchFamily="34" charset="0"/>
              </a:rPr>
              <a:t>rela</a:t>
            </a:r>
            <a:r>
              <a:rPr lang="ro-RO" baseline="0" dirty="0">
                <a:solidFill>
                  <a:srgbClr val="00319A"/>
                </a:solidFill>
                <a:latin typeface="Trebuchet MS" panose="020B0603020202020204" pitchFamily="34" charset="0"/>
              </a:rPr>
              <a:t>ț</a:t>
            </a:r>
            <a:r>
              <a:rPr lang="en-US" baseline="0" dirty="0" err="1">
                <a:solidFill>
                  <a:srgbClr val="00319A"/>
                </a:solidFill>
                <a:latin typeface="Trebuchet MS" panose="020B0603020202020204" pitchFamily="34" charset="0"/>
              </a:rPr>
              <a:t>iei</a:t>
            </a:r>
            <a:r>
              <a:rPr lang="en-US" baseline="0" dirty="0">
                <a:solidFill>
                  <a:srgbClr val="00319A"/>
                </a:solidFill>
                <a:latin typeface="Trebuchet MS" panose="020B0603020202020204" pitchFamily="34" charset="0"/>
              </a:rPr>
              <a:t> </a:t>
            </a:r>
            <a:r>
              <a:rPr lang="en-US" baseline="0" dirty="0" err="1">
                <a:solidFill>
                  <a:srgbClr val="00319A"/>
                </a:solidFill>
                <a:latin typeface="Trebuchet MS" panose="020B0603020202020204" pitchFamily="34" charset="0"/>
              </a:rPr>
              <a:t>dintre</a:t>
            </a:r>
            <a:r>
              <a:rPr lang="en-US" baseline="0" dirty="0">
                <a:solidFill>
                  <a:srgbClr val="00319A"/>
                </a:solidFill>
                <a:latin typeface="Trebuchet MS" panose="020B0603020202020204" pitchFamily="34" charset="0"/>
              </a:rPr>
              <a:t> </a:t>
            </a:r>
            <a:r>
              <a:rPr lang="ro-RO" baseline="0" dirty="0" smtClean="0">
                <a:solidFill>
                  <a:srgbClr val="00319A"/>
                </a:solidFill>
                <a:latin typeface="Trebuchet MS" panose="020B0603020202020204" pitchFamily="34" charset="0"/>
              </a:rPr>
              <a:t>„</a:t>
            </a:r>
            <a:r>
              <a:rPr lang="en-US" baseline="0" dirty="0" smtClean="0">
                <a:solidFill>
                  <a:srgbClr val="00319A"/>
                </a:solidFill>
                <a:latin typeface="Trebuchet MS" panose="020B0603020202020204" pitchFamily="34" charset="0"/>
              </a:rPr>
              <a:t>skills</a:t>
            </a:r>
            <a:r>
              <a:rPr lang="ro-RO" baseline="0" dirty="0" smtClean="0">
                <a:solidFill>
                  <a:srgbClr val="00319A"/>
                </a:solidFill>
                <a:latin typeface="Trebuchet MS" panose="020B0603020202020204" pitchFamily="34" charset="0"/>
              </a:rPr>
              <a:t>„</a:t>
            </a:r>
            <a:r>
              <a:rPr lang="en-US" baseline="0" dirty="0" smtClean="0">
                <a:solidFill>
                  <a:srgbClr val="00319A"/>
                </a:solidFill>
                <a:latin typeface="Trebuchet MS" panose="020B0603020202020204" pitchFamily="34" charset="0"/>
              </a:rPr>
              <a:t> </a:t>
            </a:r>
            <a:r>
              <a:rPr lang="ro-RO" dirty="0" err="1">
                <a:solidFill>
                  <a:srgbClr val="00319A"/>
                </a:solidFill>
                <a:latin typeface="Trebuchet MS" panose="020B0603020202020204" pitchFamily="34" charset="0"/>
              </a:rPr>
              <a:t>ș</a:t>
            </a:r>
            <a:r>
              <a:rPr lang="en-US" baseline="0" dirty="0" err="1">
                <a:solidFill>
                  <a:srgbClr val="00319A"/>
                </a:solidFill>
                <a:latin typeface="Trebuchet MS" panose="020B0603020202020204" pitchFamily="34" charset="0"/>
              </a:rPr>
              <a:t>i</a:t>
            </a:r>
            <a:r>
              <a:rPr lang="en-US" baseline="0" dirty="0">
                <a:solidFill>
                  <a:srgbClr val="00319A"/>
                </a:solidFill>
                <a:latin typeface="Trebuchet MS" panose="020B0603020202020204" pitchFamily="34" charset="0"/>
              </a:rPr>
              <a:t> </a:t>
            </a:r>
            <a:r>
              <a:rPr lang="en-US" baseline="0" dirty="0" err="1">
                <a:solidFill>
                  <a:srgbClr val="00319A"/>
                </a:solidFill>
                <a:latin typeface="Trebuchet MS" panose="020B0603020202020204" pitchFamily="34" charset="0"/>
              </a:rPr>
              <a:t>ocupa</a:t>
            </a:r>
            <a:r>
              <a:rPr lang="ro-RO" baseline="0" dirty="0">
                <a:solidFill>
                  <a:srgbClr val="00319A"/>
                </a:solidFill>
                <a:latin typeface="Trebuchet MS" panose="020B0603020202020204" pitchFamily="34" charset="0"/>
              </a:rPr>
              <a:t>ț</a:t>
            </a:r>
            <a:r>
              <a:rPr lang="en-US" baseline="0" dirty="0" smtClean="0">
                <a:solidFill>
                  <a:srgbClr val="00319A"/>
                </a:solidFill>
                <a:latin typeface="Trebuchet MS" panose="020B0603020202020204" pitchFamily="34" charset="0"/>
              </a:rPr>
              <a:t>ii</a:t>
            </a:r>
            <a:r>
              <a:rPr lang="ro-RO" dirty="0">
                <a:solidFill>
                  <a:srgbClr val="00319A"/>
                </a:solidFill>
                <a:latin typeface="Trebuchet MS" panose="020B0603020202020204" pitchFamily="34" charset="0"/>
              </a:rPr>
              <a:t>.</a:t>
            </a:r>
            <a:endParaRPr lang="en-US" baseline="0" dirty="0">
              <a:solidFill>
                <a:srgbClr val="00319A"/>
              </a:solidFill>
              <a:latin typeface="Trebuchet MS" panose="020B0603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077713723"/>
      </p:ext>
    </p:extLst>
  </p:cSld>
  <p:clrMapOvr>
    <a:masterClrMapping/>
  </p:clrMapOvr>
  <p:transition spd="slow">
    <p:randomBar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pic>
        <p:nvPicPr>
          <p:cNvPr id="13" name="Picture 12">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5" name="Group 14">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18" name="Picture 17">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9" name="Rectangle 18">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20" name="Picture 19">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21" name="Picture 20">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2" name="Title 1">
            <a:extLst>
              <a:ext uri="{FF2B5EF4-FFF2-40B4-BE49-F238E27FC236}">
                <a16:creationId xmlns:a16="http://schemas.microsoft.com/office/drawing/2014/main" xmlns="" id="{7A4C3A4F-9B21-49F3-88C6-2EF00280974E}"/>
              </a:ext>
            </a:extLst>
          </p:cNvPr>
          <p:cNvSpPr txBox="1">
            <a:spLocks/>
          </p:cNvSpPr>
          <p:nvPr/>
        </p:nvSpPr>
        <p:spPr>
          <a:xfrm>
            <a:off x="669453" y="888521"/>
            <a:ext cx="10543690" cy="4055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900" b="1" dirty="0" smtClean="0">
                <a:solidFill>
                  <a:srgbClr val="00319A"/>
                </a:solidFill>
                <a:latin typeface="Trebuchet MS" panose="020B0603020202020204" pitchFamily="34" charset="0"/>
              </a:rPr>
              <a:t>13</a:t>
            </a:r>
            <a:r>
              <a:rPr kumimoji="0" lang="en-US" sz="29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a:t>
            </a:r>
            <a:r>
              <a:rPr kumimoji="0" lang="ro-RO" sz="2900" b="1" i="0" u="none" strike="noStrike" kern="1200" cap="none" spc="0" normalizeH="0" baseline="0" noProof="0" dirty="0" smtClean="0">
                <a:ln>
                  <a:noFill/>
                </a:ln>
                <a:solidFill>
                  <a:srgbClr val="00319A"/>
                </a:solidFill>
                <a:effectLst/>
                <a:uLnTx/>
                <a:uFillTx/>
                <a:latin typeface="Trebuchet MS" panose="020B0603020202020204" pitchFamily="34" charset="0"/>
                <a:ea typeface="+mj-ea"/>
                <a:cs typeface="+mj-cs"/>
              </a:rPr>
              <a:t> </a:t>
            </a:r>
            <a:r>
              <a:rPr kumimoji="0" lang="ro-RO" sz="29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rPr>
              <a:t>ESCO și învățarea automată în viitor</a:t>
            </a:r>
            <a:endParaRPr kumimoji="0" lang="en-US" sz="2900" b="1" i="0" u="none" strike="noStrike" kern="1200" cap="none" spc="0" normalizeH="0" baseline="0" noProof="0" dirty="0">
              <a:ln>
                <a:noFill/>
              </a:ln>
              <a:solidFill>
                <a:srgbClr val="00319A"/>
              </a:solidFill>
              <a:effectLst/>
              <a:uLnTx/>
              <a:uFillTx/>
              <a:latin typeface="Trebuchet MS" panose="020B0603020202020204" pitchFamily="34" charset="0"/>
              <a:ea typeface="+mj-ea"/>
              <a:cs typeface="+mj-cs"/>
            </a:endParaRPr>
          </a:p>
        </p:txBody>
      </p:sp>
      <p:sp>
        <p:nvSpPr>
          <p:cNvPr id="23" name="Content Placeholder 2">
            <a:extLst>
              <a:ext uri="{FF2B5EF4-FFF2-40B4-BE49-F238E27FC236}">
                <a16:creationId xmlns:a16="http://schemas.microsoft.com/office/drawing/2014/main" xmlns="" id="{B9D802F6-2893-4259-8ADD-A7AB3A841C99}"/>
              </a:ext>
            </a:extLst>
          </p:cNvPr>
          <p:cNvSpPr txBox="1">
            <a:spLocks/>
          </p:cNvSpPr>
          <p:nvPr/>
        </p:nvSpPr>
        <p:spPr>
          <a:xfrm>
            <a:off x="669453" y="1392576"/>
            <a:ext cx="11391483" cy="239806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US" dirty="0" err="1">
                <a:solidFill>
                  <a:srgbClr val="00319A"/>
                </a:solidFill>
                <a:latin typeface="Trebuchet MS" panose="020B0603020202020204" pitchFamily="34" charset="0"/>
              </a:rPr>
              <a:t>Stabilirea</a:t>
            </a:r>
            <a:r>
              <a:rPr lang="en-US" dirty="0">
                <a:solidFill>
                  <a:srgbClr val="00319A"/>
                </a:solidFill>
                <a:latin typeface="Trebuchet MS" panose="020B0603020202020204" pitchFamily="34" charset="0"/>
              </a:rPr>
              <a:t> </a:t>
            </a:r>
            <a:r>
              <a:rPr lang="en-US" dirty="0" err="1">
                <a:solidFill>
                  <a:srgbClr val="00319A"/>
                </a:solidFill>
                <a:latin typeface="Trebuchet MS" panose="020B0603020202020204" pitchFamily="34" charset="0"/>
              </a:rPr>
              <a:t>deosebirilor</a:t>
            </a:r>
            <a:r>
              <a:rPr lang="en-US" dirty="0">
                <a:solidFill>
                  <a:srgbClr val="00319A"/>
                </a:solidFill>
                <a:latin typeface="Trebuchet MS" panose="020B0603020202020204" pitchFamily="34" charset="0"/>
              </a:rPr>
              <a:t> </a:t>
            </a:r>
            <a:r>
              <a:rPr lang="en-US" dirty="0" err="1">
                <a:solidFill>
                  <a:srgbClr val="00319A"/>
                </a:solidFill>
                <a:latin typeface="Trebuchet MS" panose="020B0603020202020204" pitchFamily="34" charset="0"/>
              </a:rPr>
              <a:t>dintre</a:t>
            </a:r>
            <a:r>
              <a:rPr lang="en-US" dirty="0">
                <a:solidFill>
                  <a:srgbClr val="00319A"/>
                </a:solidFill>
                <a:latin typeface="Trebuchet MS" panose="020B0603020202020204" pitchFamily="34" charset="0"/>
              </a:rPr>
              <a:t> skills </a:t>
            </a:r>
            <a:r>
              <a:rPr lang="ro-RO" dirty="0" err="1">
                <a:solidFill>
                  <a:srgbClr val="00319A"/>
                </a:solidFill>
                <a:latin typeface="Trebuchet MS" panose="020B0603020202020204" pitchFamily="34" charset="0"/>
              </a:rPr>
              <a:t>ș</a:t>
            </a:r>
            <a:r>
              <a:rPr lang="en-US" dirty="0" err="1">
                <a:solidFill>
                  <a:srgbClr val="00319A"/>
                </a:solidFill>
                <a:latin typeface="Trebuchet MS" panose="020B0603020202020204" pitchFamily="34" charset="0"/>
              </a:rPr>
              <a:t>i</a:t>
            </a:r>
            <a:r>
              <a:rPr lang="en-US" dirty="0">
                <a:solidFill>
                  <a:srgbClr val="00319A"/>
                </a:solidFill>
                <a:latin typeface="Trebuchet MS" panose="020B0603020202020204" pitchFamily="34" charset="0"/>
              </a:rPr>
              <a:t> </a:t>
            </a:r>
            <a:r>
              <a:rPr lang="en-US" dirty="0" err="1">
                <a:solidFill>
                  <a:srgbClr val="00319A"/>
                </a:solidFill>
                <a:latin typeface="Trebuchet MS" panose="020B0603020202020204" pitchFamily="34" charset="0"/>
              </a:rPr>
              <a:t>sarcini</a:t>
            </a:r>
            <a:r>
              <a:rPr lang="en-US" dirty="0">
                <a:solidFill>
                  <a:srgbClr val="00319A"/>
                </a:solidFill>
                <a:latin typeface="Trebuchet MS" panose="020B0603020202020204" pitchFamily="34" charset="0"/>
              </a:rPr>
              <a:t>/</a:t>
            </a:r>
            <a:r>
              <a:rPr lang="en-US" dirty="0" err="1">
                <a:solidFill>
                  <a:srgbClr val="00319A"/>
                </a:solidFill>
                <a:latin typeface="Trebuchet MS" panose="020B0603020202020204" pitchFamily="34" charset="0"/>
              </a:rPr>
              <a:t>activit</a:t>
            </a:r>
            <a:r>
              <a:rPr lang="ro-RO" dirty="0" err="1">
                <a:solidFill>
                  <a:srgbClr val="00319A"/>
                </a:solidFill>
                <a:latin typeface="Trebuchet MS" panose="020B0603020202020204" pitchFamily="34" charset="0"/>
              </a:rPr>
              <a:t>ăț</a:t>
            </a:r>
            <a:r>
              <a:rPr lang="en-US" dirty="0" err="1">
                <a:solidFill>
                  <a:srgbClr val="00319A"/>
                </a:solidFill>
                <a:latin typeface="Trebuchet MS" panose="020B0603020202020204" pitchFamily="34" charset="0"/>
              </a:rPr>
              <a:t>i</a:t>
            </a:r>
            <a:r>
              <a:rPr lang="ro-RO" dirty="0">
                <a:solidFill>
                  <a:srgbClr val="00319A"/>
                </a:solidFill>
                <a:latin typeface="Trebuchet MS" panose="020B0603020202020204" pitchFamily="34" charset="0"/>
              </a:rPr>
              <a:t>;</a:t>
            </a:r>
            <a:endParaRPr lang="en-US" dirty="0">
              <a:solidFill>
                <a:srgbClr val="00319A"/>
              </a:solidFill>
              <a:latin typeface="Trebuchet MS" panose="020B0603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rPr>
              <a:t>Skills </a:t>
            </a:r>
            <a:r>
              <a:rPr kumimoji="0" lang="en-US" sz="2400" b="0" i="0" u="none" strike="noStrike" kern="1200" cap="none" spc="0" normalizeH="0" baseline="0" noProof="0" dirty="0" err="1">
                <a:ln>
                  <a:noFill/>
                </a:ln>
                <a:solidFill>
                  <a:srgbClr val="00319A"/>
                </a:solidFill>
                <a:effectLst/>
                <a:uLnTx/>
                <a:uFillTx/>
                <a:latin typeface="Trebuchet MS" panose="020B0603020202020204" pitchFamily="34" charset="0"/>
              </a:rPr>
              <a:t>pentru</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rPr>
              <a:t> </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rPr>
              <a:t>S</a:t>
            </a:r>
            <a:r>
              <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rPr>
              <a:t>TIM</a:t>
            </a:r>
            <a:r>
              <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rPr>
              <a:t>;</a:t>
            </a:r>
            <a:endPar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US" u="sng" dirty="0" err="1">
                <a:solidFill>
                  <a:srgbClr val="00319A"/>
                </a:solidFill>
                <a:latin typeface="Trebuchet MS" panose="020B0603020202020204" pitchFamily="34" charset="0"/>
              </a:rPr>
              <a:t>Metodologia</a:t>
            </a:r>
            <a:r>
              <a:rPr lang="en-US" u="sng" dirty="0">
                <a:solidFill>
                  <a:srgbClr val="00319A"/>
                </a:solidFill>
                <a:latin typeface="Trebuchet MS" panose="020B0603020202020204" pitchFamily="34" charset="0"/>
              </a:rPr>
              <a:t> </a:t>
            </a:r>
            <a:r>
              <a:rPr lang="en-US" u="sng" dirty="0" err="1">
                <a:solidFill>
                  <a:srgbClr val="00319A"/>
                </a:solidFill>
                <a:latin typeface="Trebuchet MS" panose="020B0603020202020204" pitchFamily="34" charset="0"/>
              </a:rPr>
              <a:t>pentru</a:t>
            </a:r>
            <a:r>
              <a:rPr lang="en-US" u="sng" dirty="0">
                <a:solidFill>
                  <a:srgbClr val="00319A"/>
                </a:solidFill>
                <a:latin typeface="Trebuchet MS" panose="020B0603020202020204" pitchFamily="34" charset="0"/>
              </a:rPr>
              <a:t> </a:t>
            </a:r>
            <a:r>
              <a:rPr lang="en-US" u="sng" dirty="0" err="1">
                <a:solidFill>
                  <a:srgbClr val="00319A"/>
                </a:solidFill>
                <a:latin typeface="Trebuchet MS" panose="020B0603020202020204" pitchFamily="34" charset="0"/>
              </a:rPr>
              <a:t>stabilirea</a:t>
            </a:r>
            <a:r>
              <a:rPr lang="en-US" u="sng" dirty="0">
                <a:solidFill>
                  <a:srgbClr val="00319A"/>
                </a:solidFill>
                <a:latin typeface="Trebuchet MS" panose="020B0603020202020204" pitchFamily="34" charset="0"/>
              </a:rPr>
              <a:t> </a:t>
            </a:r>
            <a:r>
              <a:rPr lang="en-US" u="sng" dirty="0" err="1">
                <a:solidFill>
                  <a:srgbClr val="00319A"/>
                </a:solidFill>
                <a:latin typeface="Trebuchet MS" panose="020B0603020202020204" pitchFamily="34" charset="0"/>
              </a:rPr>
              <a:t>nivelelor</a:t>
            </a:r>
            <a:r>
              <a:rPr lang="en-US" u="sng" dirty="0">
                <a:solidFill>
                  <a:srgbClr val="00319A"/>
                </a:solidFill>
                <a:latin typeface="Trebuchet MS" panose="020B0603020202020204" pitchFamily="34" charset="0"/>
              </a:rPr>
              <a:t> de skills </a:t>
            </a:r>
            <a:r>
              <a:rPr lang="en-US" u="sng" dirty="0" err="1">
                <a:solidFill>
                  <a:srgbClr val="00319A"/>
                </a:solidFill>
                <a:latin typeface="Trebuchet MS" panose="020B0603020202020204" pitchFamily="34" charset="0"/>
              </a:rPr>
              <a:t>pentru</a:t>
            </a:r>
            <a:r>
              <a:rPr lang="en-US" u="sng" dirty="0">
                <a:solidFill>
                  <a:srgbClr val="00319A"/>
                </a:solidFill>
                <a:latin typeface="Trebuchet MS" panose="020B0603020202020204" pitchFamily="34" charset="0"/>
              </a:rPr>
              <a:t> </a:t>
            </a:r>
            <a:r>
              <a:rPr lang="en-US" u="sng" dirty="0" err="1">
                <a:solidFill>
                  <a:srgbClr val="00319A"/>
                </a:solidFill>
                <a:latin typeface="Trebuchet MS" panose="020B0603020202020204" pitchFamily="34" charset="0"/>
              </a:rPr>
              <a:t>ocupa</a:t>
            </a:r>
            <a:r>
              <a:rPr lang="ro-RO" u="sng" dirty="0">
                <a:solidFill>
                  <a:srgbClr val="00319A"/>
                </a:solidFill>
                <a:latin typeface="Trebuchet MS" panose="020B0603020202020204" pitchFamily="34" charset="0"/>
              </a:rPr>
              <a:t>ț</a:t>
            </a:r>
            <a:r>
              <a:rPr lang="en-US" u="sng" dirty="0">
                <a:solidFill>
                  <a:srgbClr val="00319A"/>
                </a:solidFill>
                <a:latin typeface="Trebuchet MS" panose="020B0603020202020204" pitchFamily="34" charset="0"/>
              </a:rPr>
              <a:t>ii</a:t>
            </a:r>
            <a:r>
              <a:rPr lang="ro-RO" u="sng" dirty="0">
                <a:solidFill>
                  <a:srgbClr val="00319A"/>
                </a:solidFill>
                <a:latin typeface="Trebuchet MS" panose="020B0603020202020204" pitchFamily="34" charset="0"/>
              </a:rPr>
              <a:t>;</a:t>
            </a:r>
            <a:endParaRPr lang="en-US" u="sng" dirty="0">
              <a:solidFill>
                <a:srgbClr val="00319A"/>
              </a:solidFill>
              <a:latin typeface="Trebuchet MS" panose="020B0603020202020204" pitchFamily="34" charset="0"/>
            </a:endParaRPr>
          </a:p>
          <a:p>
            <a:pPr marL="342900" indent="-342900" algn="l">
              <a:buFont typeface="Wingdings" panose="05000000000000000000" pitchFamily="2" charset="2"/>
              <a:buChar char="v"/>
              <a:defRPr/>
            </a:pPr>
            <a:r>
              <a:rPr lang="ro-RO" altLang="en-US" u="sng" dirty="0" smtClean="0">
                <a:solidFill>
                  <a:srgbClr val="00319A"/>
                </a:solidFill>
                <a:latin typeface="Trebuchet MS" panose="020B0603020202020204" pitchFamily="34" charset="0"/>
              </a:rPr>
              <a:t>Defini</a:t>
            </a:r>
            <a:r>
              <a:rPr lang="en-US" altLang="en-US" u="sng" dirty="0" smtClean="0">
                <a:solidFill>
                  <a:srgbClr val="00319A"/>
                </a:solidFill>
                <a:latin typeface="Trebuchet MS" panose="020B0603020202020204" pitchFamily="34" charset="0"/>
              </a:rPr>
              <a:t>rea</a:t>
            </a:r>
            <a:r>
              <a:rPr lang="ro-RO" altLang="en-US" u="sng" dirty="0" smtClean="0">
                <a:solidFill>
                  <a:srgbClr val="00319A"/>
                </a:solidFill>
                <a:latin typeface="Trebuchet MS" panose="020B0603020202020204" pitchFamily="34" charset="0"/>
              </a:rPr>
              <a:t> </a:t>
            </a:r>
            <a:r>
              <a:rPr lang="en-US" altLang="en-US" u="sng" dirty="0" err="1" smtClean="0">
                <a:solidFill>
                  <a:srgbClr val="00319A"/>
                </a:solidFill>
                <a:latin typeface="Trebuchet MS" panose="020B0603020202020204" pitchFamily="34" charset="0"/>
              </a:rPr>
              <a:t>unei</a:t>
            </a:r>
            <a:r>
              <a:rPr lang="ro-RO" altLang="en-US" u="sng" dirty="0" smtClean="0">
                <a:solidFill>
                  <a:srgbClr val="00319A"/>
                </a:solidFill>
                <a:latin typeface="Trebuchet MS" panose="020B0603020202020204" pitchFamily="34" charset="0"/>
              </a:rPr>
              <a:t> metodologii pentru contextualizarea competențelo</a:t>
            </a:r>
            <a:r>
              <a:rPr lang="en-US" altLang="en-US" u="sng" dirty="0" smtClean="0">
                <a:solidFill>
                  <a:srgbClr val="00319A"/>
                </a:solidFill>
                <a:latin typeface="Trebuchet MS" panose="020B0603020202020204" pitchFamily="34" charset="0"/>
              </a:rPr>
              <a:t>r</a:t>
            </a:r>
            <a:r>
              <a:rPr lang="ro-RO" altLang="en-US" u="sng" dirty="0" smtClean="0">
                <a:solidFill>
                  <a:srgbClr val="00319A"/>
                </a:solidFill>
                <a:latin typeface="Trebuchet MS" panose="020B0603020202020204" pitchFamily="34" charset="0"/>
              </a:rPr>
              <a:t>;</a:t>
            </a:r>
            <a:r>
              <a:rPr lang="ro-RO" altLang="en-US" sz="900" u="sng" dirty="0" smtClean="0">
                <a:solidFill>
                  <a:srgbClr val="00319A"/>
                </a:solidFill>
                <a:latin typeface="Trebuchet MS" panose="020B0603020202020204" pitchFamily="34" charset="0"/>
              </a:rPr>
              <a:t> </a:t>
            </a:r>
            <a:endParaRPr lang="ro-RO" altLang="en-US" sz="2000" u="sng" dirty="0" smtClean="0">
              <a:solidFill>
                <a:srgbClr val="00319A"/>
              </a:solidFill>
              <a:latin typeface="Trebuchet MS" panose="020B0603020202020204" pitchFamily="34" charset="0"/>
            </a:endParaRPr>
          </a:p>
          <a:p>
            <a:pPr marL="342900" indent="-342900" algn="l">
              <a:buFont typeface="Wingdings" panose="05000000000000000000" pitchFamily="2" charset="2"/>
              <a:buChar char="v"/>
              <a:defRPr/>
            </a:pPr>
            <a:r>
              <a:rPr lang="en-US" sz="2000" kern="0" dirty="0" smtClean="0">
                <a:solidFill>
                  <a:srgbClr val="00319A"/>
                </a:solidFill>
                <a:latin typeface="Trebuchet MS" panose="020B0603020202020204" pitchFamily="34" charset="0"/>
                <a:ea typeface="Verdana"/>
                <a:cs typeface="+mn-lt"/>
              </a:rPr>
              <a:t>Launched </a:t>
            </a:r>
            <a:r>
              <a:rPr lang="en-US" sz="2000" kern="0" dirty="0">
                <a:solidFill>
                  <a:srgbClr val="00319A"/>
                </a:solidFill>
                <a:latin typeface="Trebuchet MS" panose="020B0603020202020204" pitchFamily="34" charset="0"/>
                <a:ea typeface="Verdana"/>
                <a:cs typeface="+mn-lt"/>
              </a:rPr>
              <a:t>in March 2022, the new ESCO portal</a:t>
            </a:r>
            <a:r>
              <a:rPr lang="en-US" sz="2000" kern="0" dirty="0">
                <a:solidFill>
                  <a:srgbClr val="00319A"/>
                </a:solidFill>
                <a:latin typeface="Trebuchet MS" panose="020B0603020202020204" pitchFamily="34" charset="0"/>
              </a:rPr>
              <a:t> </a:t>
            </a:r>
            <a:r>
              <a:rPr lang="en-US" sz="2000" kern="0" dirty="0">
                <a:solidFill>
                  <a:srgbClr val="00319A"/>
                </a:solidFill>
                <a:latin typeface="Trebuchet MS" panose="020B0603020202020204" pitchFamily="34" charset="0"/>
                <a:ea typeface="Verdana"/>
                <a:cs typeface="+mn-lt"/>
              </a:rPr>
              <a:t>is more user-friendly, fully accessible, and aligned with the </a:t>
            </a:r>
            <a:r>
              <a:rPr lang="en-US" sz="2000" kern="0" dirty="0" err="1">
                <a:solidFill>
                  <a:srgbClr val="00319A"/>
                </a:solidFill>
                <a:latin typeface="Trebuchet MS" panose="020B0603020202020204" pitchFamily="34" charset="0"/>
                <a:ea typeface="Verdana"/>
                <a:cs typeface="+mn-lt"/>
              </a:rPr>
              <a:t>Europass</a:t>
            </a:r>
            <a:r>
              <a:rPr lang="en-US" sz="2000" kern="0" dirty="0">
                <a:solidFill>
                  <a:srgbClr val="00319A"/>
                </a:solidFill>
                <a:latin typeface="Trebuchet MS" panose="020B0603020202020204" pitchFamily="34" charset="0"/>
                <a:ea typeface="Verdana"/>
                <a:cs typeface="+mn-lt"/>
              </a:rPr>
              <a:t> and EURES websites (by using the Drupal technology).</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lang="en-US" sz="2000" dirty="0">
              <a:solidFill>
                <a:srgbClr val="00319A"/>
              </a:solidFill>
              <a:latin typeface="Trebuchet MS" panose="020B0603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o-RO" sz="2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pic>
        <p:nvPicPr>
          <p:cNvPr id="24" name="Picture 4" descr="Graphical user interface, application&#10;&#10;Description automatically generated">
            <a:extLst>
              <a:ext uri="{FF2B5EF4-FFF2-40B4-BE49-F238E27FC236}">
                <a16:creationId xmlns:a16="http://schemas.microsoft.com/office/drawing/2014/main" xmlns="" id="{D772D261-C7D9-A894-11CD-E2A592BA07EB}"/>
              </a:ext>
            </a:extLst>
          </p:cNvPr>
          <p:cNvPicPr>
            <a:picLocks noChangeAspect="1"/>
          </p:cNvPicPr>
          <p:nvPr/>
        </p:nvPicPr>
        <p:blipFill>
          <a:blip r:embed="rId6"/>
          <a:stretch>
            <a:fillRect/>
          </a:stretch>
        </p:blipFill>
        <p:spPr>
          <a:xfrm>
            <a:off x="1597898" y="3620438"/>
            <a:ext cx="8686800" cy="2816081"/>
          </a:xfrm>
          <a:prstGeom prst="rect">
            <a:avLst/>
          </a:prstGeom>
        </p:spPr>
      </p:pic>
    </p:spTree>
    <p:extLst>
      <p:ext uri="{BB962C8B-B14F-4D97-AF65-F5344CB8AC3E}">
        <p14:creationId xmlns:p14="http://schemas.microsoft.com/office/powerpoint/2010/main" val="1736503371"/>
      </p:ext>
    </p:extLst>
  </p:cSld>
  <p:clrMapOvr>
    <a:masterClrMapping/>
  </p:clrMapOvr>
  <p:transition spd="slow">
    <p:randomBar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pic>
        <p:nvPicPr>
          <p:cNvPr id="13" name="Picture 12">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5" name="Group 14">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18" name="Picture 17">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9" name="Rectangle 18">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20" name="Picture 19">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21" name="Picture 20">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5" name="Title 1"/>
          <p:cNvSpPr txBox="1">
            <a:spLocks/>
          </p:cNvSpPr>
          <p:nvPr/>
        </p:nvSpPr>
        <p:spPr>
          <a:xfrm>
            <a:off x="609600" y="1309577"/>
            <a:ext cx="10972800" cy="5548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b="1" dirty="0" smtClean="0">
                <a:solidFill>
                  <a:srgbClr val="00319A"/>
                </a:solidFill>
                <a:latin typeface="Trebuchet MS" panose="020B0603020202020204" pitchFamily="34" charset="0"/>
              </a:rPr>
              <a:t>14. </a:t>
            </a:r>
            <a:r>
              <a:rPr lang="ro-RO" sz="3100" b="1" dirty="0">
                <a:solidFill>
                  <a:srgbClr val="00319A"/>
                </a:solidFill>
                <a:latin typeface="Trebuchet MS" panose="020B0603020202020204" pitchFamily="34" charset="0"/>
              </a:rPr>
              <a:t>Viitorul Tehnologiei în Educație</a:t>
            </a:r>
            <a:r>
              <a:rPr lang="en-US" sz="3100" b="1" dirty="0">
                <a:solidFill>
                  <a:srgbClr val="00319A"/>
                </a:solidFill>
                <a:latin typeface="Trebuchet MS" panose="020B0603020202020204" pitchFamily="34" charset="0"/>
              </a:rPr>
              <a:t> 2025-2030</a:t>
            </a:r>
          </a:p>
        </p:txBody>
      </p:sp>
      <p:sp>
        <p:nvSpPr>
          <p:cNvPr id="26" name="Content Placeholder 2"/>
          <p:cNvSpPr txBox="1">
            <a:spLocks/>
          </p:cNvSpPr>
          <p:nvPr/>
        </p:nvSpPr>
        <p:spPr>
          <a:xfrm>
            <a:off x="340571" y="2561090"/>
            <a:ext cx="11740551" cy="16830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r>
              <a:rPr lang="ro-RO" sz="2400" b="1" dirty="0">
                <a:solidFill>
                  <a:srgbClr val="00319A"/>
                </a:solidFill>
                <a:latin typeface="Trebuchet MS" panose="020B0603020202020204" pitchFamily="34" charset="0"/>
              </a:rPr>
              <a:t>Aplicații de Învățare Inteligentă și Inteligență </a:t>
            </a:r>
            <a:r>
              <a:rPr lang="ro-RO" sz="2400" b="1" dirty="0" smtClean="0">
                <a:solidFill>
                  <a:srgbClr val="00319A"/>
                </a:solidFill>
                <a:latin typeface="Trebuchet MS" panose="020B0603020202020204" pitchFamily="34" charset="0"/>
              </a:rPr>
              <a:t>Artificială;</a:t>
            </a:r>
            <a:endParaRPr lang="en-US" sz="2400" dirty="0">
              <a:solidFill>
                <a:srgbClr val="00319A"/>
              </a:solidFill>
              <a:latin typeface="Trebuchet MS" panose="020B0603020202020204" pitchFamily="34" charset="0"/>
            </a:endParaRPr>
          </a:p>
          <a:p>
            <a:pPr marL="800100" lvl="1" indent="-342900" algn="l">
              <a:buFont typeface="Arial" panose="020B0604020202020204" pitchFamily="34" charset="0"/>
              <a:buChar char="•"/>
            </a:pPr>
            <a:r>
              <a:rPr lang="ro-RO" sz="2400" b="1" dirty="0">
                <a:solidFill>
                  <a:srgbClr val="00319A"/>
                </a:solidFill>
                <a:latin typeface="Trebuchet MS" panose="020B0603020202020204" pitchFamily="34" charset="0"/>
              </a:rPr>
              <a:t>Realitate </a:t>
            </a:r>
            <a:r>
              <a:rPr lang="ro-RO" sz="2400" b="1" dirty="0" smtClean="0">
                <a:solidFill>
                  <a:srgbClr val="00319A"/>
                </a:solidFill>
                <a:latin typeface="Trebuchet MS" panose="020B0603020202020204" pitchFamily="34" charset="0"/>
              </a:rPr>
              <a:t>virtuală;</a:t>
            </a:r>
            <a:endParaRPr lang="en-US" sz="2400" dirty="0">
              <a:solidFill>
                <a:srgbClr val="00319A"/>
              </a:solidFill>
              <a:latin typeface="Trebuchet MS" panose="020B0603020202020204" pitchFamily="34" charset="0"/>
            </a:endParaRPr>
          </a:p>
          <a:p>
            <a:pPr marL="800100" lvl="1" indent="-342900" algn="l">
              <a:buFont typeface="Arial" panose="020B0604020202020204" pitchFamily="34" charset="0"/>
              <a:buChar char="•"/>
            </a:pPr>
            <a:r>
              <a:rPr lang="ro-RO" sz="2400" b="1" dirty="0">
                <a:solidFill>
                  <a:srgbClr val="00319A"/>
                </a:solidFill>
                <a:latin typeface="Trebuchet MS" panose="020B0603020202020204" pitchFamily="34" charset="0"/>
              </a:rPr>
              <a:t>Învățare la </a:t>
            </a:r>
            <a:r>
              <a:rPr lang="ro-RO" sz="2400" b="1" dirty="0" smtClean="0">
                <a:solidFill>
                  <a:srgbClr val="00319A"/>
                </a:solidFill>
                <a:latin typeface="Trebuchet MS" panose="020B0603020202020204" pitchFamily="34" charset="0"/>
              </a:rPr>
              <a:t>cerere;</a:t>
            </a:r>
            <a:endParaRPr lang="en-US" sz="2400" dirty="0">
              <a:solidFill>
                <a:srgbClr val="00319A"/>
              </a:solidFill>
              <a:latin typeface="Trebuchet MS" panose="020B0603020202020204" pitchFamily="34" charset="0"/>
            </a:endParaRPr>
          </a:p>
          <a:p>
            <a:pPr marL="800100" lvl="1" indent="-342900" algn="l">
              <a:buFont typeface="Arial" panose="020B0604020202020204" pitchFamily="34" charset="0"/>
              <a:buChar char="•"/>
            </a:pPr>
            <a:r>
              <a:rPr lang="ro-RO" sz="2400" b="1" dirty="0">
                <a:solidFill>
                  <a:srgbClr val="00319A"/>
                </a:solidFill>
                <a:latin typeface="Trebuchet MS" panose="020B0603020202020204" pitchFamily="34" charset="0"/>
              </a:rPr>
              <a:t>Evaluare </a:t>
            </a:r>
            <a:r>
              <a:rPr lang="ro-RO" sz="2400" b="1" dirty="0" smtClean="0">
                <a:solidFill>
                  <a:srgbClr val="00319A"/>
                </a:solidFill>
                <a:latin typeface="Trebuchet MS" panose="020B0603020202020204" pitchFamily="34" charset="0"/>
              </a:rPr>
              <a:t>digitală.</a:t>
            </a:r>
            <a:endParaRPr lang="en-US" sz="2400" b="1" dirty="0">
              <a:solidFill>
                <a:srgbClr val="00319A"/>
              </a:solidFill>
              <a:latin typeface="Trebuchet MS" panose="020B0603020202020204" pitchFamily="34" charset="0"/>
            </a:endParaRPr>
          </a:p>
          <a:p>
            <a:pPr marL="342900" indent="-342900" algn="l">
              <a:buFont typeface="Arial" panose="020B0604020202020204" pitchFamily="34" charset="0"/>
              <a:buChar char="•"/>
            </a:pPr>
            <a:endParaRPr lang="en-US" b="1" dirty="0">
              <a:solidFill>
                <a:srgbClr val="00319A"/>
              </a:solidFill>
              <a:latin typeface="Trebuchet MS" panose="020B0603020202020204" pitchFamily="34" charset="0"/>
            </a:endParaRPr>
          </a:p>
          <a:p>
            <a:pPr algn="l"/>
            <a:endParaRPr lang="en-US" dirty="0">
              <a:solidFill>
                <a:srgbClr val="00319A"/>
              </a:solidFill>
              <a:latin typeface="Trebuchet MS" panose="020B0603020202020204" pitchFamily="34" charset="0"/>
            </a:endParaRPr>
          </a:p>
          <a:p>
            <a:pPr algn="l"/>
            <a:endParaRPr lang="en-US" dirty="0">
              <a:latin typeface="Trebuchet MS" panose="020B0603020202020204" pitchFamily="34" charset="0"/>
            </a:endParaRPr>
          </a:p>
        </p:txBody>
      </p:sp>
    </p:spTree>
    <p:extLst>
      <p:ext uri="{BB962C8B-B14F-4D97-AF65-F5344CB8AC3E}">
        <p14:creationId xmlns:p14="http://schemas.microsoft.com/office/powerpoint/2010/main" val="3311740490"/>
      </p:ext>
    </p:extLst>
  </p:cSld>
  <p:clrMapOvr>
    <a:masterClrMapping/>
  </p:clrMapOvr>
  <p:transition spd="slow">
    <p:randomBar dir="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pic>
        <p:nvPicPr>
          <p:cNvPr id="13" name="Picture 12">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5" name="Group 14">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18" name="Picture 17">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9" name="Rectangle 18">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20" name="Picture 19">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pic>
        <p:nvPicPr>
          <p:cNvPr id="21" name="Picture 20">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5" name="Title 1"/>
          <p:cNvSpPr txBox="1">
            <a:spLocks/>
          </p:cNvSpPr>
          <p:nvPr/>
        </p:nvSpPr>
        <p:spPr>
          <a:xfrm>
            <a:off x="624417" y="980748"/>
            <a:ext cx="10972800" cy="5548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smtClean="0">
                <a:solidFill>
                  <a:srgbClr val="00319A"/>
                </a:solidFill>
                <a:latin typeface="Trebuchet MS" panose="020B0603020202020204" pitchFamily="34" charset="0"/>
              </a:rPr>
              <a:t>15. </a:t>
            </a:r>
            <a:r>
              <a:rPr lang="en-US" sz="2800" b="1" dirty="0" err="1">
                <a:solidFill>
                  <a:srgbClr val="00319A"/>
                </a:solidFill>
                <a:latin typeface="Trebuchet MS" panose="020B0603020202020204" pitchFamily="34" charset="0"/>
              </a:rPr>
              <a:t>Concluzii</a:t>
            </a:r>
            <a:r>
              <a:rPr lang="en-US" sz="2800" b="1" dirty="0">
                <a:solidFill>
                  <a:srgbClr val="00319A"/>
                </a:solidFill>
                <a:latin typeface="Trebuchet MS" panose="020B0603020202020204" pitchFamily="34" charset="0"/>
              </a:rPr>
              <a:t> –</a:t>
            </a:r>
            <a:r>
              <a:rPr lang="ro-RO" sz="2800" b="1" dirty="0">
                <a:solidFill>
                  <a:srgbClr val="00319A"/>
                </a:solidFill>
                <a:latin typeface="Trebuchet MS" panose="020B0603020202020204" pitchFamily="34" charset="0"/>
              </a:rPr>
              <a:t> R</a:t>
            </a:r>
            <a:r>
              <a:rPr lang="en-US" sz="2800" b="1" dirty="0" err="1">
                <a:solidFill>
                  <a:srgbClr val="00319A"/>
                </a:solidFill>
                <a:latin typeface="Trebuchet MS" panose="020B0603020202020204" pitchFamily="34" charset="0"/>
              </a:rPr>
              <a:t>eglement</a:t>
            </a:r>
            <a:r>
              <a:rPr lang="ro-RO" sz="2800" b="1" dirty="0">
                <a:solidFill>
                  <a:srgbClr val="00319A"/>
                </a:solidFill>
                <a:latin typeface="Trebuchet MS" panose="020B0603020202020204" pitchFamily="34" charset="0"/>
              </a:rPr>
              <a:t>ă</a:t>
            </a:r>
            <a:r>
              <a:rPr lang="en-US" sz="2800" b="1" dirty="0" err="1">
                <a:solidFill>
                  <a:srgbClr val="00319A"/>
                </a:solidFill>
                <a:latin typeface="Trebuchet MS" panose="020B0603020202020204" pitchFamily="34" charset="0"/>
              </a:rPr>
              <a:t>ri</a:t>
            </a:r>
            <a:r>
              <a:rPr lang="en-US" sz="2800" b="1" dirty="0">
                <a:solidFill>
                  <a:srgbClr val="00319A"/>
                </a:solidFill>
                <a:latin typeface="Trebuchet MS" panose="020B0603020202020204" pitchFamily="34" charset="0"/>
              </a:rPr>
              <a:t> 2022 </a:t>
            </a:r>
          </a:p>
        </p:txBody>
      </p:sp>
      <p:sp>
        <p:nvSpPr>
          <p:cNvPr id="26" name="Content Placeholder 2"/>
          <p:cNvSpPr txBox="1">
            <a:spLocks/>
          </p:cNvSpPr>
          <p:nvPr/>
        </p:nvSpPr>
        <p:spPr>
          <a:xfrm>
            <a:off x="267419" y="1535645"/>
            <a:ext cx="11740551" cy="437501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50000"/>
              </a:lnSpc>
            </a:pPr>
            <a:r>
              <a:rPr lang="en-US" sz="2200" b="1" dirty="0">
                <a:solidFill>
                  <a:srgbClr val="00319A"/>
                </a:solidFill>
                <a:latin typeface="Trebuchet MS" panose="020B0603020202020204" pitchFamily="34" charset="0"/>
              </a:rPr>
              <a:t>9.1</a:t>
            </a:r>
            <a:r>
              <a:rPr lang="en-US" sz="2200" b="1" u="sng" dirty="0">
                <a:solidFill>
                  <a:srgbClr val="00319A"/>
                </a:solidFill>
                <a:latin typeface="Trebuchet MS" panose="020B0603020202020204" pitchFamily="34" charset="0"/>
              </a:rPr>
              <a:t>. </a:t>
            </a:r>
            <a:r>
              <a:rPr lang="ro-RO" sz="2200" b="1" u="sng" dirty="0">
                <a:solidFill>
                  <a:srgbClr val="00319A"/>
                </a:solidFill>
                <a:latin typeface="Trebuchet MS" panose="020B0603020202020204" pitchFamily="34" charset="0"/>
              </a:rPr>
              <a:t>A</a:t>
            </a:r>
            <a:r>
              <a:rPr lang="en-US" sz="2200" b="1" u="sng" dirty="0" err="1">
                <a:solidFill>
                  <a:srgbClr val="00319A"/>
                </a:solidFill>
                <a:latin typeface="Trebuchet MS" panose="020B0603020202020204" pitchFamily="34" charset="0"/>
              </a:rPr>
              <a:t>ctualizare</a:t>
            </a:r>
            <a:r>
              <a:rPr lang="en-US" sz="2200" b="1" u="sng" dirty="0">
                <a:solidFill>
                  <a:srgbClr val="00319A"/>
                </a:solidFill>
                <a:latin typeface="Trebuchet MS" panose="020B0603020202020204" pitchFamily="34" charset="0"/>
              </a:rPr>
              <a:t> RNCIS </a:t>
            </a:r>
            <a:r>
              <a:rPr lang="en-US" sz="2200" b="1" dirty="0" smtClean="0">
                <a:solidFill>
                  <a:srgbClr val="00319A"/>
                </a:solidFill>
                <a:latin typeface="Trebuchet MS" panose="020B0603020202020204" pitchFamily="34" charset="0"/>
              </a:rPr>
              <a:t>–</a:t>
            </a:r>
            <a:r>
              <a:rPr lang="ro-RO" sz="2200" b="1" dirty="0" smtClean="0">
                <a:solidFill>
                  <a:srgbClr val="00319A"/>
                </a:solidFill>
                <a:latin typeface="Trebuchet MS" panose="020B0603020202020204" pitchFamily="34" charset="0"/>
              </a:rPr>
              <a:t> </a:t>
            </a:r>
            <a:r>
              <a:rPr lang="en-US" sz="2200" b="1" dirty="0" err="1" smtClean="0">
                <a:solidFill>
                  <a:srgbClr val="00319A"/>
                </a:solidFill>
                <a:latin typeface="Trebuchet MS" panose="020B0603020202020204" pitchFamily="34" charset="0"/>
              </a:rPr>
              <a:t>prezentat</a:t>
            </a:r>
            <a:r>
              <a:rPr lang="en-US" sz="2200" b="1" dirty="0" smtClean="0">
                <a:solidFill>
                  <a:srgbClr val="00319A"/>
                </a:solidFill>
                <a:latin typeface="Trebuchet MS" panose="020B0603020202020204" pitchFamily="34" charset="0"/>
              </a:rPr>
              <a:t> (9)</a:t>
            </a:r>
            <a:r>
              <a:rPr lang="ro-RO" sz="2200" b="1" dirty="0" smtClean="0">
                <a:solidFill>
                  <a:srgbClr val="00319A"/>
                </a:solidFill>
                <a:latin typeface="Trebuchet MS" panose="020B0603020202020204" pitchFamily="34" charset="0"/>
              </a:rPr>
              <a:t>;</a:t>
            </a:r>
            <a:endParaRPr lang="en-US" sz="2200" b="1" dirty="0" smtClean="0">
              <a:solidFill>
                <a:srgbClr val="00319A"/>
              </a:solidFill>
              <a:latin typeface="Trebuchet MS" panose="020B0603020202020204" pitchFamily="34" charset="0"/>
            </a:endParaRPr>
          </a:p>
          <a:p>
            <a:pPr lvl="1" algn="l">
              <a:lnSpc>
                <a:spcPct val="150000"/>
              </a:lnSpc>
            </a:pPr>
            <a:r>
              <a:rPr lang="en-US" sz="2200" b="1" dirty="0" smtClean="0">
                <a:solidFill>
                  <a:srgbClr val="00319A"/>
                </a:solidFill>
                <a:latin typeface="Trebuchet MS" panose="020B0603020202020204" pitchFamily="34" charset="0"/>
              </a:rPr>
              <a:t>9.2</a:t>
            </a:r>
            <a:r>
              <a:rPr lang="en-US" sz="2200" b="1" dirty="0">
                <a:solidFill>
                  <a:srgbClr val="00319A"/>
                </a:solidFill>
                <a:latin typeface="Trebuchet MS" panose="020B0603020202020204" pitchFamily="34" charset="0"/>
              </a:rPr>
              <a:t>. </a:t>
            </a:r>
            <a:r>
              <a:rPr lang="ro-RO" sz="2200" b="1" u="sng" dirty="0">
                <a:solidFill>
                  <a:srgbClr val="00319A"/>
                </a:solidFill>
                <a:latin typeface="Trebuchet MS" panose="020B0603020202020204" pitchFamily="34" charset="0"/>
              </a:rPr>
              <a:t>A</a:t>
            </a:r>
            <a:r>
              <a:rPr lang="en-US" sz="2200" b="1" u="sng" dirty="0" err="1">
                <a:solidFill>
                  <a:srgbClr val="00319A"/>
                </a:solidFill>
                <a:latin typeface="Trebuchet MS" panose="020B0603020202020204" pitchFamily="34" charset="0"/>
              </a:rPr>
              <a:t>ctualizare</a:t>
            </a:r>
            <a:r>
              <a:rPr lang="en-US" sz="2200" b="1" u="sng" dirty="0">
                <a:solidFill>
                  <a:srgbClr val="00319A"/>
                </a:solidFill>
                <a:latin typeface="Trebuchet MS" panose="020B0603020202020204" pitchFamily="34" charset="0"/>
              </a:rPr>
              <a:t> PSP </a:t>
            </a:r>
            <a:r>
              <a:rPr lang="en-US" sz="2200" b="1" dirty="0">
                <a:solidFill>
                  <a:srgbClr val="00319A"/>
                </a:solidFill>
                <a:latin typeface="Trebuchet MS" panose="020B0603020202020204" pitchFamily="34" charset="0"/>
              </a:rPr>
              <a:t>–</a:t>
            </a:r>
            <a:r>
              <a:rPr lang="ro-RO" sz="2200" b="1" dirty="0">
                <a:solidFill>
                  <a:srgbClr val="00319A"/>
                </a:solidFill>
                <a:latin typeface="Trebuchet MS" panose="020B0603020202020204" pitchFamily="34" charset="0"/>
              </a:rPr>
              <a:t> </a:t>
            </a:r>
            <a:r>
              <a:rPr lang="en-US" sz="2200" b="1" dirty="0" err="1">
                <a:solidFill>
                  <a:srgbClr val="00319A"/>
                </a:solidFill>
                <a:latin typeface="Trebuchet MS" panose="020B0603020202020204" pitchFamily="34" charset="0"/>
              </a:rPr>
              <a:t>asigurarea</a:t>
            </a:r>
            <a:r>
              <a:rPr lang="en-US" sz="2200" b="1" dirty="0">
                <a:solidFill>
                  <a:srgbClr val="00319A"/>
                </a:solidFill>
                <a:latin typeface="Trebuchet MS" panose="020B0603020202020204" pitchFamily="34" charset="0"/>
              </a:rPr>
              <a:t> </a:t>
            </a:r>
            <a:r>
              <a:rPr lang="en-US" sz="2200" b="1" dirty="0" err="1">
                <a:solidFill>
                  <a:srgbClr val="00319A"/>
                </a:solidFill>
                <a:latin typeface="Trebuchet MS" panose="020B0603020202020204" pitchFamily="34" charset="0"/>
              </a:rPr>
              <a:t>calit</a:t>
            </a:r>
            <a:r>
              <a:rPr lang="ro-RO" sz="2200" b="1" dirty="0">
                <a:solidFill>
                  <a:srgbClr val="00319A"/>
                </a:solidFill>
                <a:latin typeface="Trebuchet MS" panose="020B0603020202020204" pitchFamily="34" charset="0"/>
              </a:rPr>
              <a:t>ăț</a:t>
            </a:r>
            <a:r>
              <a:rPr lang="en-US" sz="2200" b="1" dirty="0">
                <a:solidFill>
                  <a:srgbClr val="00319A"/>
                </a:solidFill>
                <a:latin typeface="Trebuchet MS" panose="020B0603020202020204" pitchFamily="34" charset="0"/>
              </a:rPr>
              <a:t>ii, </a:t>
            </a:r>
            <a:r>
              <a:rPr lang="en-US" sz="2200" b="1" dirty="0" err="1">
                <a:solidFill>
                  <a:srgbClr val="00319A"/>
                </a:solidFill>
                <a:latin typeface="Trebuchet MS" panose="020B0603020202020204" pitchFamily="34" charset="0"/>
              </a:rPr>
              <a:t>certific</a:t>
            </a:r>
            <a:r>
              <a:rPr lang="ro-RO" sz="2200" b="1" dirty="0">
                <a:solidFill>
                  <a:srgbClr val="00319A"/>
                </a:solidFill>
                <a:latin typeface="Trebuchet MS" panose="020B0603020202020204" pitchFamily="34" charset="0"/>
              </a:rPr>
              <a:t>ă</a:t>
            </a:r>
            <a:r>
              <a:rPr lang="en-US" sz="2200" b="1" dirty="0" err="1">
                <a:solidFill>
                  <a:srgbClr val="00319A"/>
                </a:solidFill>
                <a:latin typeface="Trebuchet MS" panose="020B0603020202020204" pitchFamily="34" charset="0"/>
              </a:rPr>
              <a:t>ri</a:t>
            </a:r>
            <a:r>
              <a:rPr lang="en-US" sz="2200" b="1" dirty="0">
                <a:solidFill>
                  <a:srgbClr val="00319A"/>
                </a:solidFill>
                <a:latin typeface="Trebuchet MS" panose="020B0603020202020204" pitchFamily="34" charset="0"/>
              </a:rPr>
              <a:t> par</a:t>
            </a:r>
            <a:r>
              <a:rPr lang="ro-RO" sz="2200" b="1" dirty="0">
                <a:solidFill>
                  <a:srgbClr val="00319A"/>
                </a:solidFill>
                <a:latin typeface="Trebuchet MS" panose="020B0603020202020204" pitchFamily="34" charset="0"/>
              </a:rPr>
              <a:t>ț</a:t>
            </a:r>
            <a:r>
              <a:rPr lang="en-US" sz="2200" b="1" dirty="0" err="1">
                <a:solidFill>
                  <a:srgbClr val="00319A"/>
                </a:solidFill>
                <a:latin typeface="Trebuchet MS" panose="020B0603020202020204" pitchFamily="34" charset="0"/>
              </a:rPr>
              <a:t>iale</a:t>
            </a:r>
            <a:r>
              <a:rPr lang="en-US" sz="2200" b="1" dirty="0">
                <a:solidFill>
                  <a:srgbClr val="00319A"/>
                </a:solidFill>
                <a:latin typeface="Trebuchet MS" panose="020B0603020202020204" pitchFamily="34" charset="0"/>
              </a:rPr>
              <a:t>, </a:t>
            </a:r>
            <a:r>
              <a:rPr lang="en-US" sz="2200" b="1" dirty="0" err="1">
                <a:solidFill>
                  <a:srgbClr val="00319A"/>
                </a:solidFill>
                <a:latin typeface="Trebuchet MS" panose="020B0603020202020204" pitchFamily="34" charset="0"/>
              </a:rPr>
              <a:t>inclusiv</a:t>
            </a:r>
            <a:r>
              <a:rPr lang="en-US" sz="2200" b="1" dirty="0">
                <a:solidFill>
                  <a:srgbClr val="00319A"/>
                </a:solidFill>
                <a:latin typeface="Trebuchet MS" panose="020B0603020202020204" pitchFamily="34" charset="0"/>
              </a:rPr>
              <a:t> </a:t>
            </a:r>
            <a:r>
              <a:rPr lang="en-US" sz="2200" b="1" dirty="0" err="1">
                <a:solidFill>
                  <a:srgbClr val="00319A"/>
                </a:solidFill>
                <a:latin typeface="Trebuchet MS" panose="020B0603020202020204" pitchFamily="34" charset="0"/>
              </a:rPr>
              <a:t>metodologia</a:t>
            </a:r>
            <a:r>
              <a:rPr lang="en-US" sz="2200" b="1" dirty="0">
                <a:solidFill>
                  <a:srgbClr val="00319A"/>
                </a:solidFill>
                <a:latin typeface="Trebuchet MS" panose="020B0603020202020204" pitchFamily="34" charset="0"/>
              </a:rPr>
              <a:t> </a:t>
            </a:r>
            <a:r>
              <a:rPr lang="en-US" sz="2200" b="1" dirty="0" err="1" smtClean="0">
                <a:solidFill>
                  <a:srgbClr val="00319A"/>
                </a:solidFill>
                <a:latin typeface="Trebuchet MS" panose="020B0603020202020204" pitchFamily="34" charset="0"/>
              </a:rPr>
              <a:t>functie</a:t>
            </a:r>
            <a:r>
              <a:rPr lang="en-US" sz="2200" b="1" dirty="0" smtClean="0">
                <a:solidFill>
                  <a:srgbClr val="00319A"/>
                </a:solidFill>
                <a:latin typeface="Trebuchet MS" panose="020B0603020202020204" pitchFamily="34" charset="0"/>
              </a:rPr>
              <a:t> de ARACIS (?)</a:t>
            </a:r>
            <a:r>
              <a:rPr lang="ro-RO" sz="2200" b="1" dirty="0" smtClean="0">
                <a:solidFill>
                  <a:srgbClr val="00319A"/>
                </a:solidFill>
                <a:latin typeface="Trebuchet MS" panose="020B0603020202020204" pitchFamily="34" charset="0"/>
              </a:rPr>
              <a:t>;</a:t>
            </a:r>
            <a:endParaRPr lang="en-US" sz="2200" b="1" dirty="0">
              <a:solidFill>
                <a:srgbClr val="00319A"/>
              </a:solidFill>
              <a:latin typeface="Trebuchet MS" panose="020B0603020202020204" pitchFamily="34" charset="0"/>
            </a:endParaRPr>
          </a:p>
          <a:p>
            <a:pPr lvl="1" algn="l">
              <a:lnSpc>
                <a:spcPct val="150000"/>
              </a:lnSpc>
            </a:pPr>
            <a:r>
              <a:rPr lang="en-US" sz="2200" b="1" dirty="0">
                <a:solidFill>
                  <a:srgbClr val="00319A"/>
                </a:solidFill>
                <a:latin typeface="Trebuchet MS" panose="020B0603020202020204" pitchFamily="34" charset="0"/>
              </a:rPr>
              <a:t>9.3</a:t>
            </a:r>
            <a:r>
              <a:rPr lang="en-US" sz="2200" b="1" u="sng" dirty="0">
                <a:solidFill>
                  <a:srgbClr val="00319A"/>
                </a:solidFill>
                <a:latin typeface="Trebuchet MS" panose="020B0603020202020204" pitchFamily="34" charset="0"/>
              </a:rPr>
              <a:t>.</a:t>
            </a:r>
            <a:r>
              <a:rPr lang="ro-RO" sz="2200" b="1" u="sng" dirty="0">
                <a:solidFill>
                  <a:srgbClr val="00319A"/>
                </a:solidFill>
                <a:latin typeface="Trebuchet MS" panose="020B0603020202020204" pitchFamily="34" charset="0"/>
              </a:rPr>
              <a:t> </a:t>
            </a:r>
            <a:r>
              <a:rPr lang="en-US" sz="2200" b="1" u="sng" dirty="0">
                <a:solidFill>
                  <a:srgbClr val="00319A"/>
                </a:solidFill>
                <a:latin typeface="Trebuchet MS" panose="020B0603020202020204" pitchFamily="34" charset="0"/>
              </a:rPr>
              <a:t>NOU</a:t>
            </a:r>
            <a:r>
              <a:rPr lang="en-US" sz="2200" b="1" dirty="0">
                <a:solidFill>
                  <a:srgbClr val="00319A"/>
                </a:solidFill>
                <a:latin typeface="Trebuchet MS" panose="020B0603020202020204" pitchFamily="34" charset="0"/>
              </a:rPr>
              <a:t>:</a:t>
            </a:r>
            <a:r>
              <a:rPr lang="ro-RO" sz="2200" b="1" dirty="0">
                <a:solidFill>
                  <a:srgbClr val="00319A"/>
                </a:solidFill>
                <a:latin typeface="Trebuchet MS" panose="020B0603020202020204" pitchFamily="34" charset="0"/>
              </a:rPr>
              <a:t> </a:t>
            </a:r>
            <a:r>
              <a:rPr lang="en-US" sz="2200" b="1" dirty="0">
                <a:solidFill>
                  <a:srgbClr val="00319A"/>
                </a:solidFill>
                <a:latin typeface="Trebuchet MS" panose="020B0603020202020204" pitchFamily="34" charset="0"/>
              </a:rPr>
              <a:t>OM cu </a:t>
            </a:r>
            <a:r>
              <a:rPr lang="en-US" sz="2200" b="1" dirty="0" smtClean="0">
                <a:solidFill>
                  <a:srgbClr val="00319A"/>
                </a:solidFill>
                <a:latin typeface="Trebuchet MS" panose="020B0603020202020204" pitchFamily="34" charset="0"/>
              </a:rPr>
              <a:t>MM</a:t>
            </a:r>
            <a:r>
              <a:rPr lang="ro-RO" sz="2200" b="1" dirty="0" smtClean="0">
                <a:solidFill>
                  <a:srgbClr val="00319A"/>
                </a:solidFill>
                <a:latin typeface="Trebuchet MS" panose="020B0603020202020204" pitchFamily="34" charset="0"/>
              </a:rPr>
              <a:t>SS</a:t>
            </a:r>
            <a:r>
              <a:rPr lang="en-US" sz="2200" b="1" dirty="0" smtClean="0">
                <a:solidFill>
                  <a:srgbClr val="00319A"/>
                </a:solidFill>
                <a:latin typeface="Trebuchet MS" panose="020B0603020202020204" pitchFamily="34" charset="0"/>
              </a:rPr>
              <a:t> </a:t>
            </a:r>
            <a:r>
              <a:rPr lang="en-US" sz="2200" b="1" dirty="0" err="1">
                <a:solidFill>
                  <a:srgbClr val="00319A"/>
                </a:solidFill>
                <a:latin typeface="Trebuchet MS" panose="020B0603020202020204" pitchFamily="34" charset="0"/>
              </a:rPr>
              <a:t>privind</a:t>
            </a:r>
            <a:r>
              <a:rPr lang="en-US" sz="2200" b="1" dirty="0">
                <a:solidFill>
                  <a:srgbClr val="00319A"/>
                </a:solidFill>
                <a:latin typeface="Trebuchet MS" panose="020B0603020202020204" pitchFamily="34" charset="0"/>
              </a:rPr>
              <a:t> </a:t>
            </a:r>
            <a:r>
              <a:rPr lang="en-US" sz="2200" b="1" dirty="0" err="1">
                <a:solidFill>
                  <a:srgbClr val="00319A"/>
                </a:solidFill>
                <a:latin typeface="Trebuchet MS" panose="020B0603020202020204" pitchFamily="34" charset="0"/>
              </a:rPr>
              <a:t>titlurile</a:t>
            </a:r>
            <a:r>
              <a:rPr lang="en-US" sz="2200" b="1" dirty="0">
                <a:solidFill>
                  <a:srgbClr val="00319A"/>
                </a:solidFill>
                <a:latin typeface="Trebuchet MS" panose="020B0603020202020204" pitchFamily="34" charset="0"/>
              </a:rPr>
              <a:t> </a:t>
            </a:r>
            <a:r>
              <a:rPr lang="ro-RO" sz="2200" b="1" dirty="0">
                <a:solidFill>
                  <a:srgbClr val="00319A"/>
                </a:solidFill>
                <a:latin typeface="Trebuchet MS" panose="020B0603020202020204" pitchFamily="34" charset="0"/>
              </a:rPr>
              <a:t>ș</a:t>
            </a:r>
            <a:r>
              <a:rPr lang="en-US" sz="2200" b="1" dirty="0" err="1">
                <a:solidFill>
                  <a:srgbClr val="00319A"/>
                </a:solidFill>
                <a:latin typeface="Trebuchet MS" panose="020B0603020202020204" pitchFamily="34" charset="0"/>
              </a:rPr>
              <a:t>i</a:t>
            </a:r>
            <a:r>
              <a:rPr lang="en-US" sz="2200" b="1" dirty="0">
                <a:solidFill>
                  <a:srgbClr val="00319A"/>
                </a:solidFill>
                <a:latin typeface="Trebuchet MS" panose="020B0603020202020204" pitchFamily="34" charset="0"/>
              </a:rPr>
              <a:t> </a:t>
            </a:r>
            <a:r>
              <a:rPr lang="en-US" sz="2200" b="1" dirty="0" err="1" smtClean="0">
                <a:solidFill>
                  <a:srgbClr val="00319A"/>
                </a:solidFill>
                <a:latin typeface="Trebuchet MS" panose="020B0603020202020204" pitchFamily="34" charset="0"/>
              </a:rPr>
              <a:t>nive</a:t>
            </a:r>
            <a:r>
              <a:rPr lang="ro-RO" sz="2200" b="1" dirty="0" smtClean="0">
                <a:solidFill>
                  <a:srgbClr val="00319A"/>
                </a:solidFill>
                <a:latin typeface="Trebuchet MS" panose="020B0603020202020204" pitchFamily="34" charset="0"/>
              </a:rPr>
              <a:t>lurile </a:t>
            </a:r>
            <a:r>
              <a:rPr lang="en-US" sz="2200" b="1" dirty="0" smtClean="0">
                <a:solidFill>
                  <a:srgbClr val="00319A"/>
                </a:solidFill>
                <a:latin typeface="Trebuchet MS" panose="020B0603020202020204" pitchFamily="34" charset="0"/>
              </a:rPr>
              <a:t>de </a:t>
            </a:r>
            <a:r>
              <a:rPr lang="en-US" sz="2200" b="1" dirty="0" err="1">
                <a:solidFill>
                  <a:srgbClr val="00319A"/>
                </a:solidFill>
                <a:latin typeface="Trebuchet MS" panose="020B0603020202020204" pitchFamily="34" charset="0"/>
              </a:rPr>
              <a:t>calificare</a:t>
            </a:r>
            <a:r>
              <a:rPr lang="en-US" sz="2200" b="1" dirty="0">
                <a:solidFill>
                  <a:srgbClr val="00319A"/>
                </a:solidFill>
                <a:latin typeface="Trebuchet MS" panose="020B0603020202020204" pitchFamily="34" charset="0"/>
              </a:rPr>
              <a:t> </a:t>
            </a:r>
            <a:r>
              <a:rPr lang="en-US" sz="2200" b="1" dirty="0" smtClean="0">
                <a:solidFill>
                  <a:srgbClr val="00319A"/>
                </a:solidFill>
                <a:latin typeface="Trebuchet MS" panose="020B0603020202020204" pitchFamily="34" charset="0"/>
              </a:rPr>
              <a:t> (11)</a:t>
            </a:r>
            <a:r>
              <a:rPr lang="ro-RO" sz="2200" b="1" dirty="0" smtClean="0">
                <a:solidFill>
                  <a:srgbClr val="00319A"/>
                </a:solidFill>
                <a:latin typeface="Trebuchet MS" panose="020B0603020202020204" pitchFamily="34" charset="0"/>
              </a:rPr>
              <a:t>;</a:t>
            </a:r>
            <a:endParaRPr lang="en-US" sz="2200" b="1" dirty="0">
              <a:solidFill>
                <a:srgbClr val="00319A"/>
              </a:solidFill>
              <a:latin typeface="Trebuchet MS" panose="020B0603020202020204" pitchFamily="34" charset="0"/>
            </a:endParaRPr>
          </a:p>
          <a:p>
            <a:pPr lvl="1" algn="l">
              <a:lnSpc>
                <a:spcPct val="150000"/>
              </a:lnSpc>
            </a:pPr>
            <a:r>
              <a:rPr lang="en-US" sz="2200" b="1" dirty="0">
                <a:solidFill>
                  <a:srgbClr val="00319A"/>
                </a:solidFill>
                <a:latin typeface="Trebuchet MS" panose="020B0603020202020204" pitchFamily="34" charset="0"/>
              </a:rPr>
              <a:t>9.4.</a:t>
            </a:r>
            <a:r>
              <a:rPr lang="ro-RO" sz="2200" b="1" dirty="0">
                <a:solidFill>
                  <a:srgbClr val="00319A"/>
                </a:solidFill>
                <a:latin typeface="Trebuchet MS" panose="020B0603020202020204" pitchFamily="34" charset="0"/>
              </a:rPr>
              <a:t> </a:t>
            </a:r>
            <a:r>
              <a:rPr lang="en-US" sz="2200" b="1" u="sng" dirty="0" err="1">
                <a:solidFill>
                  <a:srgbClr val="00319A"/>
                </a:solidFill>
                <a:latin typeface="Trebuchet MS" panose="020B0603020202020204" pitchFamily="34" charset="0"/>
              </a:rPr>
              <a:t>Metodologia</a:t>
            </a:r>
            <a:r>
              <a:rPr lang="en-US" sz="2200" b="1" u="sng" dirty="0">
                <a:solidFill>
                  <a:srgbClr val="00319A"/>
                </a:solidFill>
                <a:latin typeface="Trebuchet MS" panose="020B0603020202020204" pitchFamily="34" charset="0"/>
              </a:rPr>
              <a:t> </a:t>
            </a:r>
            <a:r>
              <a:rPr lang="en-US" sz="2200" b="1" u="sng" dirty="0" err="1">
                <a:solidFill>
                  <a:srgbClr val="00319A"/>
                </a:solidFill>
                <a:latin typeface="Trebuchet MS" panose="020B0603020202020204" pitchFamily="34" charset="0"/>
              </a:rPr>
              <a:t>privind</a:t>
            </a:r>
            <a:r>
              <a:rPr lang="en-US" sz="2200" b="1" u="sng" dirty="0">
                <a:solidFill>
                  <a:srgbClr val="00319A"/>
                </a:solidFill>
                <a:latin typeface="Trebuchet MS" panose="020B0603020202020204" pitchFamily="34" charset="0"/>
              </a:rPr>
              <a:t> </a:t>
            </a:r>
            <a:r>
              <a:rPr lang="en-US" sz="2200" b="1" u="sng" dirty="0" err="1">
                <a:solidFill>
                  <a:srgbClr val="00319A"/>
                </a:solidFill>
                <a:latin typeface="Trebuchet MS" panose="020B0603020202020204" pitchFamily="34" charset="0"/>
              </a:rPr>
              <a:t>scrierea</a:t>
            </a:r>
            <a:r>
              <a:rPr lang="en-US" sz="2200" b="1" u="sng" dirty="0">
                <a:solidFill>
                  <a:srgbClr val="00319A"/>
                </a:solidFill>
                <a:latin typeface="Trebuchet MS" panose="020B0603020202020204" pitchFamily="34" charset="0"/>
              </a:rPr>
              <a:t> </a:t>
            </a:r>
            <a:r>
              <a:rPr lang="en-US" sz="2200" b="1" u="sng" dirty="0" err="1">
                <a:solidFill>
                  <a:srgbClr val="00319A"/>
                </a:solidFill>
                <a:latin typeface="Trebuchet MS" panose="020B0603020202020204" pitchFamily="34" charset="0"/>
              </a:rPr>
              <a:t>programelor</a:t>
            </a:r>
            <a:r>
              <a:rPr lang="en-US" sz="2200" b="1" u="sng" dirty="0">
                <a:solidFill>
                  <a:srgbClr val="00319A"/>
                </a:solidFill>
                <a:latin typeface="Trebuchet MS" panose="020B0603020202020204" pitchFamily="34" charset="0"/>
              </a:rPr>
              <a:t> de </a:t>
            </a:r>
            <a:r>
              <a:rPr lang="en-US" sz="2200" b="1" u="sng" dirty="0" err="1">
                <a:solidFill>
                  <a:srgbClr val="00319A"/>
                </a:solidFill>
                <a:latin typeface="Trebuchet MS" panose="020B0603020202020204" pitchFamily="34" charset="0"/>
              </a:rPr>
              <a:t>studii</a:t>
            </a:r>
            <a:r>
              <a:rPr lang="en-US" sz="2200" b="1" u="sng" dirty="0">
                <a:solidFill>
                  <a:srgbClr val="00319A"/>
                </a:solidFill>
                <a:latin typeface="Trebuchet MS" panose="020B0603020202020204" pitchFamily="34" charset="0"/>
              </a:rPr>
              <a:t>/</a:t>
            </a:r>
            <a:r>
              <a:rPr lang="en-US" sz="2200" b="1" u="sng" dirty="0" err="1">
                <a:solidFill>
                  <a:srgbClr val="00319A"/>
                </a:solidFill>
                <a:latin typeface="Trebuchet MS" panose="020B0603020202020204" pitchFamily="34" charset="0"/>
              </a:rPr>
              <a:t>calificare</a:t>
            </a:r>
            <a:r>
              <a:rPr lang="en-US" sz="2200" b="1" u="sng" dirty="0">
                <a:solidFill>
                  <a:srgbClr val="00319A"/>
                </a:solidFill>
                <a:latin typeface="Trebuchet MS" panose="020B0603020202020204" pitchFamily="34" charset="0"/>
              </a:rPr>
              <a:t> pe </a:t>
            </a:r>
            <a:r>
              <a:rPr lang="en-US" sz="2200" b="1" u="sng" dirty="0" err="1">
                <a:solidFill>
                  <a:srgbClr val="00319A"/>
                </a:solidFill>
                <a:latin typeface="Trebuchet MS" panose="020B0603020202020204" pitchFamily="34" charset="0"/>
              </a:rPr>
              <a:t>baz</a:t>
            </a:r>
            <a:r>
              <a:rPr lang="ro-RO" sz="2200" b="1" u="sng" dirty="0">
                <a:solidFill>
                  <a:srgbClr val="00319A"/>
                </a:solidFill>
                <a:latin typeface="Trebuchet MS" panose="020B0603020202020204" pitchFamily="34" charset="0"/>
              </a:rPr>
              <a:t>ă</a:t>
            </a:r>
            <a:r>
              <a:rPr lang="en-US" sz="2200" b="1" u="sng" dirty="0">
                <a:solidFill>
                  <a:srgbClr val="00319A"/>
                </a:solidFill>
                <a:latin typeface="Trebuchet MS" panose="020B0603020202020204" pitchFamily="34" charset="0"/>
              </a:rPr>
              <a:t> de</a:t>
            </a:r>
            <a:r>
              <a:rPr lang="ro-RO" sz="2200" b="1" u="sng" dirty="0">
                <a:solidFill>
                  <a:srgbClr val="00319A"/>
                </a:solidFill>
                <a:latin typeface="Trebuchet MS" panose="020B0603020202020204" pitchFamily="34" charset="0"/>
              </a:rPr>
              <a:t> </a:t>
            </a:r>
            <a:r>
              <a:rPr lang="en-US" sz="2200" b="1" u="sng" dirty="0" err="1">
                <a:solidFill>
                  <a:srgbClr val="00319A"/>
                </a:solidFill>
                <a:latin typeface="Trebuchet MS" panose="020B0603020202020204" pitchFamily="34" charset="0"/>
              </a:rPr>
              <a:t>rezultatele</a:t>
            </a:r>
            <a:r>
              <a:rPr lang="en-US" sz="2200" b="1" u="sng" dirty="0">
                <a:solidFill>
                  <a:srgbClr val="00319A"/>
                </a:solidFill>
                <a:latin typeface="Trebuchet MS" panose="020B0603020202020204" pitchFamily="34" charset="0"/>
              </a:rPr>
              <a:t> </a:t>
            </a:r>
            <a:r>
              <a:rPr lang="ro-RO" sz="2200" b="1" u="sng" dirty="0">
                <a:solidFill>
                  <a:srgbClr val="00319A"/>
                </a:solidFill>
                <a:latin typeface="Trebuchet MS" panose="020B0603020202020204" pitchFamily="34" charset="0"/>
              </a:rPr>
              <a:t>î</a:t>
            </a:r>
            <a:r>
              <a:rPr lang="en-US" sz="2200" b="1" u="sng" dirty="0" err="1">
                <a:solidFill>
                  <a:srgbClr val="00319A"/>
                </a:solidFill>
                <a:latin typeface="Trebuchet MS" panose="020B0603020202020204" pitchFamily="34" charset="0"/>
              </a:rPr>
              <a:t>nv</a:t>
            </a:r>
            <a:r>
              <a:rPr lang="ro-RO" sz="2200" b="1" u="sng" dirty="0">
                <a:solidFill>
                  <a:srgbClr val="00319A"/>
                </a:solidFill>
                <a:latin typeface="Trebuchet MS" panose="020B0603020202020204" pitchFamily="34" charset="0"/>
              </a:rPr>
              <a:t>ăță</a:t>
            </a:r>
            <a:r>
              <a:rPr lang="en-US" sz="2200" b="1" u="sng" dirty="0" err="1">
                <a:solidFill>
                  <a:srgbClr val="00319A"/>
                </a:solidFill>
                <a:latin typeface="Trebuchet MS" panose="020B0603020202020204" pitchFamily="34" charset="0"/>
              </a:rPr>
              <a:t>ri</a:t>
            </a:r>
            <a:r>
              <a:rPr lang="ro-RO" sz="2200" b="1" u="sng" dirty="0">
                <a:solidFill>
                  <a:srgbClr val="00319A"/>
                </a:solidFill>
                <a:latin typeface="Trebuchet MS" panose="020B0603020202020204" pitchFamily="34" charset="0"/>
              </a:rPr>
              <a:t>i </a:t>
            </a:r>
            <a:r>
              <a:rPr lang="en-US" sz="2200" b="1" dirty="0" err="1" smtClean="0">
                <a:solidFill>
                  <a:srgbClr val="00319A"/>
                </a:solidFill>
                <a:latin typeface="Trebuchet MS" panose="020B0603020202020204" pitchFamily="34" charset="0"/>
              </a:rPr>
              <a:t>pentru</a:t>
            </a:r>
            <a:r>
              <a:rPr lang="en-US" sz="2200" b="1" dirty="0" smtClean="0">
                <a:solidFill>
                  <a:srgbClr val="00319A"/>
                </a:solidFill>
                <a:latin typeface="Trebuchet MS" panose="020B0603020202020204" pitchFamily="34" charset="0"/>
              </a:rPr>
              <a:t> </a:t>
            </a:r>
            <a:r>
              <a:rPr lang="en-US" sz="2200" b="1" dirty="0" err="1" smtClean="0">
                <a:solidFill>
                  <a:srgbClr val="00319A"/>
                </a:solidFill>
                <a:latin typeface="Trebuchet MS" panose="020B0603020202020204" pitchFamily="34" charset="0"/>
              </a:rPr>
              <a:t>educa</a:t>
            </a:r>
            <a:r>
              <a:rPr lang="ro-RO" sz="2200" b="1" dirty="0" smtClean="0">
                <a:solidFill>
                  <a:srgbClr val="00319A"/>
                </a:solidFill>
                <a:latin typeface="Trebuchet MS" panose="020B0603020202020204" pitchFamily="34" charset="0"/>
              </a:rPr>
              <a:t>ț</a:t>
            </a:r>
            <a:r>
              <a:rPr lang="en-US" sz="2200" b="1" dirty="0" err="1" smtClean="0">
                <a:solidFill>
                  <a:srgbClr val="00319A"/>
                </a:solidFill>
                <a:latin typeface="Trebuchet MS" panose="020B0603020202020204" pitchFamily="34" charset="0"/>
              </a:rPr>
              <a:t>ia</a:t>
            </a:r>
            <a:r>
              <a:rPr lang="en-US" sz="2200" b="1" dirty="0" smtClean="0">
                <a:solidFill>
                  <a:srgbClr val="00319A"/>
                </a:solidFill>
                <a:latin typeface="Trebuchet MS" panose="020B0603020202020204" pitchFamily="34" charset="0"/>
              </a:rPr>
              <a:t> </a:t>
            </a:r>
            <a:r>
              <a:rPr lang="en-US" sz="2200" b="1" dirty="0" err="1" smtClean="0">
                <a:solidFill>
                  <a:srgbClr val="00319A"/>
                </a:solidFill>
                <a:latin typeface="Trebuchet MS" panose="020B0603020202020204" pitchFamily="34" charset="0"/>
              </a:rPr>
              <a:t>nonformal</a:t>
            </a:r>
            <a:r>
              <a:rPr lang="ro-RO" sz="2200" b="1" dirty="0" smtClean="0">
                <a:solidFill>
                  <a:srgbClr val="00319A"/>
                </a:solidFill>
                <a:latin typeface="Trebuchet MS" panose="020B0603020202020204" pitchFamily="34" charset="0"/>
              </a:rPr>
              <a:t>ă</a:t>
            </a:r>
            <a:r>
              <a:rPr lang="en-US" sz="2200" b="1" dirty="0" smtClean="0">
                <a:solidFill>
                  <a:srgbClr val="00319A"/>
                </a:solidFill>
                <a:latin typeface="Trebuchet MS" panose="020B0603020202020204" pitchFamily="34" charset="0"/>
              </a:rPr>
              <a:t> </a:t>
            </a:r>
            <a:r>
              <a:rPr lang="ro-RO" sz="2200" b="1" dirty="0">
                <a:solidFill>
                  <a:srgbClr val="00319A"/>
                </a:solidFill>
                <a:latin typeface="Trebuchet MS" panose="020B0603020202020204" pitchFamily="34" charset="0"/>
              </a:rPr>
              <a:t>ș</a:t>
            </a:r>
            <a:r>
              <a:rPr lang="en-US" sz="2200" b="1" dirty="0" err="1" smtClean="0">
                <a:solidFill>
                  <a:srgbClr val="00319A"/>
                </a:solidFill>
                <a:latin typeface="Trebuchet MS" panose="020B0603020202020204" pitchFamily="34" charset="0"/>
              </a:rPr>
              <a:t>i</a:t>
            </a:r>
            <a:r>
              <a:rPr lang="en-US" sz="2200" b="1" dirty="0" smtClean="0">
                <a:solidFill>
                  <a:srgbClr val="00319A"/>
                </a:solidFill>
                <a:latin typeface="Trebuchet MS" panose="020B0603020202020204" pitchFamily="34" charset="0"/>
              </a:rPr>
              <a:t> </a:t>
            </a:r>
            <a:r>
              <a:rPr lang="en-US" sz="2200" b="1" dirty="0" err="1" smtClean="0">
                <a:solidFill>
                  <a:srgbClr val="00319A"/>
                </a:solidFill>
                <a:latin typeface="Trebuchet MS" panose="020B0603020202020204" pitchFamily="34" charset="0"/>
              </a:rPr>
              <a:t>informala</a:t>
            </a:r>
            <a:r>
              <a:rPr lang="en-US" sz="2200" b="1" dirty="0" smtClean="0">
                <a:solidFill>
                  <a:srgbClr val="00319A"/>
                </a:solidFill>
                <a:latin typeface="Trebuchet MS" panose="020B0603020202020204" pitchFamily="34" charset="0"/>
              </a:rPr>
              <a:t> –</a:t>
            </a:r>
            <a:r>
              <a:rPr lang="ro-RO" sz="2200" b="1" dirty="0" smtClean="0">
                <a:solidFill>
                  <a:srgbClr val="00319A"/>
                </a:solidFill>
                <a:latin typeface="Trebuchet MS" panose="020B0603020202020204" pitchFamily="34" charset="0"/>
              </a:rPr>
              <a:t> </a:t>
            </a:r>
            <a:r>
              <a:rPr lang="en-US" sz="2200" b="1" dirty="0" smtClean="0">
                <a:solidFill>
                  <a:srgbClr val="00319A"/>
                </a:solidFill>
                <a:latin typeface="Trebuchet MS" panose="020B0603020202020204" pitchFamily="34" charset="0"/>
              </a:rPr>
              <a:t>HG (12) (model </a:t>
            </a:r>
            <a:r>
              <a:rPr lang="ro-RO" sz="2200" b="1" dirty="0" smtClean="0">
                <a:solidFill>
                  <a:srgbClr val="00319A"/>
                </a:solidFill>
                <a:latin typeface="Trebuchet MS" panose="020B0603020202020204" pitchFamily="34" charset="0"/>
              </a:rPr>
              <a:t>ș</a:t>
            </a:r>
            <a:r>
              <a:rPr lang="en-US" sz="2200" b="1" dirty="0" err="1" smtClean="0">
                <a:solidFill>
                  <a:srgbClr val="00319A"/>
                </a:solidFill>
                <a:latin typeface="Trebuchet MS" panose="020B0603020202020204" pitchFamily="34" charset="0"/>
              </a:rPr>
              <a:t>i</a:t>
            </a:r>
            <a:r>
              <a:rPr lang="en-US" sz="2200" b="1" dirty="0" smtClean="0">
                <a:solidFill>
                  <a:srgbClr val="00319A"/>
                </a:solidFill>
                <a:latin typeface="Trebuchet MS" panose="020B0603020202020204" pitchFamily="34" charset="0"/>
              </a:rPr>
              <a:t> </a:t>
            </a:r>
            <a:r>
              <a:rPr lang="en-US" sz="2200" b="1" dirty="0" err="1" smtClean="0">
                <a:solidFill>
                  <a:srgbClr val="00319A"/>
                </a:solidFill>
                <a:latin typeface="Trebuchet MS" panose="020B0603020202020204" pitchFamily="34" charset="0"/>
              </a:rPr>
              <a:t>pt</a:t>
            </a:r>
            <a:r>
              <a:rPr lang="en-US" sz="2200" b="1" dirty="0" smtClean="0">
                <a:solidFill>
                  <a:srgbClr val="00319A"/>
                </a:solidFill>
                <a:latin typeface="Trebuchet MS" panose="020B0603020202020204" pitchFamily="34" charset="0"/>
              </a:rPr>
              <a:t> sup</a:t>
            </a:r>
            <a:r>
              <a:rPr lang="ro-RO" sz="2200" b="1" dirty="0" smtClean="0">
                <a:solidFill>
                  <a:srgbClr val="00319A"/>
                </a:solidFill>
                <a:latin typeface="Trebuchet MS" panose="020B0603020202020204" pitchFamily="34" charset="0"/>
              </a:rPr>
              <a:t>erior</a:t>
            </a:r>
            <a:r>
              <a:rPr lang="en-US" sz="2200" b="1" dirty="0" smtClean="0">
                <a:solidFill>
                  <a:srgbClr val="00319A"/>
                </a:solidFill>
                <a:latin typeface="Trebuchet MS" panose="020B0603020202020204" pitchFamily="34" charset="0"/>
              </a:rPr>
              <a:t>)</a:t>
            </a:r>
          </a:p>
          <a:p>
            <a:pPr lvl="1" algn="l">
              <a:lnSpc>
                <a:spcPct val="150000"/>
              </a:lnSpc>
            </a:pPr>
            <a:r>
              <a:rPr lang="en-US" sz="2200" b="1" dirty="0" smtClean="0">
                <a:solidFill>
                  <a:srgbClr val="00319A"/>
                </a:solidFill>
                <a:latin typeface="Trebuchet MS" panose="020B0603020202020204" pitchFamily="34" charset="0"/>
              </a:rPr>
              <a:t>9.5.</a:t>
            </a:r>
            <a:r>
              <a:rPr lang="ro-RO" sz="2200" b="1" dirty="0" smtClean="0">
                <a:solidFill>
                  <a:srgbClr val="00319A"/>
                </a:solidFill>
                <a:latin typeface="Trebuchet MS" panose="020B0603020202020204" pitchFamily="34" charset="0"/>
              </a:rPr>
              <a:t> </a:t>
            </a:r>
            <a:r>
              <a:rPr lang="en-US" sz="2200" b="1" u="sng" dirty="0" err="1" smtClean="0">
                <a:solidFill>
                  <a:srgbClr val="00319A"/>
                </a:solidFill>
                <a:latin typeface="Trebuchet MS" panose="020B0603020202020204" pitchFamily="34" charset="0"/>
              </a:rPr>
              <a:t>Revizuire</a:t>
            </a:r>
            <a:r>
              <a:rPr lang="en-US" sz="2200" b="1" u="sng" dirty="0" smtClean="0">
                <a:solidFill>
                  <a:srgbClr val="00319A"/>
                </a:solidFill>
                <a:latin typeface="Trebuchet MS" panose="020B0603020202020204" pitchFamily="34" charset="0"/>
              </a:rPr>
              <a:t> </a:t>
            </a:r>
            <a:r>
              <a:rPr lang="en-US" sz="2200" b="1" u="sng" dirty="0" err="1" smtClean="0">
                <a:solidFill>
                  <a:srgbClr val="00319A"/>
                </a:solidFill>
                <a:latin typeface="Trebuchet MS" panose="020B0603020202020204" pitchFamily="34" charset="0"/>
              </a:rPr>
              <a:t>ordin</a:t>
            </a:r>
            <a:r>
              <a:rPr lang="en-US" sz="2200" b="1" u="sng" dirty="0" smtClean="0">
                <a:solidFill>
                  <a:srgbClr val="00319A"/>
                </a:solidFill>
                <a:latin typeface="Trebuchet MS" panose="020B0603020202020204" pitchFamily="34" charset="0"/>
              </a:rPr>
              <a:t> </a:t>
            </a:r>
            <a:r>
              <a:rPr lang="en-US" sz="2200" b="1" u="sng" dirty="0" err="1" smtClean="0">
                <a:solidFill>
                  <a:srgbClr val="00319A"/>
                </a:solidFill>
                <a:latin typeface="Trebuchet MS" panose="020B0603020202020204" pitchFamily="34" charset="0"/>
              </a:rPr>
              <a:t>privind</a:t>
            </a:r>
            <a:r>
              <a:rPr lang="en-US" sz="2200" b="1" u="sng" dirty="0" smtClean="0">
                <a:solidFill>
                  <a:srgbClr val="00319A"/>
                </a:solidFill>
                <a:latin typeface="Trebuchet MS" panose="020B0603020202020204" pitchFamily="34" charset="0"/>
              </a:rPr>
              <a:t> </a:t>
            </a:r>
            <a:r>
              <a:rPr lang="en-US" sz="2200" b="1" u="sng" dirty="0" err="1" smtClean="0">
                <a:solidFill>
                  <a:srgbClr val="00319A"/>
                </a:solidFill>
                <a:latin typeface="Trebuchet MS" panose="020B0603020202020204" pitchFamily="34" charset="0"/>
              </a:rPr>
              <a:t>standardele</a:t>
            </a:r>
            <a:r>
              <a:rPr lang="en-US" sz="2200" b="1" u="sng" dirty="0" smtClean="0">
                <a:solidFill>
                  <a:srgbClr val="00319A"/>
                </a:solidFill>
                <a:latin typeface="Trebuchet MS" panose="020B0603020202020204" pitchFamily="34" charset="0"/>
              </a:rPr>
              <a:t> </a:t>
            </a:r>
            <a:r>
              <a:rPr lang="en-US" sz="2200" b="1" u="sng" dirty="0" err="1" smtClean="0">
                <a:solidFill>
                  <a:srgbClr val="00319A"/>
                </a:solidFill>
                <a:latin typeface="Trebuchet MS" panose="020B0603020202020204" pitchFamily="34" charset="0"/>
              </a:rPr>
              <a:t>ocupa</a:t>
            </a:r>
            <a:r>
              <a:rPr lang="ro-RO" sz="2200" b="1" u="sng" dirty="0" smtClean="0">
                <a:solidFill>
                  <a:srgbClr val="00319A"/>
                </a:solidFill>
                <a:latin typeface="Trebuchet MS" panose="020B0603020202020204" pitchFamily="34" charset="0"/>
              </a:rPr>
              <a:t>ț</a:t>
            </a:r>
            <a:r>
              <a:rPr lang="en-US" sz="2200" b="1" u="sng" dirty="0" err="1" smtClean="0">
                <a:solidFill>
                  <a:srgbClr val="00319A"/>
                </a:solidFill>
                <a:latin typeface="Trebuchet MS" panose="020B0603020202020204" pitchFamily="34" charset="0"/>
              </a:rPr>
              <a:t>ionale</a:t>
            </a:r>
            <a:r>
              <a:rPr lang="ro-RO" sz="2200" b="1" u="sng" dirty="0" smtClean="0">
                <a:solidFill>
                  <a:srgbClr val="00319A"/>
                </a:solidFill>
                <a:latin typeface="Trebuchet MS" panose="020B0603020202020204" pitchFamily="34" charset="0"/>
              </a:rPr>
              <a:t> </a:t>
            </a:r>
            <a:r>
              <a:rPr lang="en-US" sz="2200" b="1" dirty="0" smtClean="0">
                <a:solidFill>
                  <a:srgbClr val="00319A"/>
                </a:solidFill>
                <a:latin typeface="Trebuchet MS" panose="020B0603020202020204" pitchFamily="34" charset="0"/>
              </a:rPr>
              <a:t>-</a:t>
            </a:r>
            <a:r>
              <a:rPr lang="ro-RO" sz="2200" b="1" dirty="0" smtClean="0">
                <a:solidFill>
                  <a:srgbClr val="00319A"/>
                </a:solidFill>
                <a:latin typeface="Trebuchet MS" panose="020B0603020202020204" pitchFamily="34" charset="0"/>
              </a:rPr>
              <a:t> </a:t>
            </a:r>
            <a:r>
              <a:rPr lang="en-US" sz="2200" b="1" dirty="0" err="1" smtClean="0">
                <a:solidFill>
                  <a:srgbClr val="00319A"/>
                </a:solidFill>
                <a:latin typeface="Trebuchet MS" panose="020B0603020202020204" pitchFamily="34" charset="0"/>
              </a:rPr>
              <a:t>credite</a:t>
            </a:r>
            <a:r>
              <a:rPr lang="en-US" sz="2200" b="1" dirty="0" smtClean="0">
                <a:solidFill>
                  <a:srgbClr val="00319A"/>
                </a:solidFill>
                <a:latin typeface="Trebuchet MS" panose="020B0603020202020204" pitchFamily="34" charset="0"/>
              </a:rPr>
              <a:t> </a:t>
            </a:r>
            <a:r>
              <a:rPr lang="ro-RO" sz="2200" b="1" dirty="0" smtClean="0">
                <a:solidFill>
                  <a:srgbClr val="00319A"/>
                </a:solidFill>
                <a:latin typeface="Trebuchet MS" panose="020B0603020202020204" pitchFamily="34" charset="0"/>
              </a:rPr>
              <a:t>ș</a:t>
            </a:r>
            <a:r>
              <a:rPr lang="en-US" sz="2200" b="1" dirty="0" err="1" smtClean="0">
                <a:solidFill>
                  <a:srgbClr val="00319A"/>
                </a:solidFill>
                <a:latin typeface="Trebuchet MS" panose="020B0603020202020204" pitchFamily="34" charset="0"/>
              </a:rPr>
              <a:t>i</a:t>
            </a:r>
            <a:r>
              <a:rPr lang="en-US" sz="2200" b="1" dirty="0" smtClean="0">
                <a:solidFill>
                  <a:srgbClr val="00319A"/>
                </a:solidFill>
                <a:latin typeface="Trebuchet MS" panose="020B0603020202020204" pitchFamily="34" charset="0"/>
              </a:rPr>
              <a:t> </a:t>
            </a:r>
            <a:r>
              <a:rPr lang="en-US" sz="2200" b="1" dirty="0" err="1" smtClean="0">
                <a:solidFill>
                  <a:srgbClr val="00319A"/>
                </a:solidFill>
                <a:latin typeface="Trebuchet MS" panose="020B0603020202020204" pitchFamily="34" charset="0"/>
              </a:rPr>
              <a:t>competen</a:t>
            </a:r>
            <a:r>
              <a:rPr lang="ro-RO" sz="2200" b="1" dirty="0" smtClean="0">
                <a:solidFill>
                  <a:srgbClr val="00319A"/>
                </a:solidFill>
                <a:latin typeface="Trebuchet MS" panose="020B0603020202020204" pitchFamily="34" charset="0"/>
              </a:rPr>
              <a:t>ț</a:t>
            </a:r>
            <a:r>
              <a:rPr lang="en-US" sz="2200" b="1" dirty="0" smtClean="0">
                <a:solidFill>
                  <a:srgbClr val="00319A"/>
                </a:solidFill>
                <a:latin typeface="Trebuchet MS" panose="020B0603020202020204" pitchFamily="34" charset="0"/>
              </a:rPr>
              <a:t>e</a:t>
            </a:r>
            <a:r>
              <a:rPr lang="ro-RO" sz="2200" b="1" dirty="0">
                <a:solidFill>
                  <a:srgbClr val="00319A"/>
                </a:solidFill>
                <a:latin typeface="Trebuchet MS" panose="020B0603020202020204" pitchFamily="34" charset="0"/>
              </a:rPr>
              <a:t>-</a:t>
            </a:r>
            <a:r>
              <a:rPr lang="en-US" sz="2200" b="1" dirty="0" smtClean="0">
                <a:solidFill>
                  <a:srgbClr val="00319A"/>
                </a:solidFill>
                <a:latin typeface="Trebuchet MS" panose="020B0603020202020204" pitchFamily="34" charset="0"/>
              </a:rPr>
              <a:t>tip </a:t>
            </a:r>
            <a:r>
              <a:rPr lang="ro-RO" sz="2200" b="1" dirty="0" smtClean="0">
                <a:solidFill>
                  <a:srgbClr val="00319A"/>
                </a:solidFill>
                <a:latin typeface="Trebuchet MS" panose="020B0603020202020204" pitchFamily="34" charset="0"/>
              </a:rPr>
              <a:t>î</a:t>
            </a:r>
            <a:r>
              <a:rPr lang="en-US" sz="2200" b="1" dirty="0" smtClean="0">
                <a:solidFill>
                  <a:srgbClr val="00319A"/>
                </a:solidFill>
                <a:latin typeface="Trebuchet MS" panose="020B0603020202020204" pitchFamily="34" charset="0"/>
              </a:rPr>
              <a:t>n </a:t>
            </a:r>
            <a:r>
              <a:rPr lang="en-US" sz="2200" b="1" dirty="0" err="1" smtClean="0">
                <a:solidFill>
                  <a:srgbClr val="00319A"/>
                </a:solidFill>
                <a:latin typeface="Trebuchet MS" panose="020B0603020202020204" pitchFamily="34" charset="0"/>
              </a:rPr>
              <a:t>formarea</a:t>
            </a:r>
            <a:r>
              <a:rPr lang="en-US" sz="2200" b="1" dirty="0" smtClean="0">
                <a:solidFill>
                  <a:srgbClr val="00319A"/>
                </a:solidFill>
                <a:latin typeface="Trebuchet MS" panose="020B0603020202020204" pitchFamily="34" charset="0"/>
              </a:rPr>
              <a:t> </a:t>
            </a:r>
            <a:r>
              <a:rPr lang="en-US" sz="2200" b="1" dirty="0" err="1" smtClean="0">
                <a:solidFill>
                  <a:srgbClr val="00319A"/>
                </a:solidFill>
                <a:latin typeface="Trebuchet MS" panose="020B0603020202020204" pitchFamily="34" charset="0"/>
              </a:rPr>
              <a:t>adul</a:t>
            </a:r>
            <a:r>
              <a:rPr lang="ro-RO" sz="2200" b="1" dirty="0">
                <a:solidFill>
                  <a:srgbClr val="00319A"/>
                </a:solidFill>
                <a:latin typeface="Trebuchet MS" panose="020B0603020202020204" pitchFamily="34" charset="0"/>
              </a:rPr>
              <a:t>ț</a:t>
            </a:r>
            <a:r>
              <a:rPr lang="en-US" sz="2200" b="1" dirty="0" err="1" smtClean="0">
                <a:solidFill>
                  <a:srgbClr val="00319A"/>
                </a:solidFill>
                <a:latin typeface="Trebuchet MS" panose="020B0603020202020204" pitchFamily="34" charset="0"/>
              </a:rPr>
              <a:t>ilor</a:t>
            </a:r>
            <a:r>
              <a:rPr lang="en-US" sz="2200" b="1" dirty="0" smtClean="0">
                <a:solidFill>
                  <a:srgbClr val="00319A"/>
                </a:solidFill>
                <a:latin typeface="Trebuchet MS" panose="020B0603020202020204" pitchFamily="34" charset="0"/>
              </a:rPr>
              <a:t>.(10)</a:t>
            </a:r>
            <a:endParaRPr lang="en-US" sz="2200" b="1" dirty="0">
              <a:solidFill>
                <a:srgbClr val="00319A"/>
              </a:solidFill>
              <a:latin typeface="Trebuchet MS" panose="020B0603020202020204" pitchFamily="34" charset="0"/>
            </a:endParaRPr>
          </a:p>
          <a:p>
            <a:pPr algn="l"/>
            <a:endParaRPr lang="en-US" dirty="0">
              <a:solidFill>
                <a:srgbClr val="00319A"/>
              </a:solidFill>
              <a:latin typeface="Trebuchet MS" panose="020B0603020202020204" pitchFamily="34" charset="0"/>
            </a:endParaRPr>
          </a:p>
          <a:p>
            <a:pPr algn="l"/>
            <a:endParaRPr lang="en-US" dirty="0">
              <a:latin typeface="Trebuchet MS" panose="020B0603020202020204" pitchFamily="34" charset="0"/>
            </a:endParaRPr>
          </a:p>
        </p:txBody>
      </p:sp>
    </p:spTree>
    <p:extLst>
      <p:ext uri="{BB962C8B-B14F-4D97-AF65-F5344CB8AC3E}">
        <p14:creationId xmlns:p14="http://schemas.microsoft.com/office/powerpoint/2010/main" val="2768928855"/>
      </p:ext>
    </p:extLst>
  </p:cSld>
  <p:clrMapOvr>
    <a:masterClrMapping/>
  </p:clrMapOvr>
  <p:transition spd="slow">
    <p:randomBar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44697"/>
            <a:ext cx="12501403" cy="6947394"/>
          </a:xfrm>
          <a:prstGeom prst="rect">
            <a:avLst/>
          </a:prstGeom>
        </p:spPr>
      </p:pic>
      <p:sp>
        <p:nvSpPr>
          <p:cNvPr id="13" name="Title 1">
            <a:extLst>
              <a:ext uri="{FF2B5EF4-FFF2-40B4-BE49-F238E27FC236}">
                <a16:creationId xmlns:a16="http://schemas.microsoft.com/office/drawing/2014/main" xmlns="" id="{EEE25B3D-040D-8E10-72F9-13015990ACC0}"/>
              </a:ext>
            </a:extLst>
          </p:cNvPr>
          <p:cNvSpPr txBox="1">
            <a:spLocks/>
          </p:cNvSpPr>
          <p:nvPr/>
        </p:nvSpPr>
        <p:spPr>
          <a:xfrm>
            <a:off x="335280" y="873943"/>
            <a:ext cx="10515600" cy="503555"/>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err="1">
                <a:solidFill>
                  <a:srgbClr val="00319A"/>
                </a:solidFill>
                <a:latin typeface="Trebuchet MS" panose="020B0603020202020204" pitchFamily="34" charset="0"/>
              </a:rPr>
              <a:t>Bibliografie</a:t>
            </a:r>
            <a:r>
              <a:rPr lang="en-US" b="1" dirty="0">
                <a:solidFill>
                  <a:srgbClr val="00319A"/>
                </a:solidFill>
                <a:latin typeface="Trebuchet MS" panose="020B0603020202020204" pitchFamily="34" charset="0"/>
              </a:rPr>
              <a:t> </a:t>
            </a:r>
          </a:p>
        </p:txBody>
      </p:sp>
      <p:sp>
        <p:nvSpPr>
          <p:cNvPr id="15" name="Content Placeholder 2">
            <a:extLst>
              <a:ext uri="{FF2B5EF4-FFF2-40B4-BE49-F238E27FC236}">
                <a16:creationId xmlns:a16="http://schemas.microsoft.com/office/drawing/2014/main" xmlns="" id="{4B2ADE23-542D-D300-350F-F0EEA6CC6E88}"/>
              </a:ext>
            </a:extLst>
          </p:cNvPr>
          <p:cNvSpPr txBox="1">
            <a:spLocks/>
          </p:cNvSpPr>
          <p:nvPr/>
        </p:nvSpPr>
        <p:spPr>
          <a:xfrm>
            <a:off x="335280" y="1248694"/>
            <a:ext cx="11521440" cy="5091131"/>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latin typeface="Trebuchet MS" panose="020B0603020202020204" pitchFamily="34" charset="0"/>
              </a:rPr>
              <a:t> </a:t>
            </a:r>
            <a:r>
              <a:rPr lang="ro-RO" b="1" dirty="0" smtClean="0">
                <a:latin typeface="Trebuchet MS" panose="020B0603020202020204" pitchFamily="34" charset="0"/>
              </a:rPr>
              <a:t>Publicații: </a:t>
            </a:r>
            <a:endParaRPr lang="en-US" b="1" dirty="0">
              <a:latin typeface="Trebuchet MS" panose="020B0603020202020204" pitchFamily="34" charset="0"/>
            </a:endParaRPr>
          </a:p>
          <a:p>
            <a:pPr marL="342900" indent="-342900" algn="l">
              <a:buFont typeface="Wingdings" panose="05000000000000000000" pitchFamily="2" charset="2"/>
              <a:buChar char="v"/>
            </a:pPr>
            <a:r>
              <a:rPr lang="en-US" sz="2500" b="1" dirty="0">
                <a:latin typeface="Trebuchet MS" panose="020B0603020202020204" pitchFamily="34" charset="0"/>
              </a:rPr>
              <a:t>Nicolae </a:t>
            </a:r>
            <a:r>
              <a:rPr lang="en-US" sz="2500" b="1" dirty="0" err="1">
                <a:latin typeface="Trebuchet MS" panose="020B0603020202020204" pitchFamily="34" charset="0"/>
              </a:rPr>
              <a:t>Postavaru</a:t>
            </a:r>
            <a:r>
              <a:rPr lang="en-US" sz="2500" b="1" dirty="0">
                <a:latin typeface="Trebuchet MS" panose="020B0603020202020204" pitchFamily="34" charset="0"/>
              </a:rPr>
              <a:t> (</a:t>
            </a:r>
            <a:r>
              <a:rPr lang="en-US" sz="2500" b="1" dirty="0" err="1">
                <a:latin typeface="Trebuchet MS" panose="020B0603020202020204" pitchFamily="34" charset="0"/>
              </a:rPr>
              <a:t>coord</a:t>
            </a:r>
            <a:r>
              <a:rPr lang="en-US" sz="2500" b="1" dirty="0">
                <a:latin typeface="Trebuchet MS" panose="020B0603020202020204" pitchFamily="34" charset="0"/>
              </a:rPr>
              <a:t>), </a:t>
            </a:r>
            <a:r>
              <a:rPr lang="en-US" sz="2500" b="1" dirty="0" err="1">
                <a:latin typeface="Trebuchet MS" panose="020B0603020202020204" pitchFamily="34" charset="0"/>
              </a:rPr>
              <a:t>Tiberiu</a:t>
            </a:r>
            <a:r>
              <a:rPr lang="en-US" sz="2500" b="1" dirty="0">
                <a:latin typeface="Trebuchet MS" panose="020B0603020202020204" pitchFamily="34" charset="0"/>
              </a:rPr>
              <a:t> Gabriel </a:t>
            </a:r>
            <a:r>
              <a:rPr lang="en-US" sz="2500" b="1" dirty="0" err="1">
                <a:latin typeface="Trebuchet MS" panose="020B0603020202020204" pitchFamily="34" charset="0"/>
              </a:rPr>
              <a:t>Dobrescu</a:t>
            </a:r>
            <a:r>
              <a:rPr lang="en-US" sz="2500" b="1" dirty="0">
                <a:latin typeface="Trebuchet MS" panose="020B0603020202020204" pitchFamily="34" charset="0"/>
              </a:rPr>
              <a:t>, Cristina </a:t>
            </a:r>
            <a:r>
              <a:rPr lang="en-US" sz="2500" b="1" dirty="0" err="1">
                <a:latin typeface="Trebuchet MS" panose="020B0603020202020204" pitchFamily="34" charset="0"/>
              </a:rPr>
              <a:t>Vasilica</a:t>
            </a:r>
            <a:r>
              <a:rPr lang="en-US" sz="2500" b="1" dirty="0">
                <a:latin typeface="Trebuchet MS" panose="020B0603020202020204" pitchFamily="34" charset="0"/>
              </a:rPr>
              <a:t> </a:t>
            </a:r>
            <a:r>
              <a:rPr lang="en-US" sz="2500" b="1" dirty="0" err="1">
                <a:latin typeface="Trebuchet MS" panose="020B0603020202020204" pitchFamily="34" charset="0"/>
              </a:rPr>
              <a:t>Icociu</a:t>
            </a:r>
            <a:r>
              <a:rPr lang="en-US" sz="2500" b="1" dirty="0">
                <a:latin typeface="Trebuchet MS" panose="020B0603020202020204" pitchFamily="34" charset="0"/>
              </a:rPr>
              <a:t>, Raluca </a:t>
            </a:r>
            <a:r>
              <a:rPr lang="en-US" sz="2500" b="1" dirty="0" err="1">
                <a:latin typeface="Trebuchet MS" panose="020B0603020202020204" pitchFamily="34" charset="0"/>
              </a:rPr>
              <a:t>Ramboaca</a:t>
            </a:r>
            <a:r>
              <a:rPr lang="en-US" sz="2500" b="1" dirty="0">
                <a:latin typeface="Trebuchet MS" panose="020B0603020202020204" pitchFamily="34" charset="0"/>
              </a:rPr>
              <a:t>, </a:t>
            </a:r>
            <a:r>
              <a:rPr lang="en-US" sz="2500" b="1" dirty="0" err="1">
                <a:latin typeface="Trebuchet MS" panose="020B0603020202020204" pitchFamily="34" charset="0"/>
              </a:rPr>
              <a:t>Cătălin</a:t>
            </a:r>
            <a:r>
              <a:rPr lang="en-US" sz="2500" b="1" dirty="0">
                <a:latin typeface="Trebuchet MS" panose="020B0603020202020204" pitchFamily="34" charset="0"/>
              </a:rPr>
              <a:t> </a:t>
            </a:r>
            <a:r>
              <a:rPr lang="en-US" sz="2500" b="1" dirty="0" err="1">
                <a:latin typeface="Trebuchet MS" panose="020B0603020202020204" pitchFamily="34" charset="0"/>
              </a:rPr>
              <a:t>Ionuț</a:t>
            </a:r>
            <a:r>
              <a:rPr lang="en-US" sz="2500" b="1" dirty="0">
                <a:latin typeface="Trebuchet MS" panose="020B0603020202020204" pitchFamily="34" charset="0"/>
              </a:rPr>
              <a:t> Silvestru,2021 </a:t>
            </a:r>
            <a:r>
              <a:rPr lang="en-US" sz="2500" dirty="0">
                <a:latin typeface="Trebuchet MS" panose="020B0603020202020204" pitchFamily="34" charset="0"/>
              </a:rPr>
              <a:t>-</a:t>
            </a:r>
            <a:r>
              <a:rPr lang="en-US" sz="2500" dirty="0" err="1">
                <a:latin typeface="Trebuchet MS" panose="020B0603020202020204" pitchFamily="34" charset="0"/>
              </a:rPr>
              <a:t>Calificari</a:t>
            </a:r>
            <a:r>
              <a:rPr lang="en-US" sz="2500" dirty="0">
                <a:latin typeface="Trebuchet MS" panose="020B0603020202020204" pitchFamily="34" charset="0"/>
              </a:rPr>
              <a:t> vs. </a:t>
            </a:r>
            <a:r>
              <a:rPr lang="en-US" sz="2500" dirty="0" err="1">
                <a:latin typeface="Trebuchet MS" panose="020B0603020202020204" pitchFamily="34" charset="0"/>
              </a:rPr>
              <a:t>competente</a:t>
            </a:r>
            <a:r>
              <a:rPr lang="en-US" sz="2500" dirty="0">
                <a:latin typeface="Trebuchet MS" panose="020B0603020202020204" pitchFamily="34" charset="0"/>
              </a:rPr>
              <a:t>, pe </a:t>
            </a:r>
            <a:r>
              <a:rPr lang="en-US" sz="2500" dirty="0" err="1">
                <a:latin typeface="Trebuchet MS" panose="020B0603020202020204" pitchFamily="34" charset="0"/>
              </a:rPr>
              <a:t>intelesul</a:t>
            </a:r>
            <a:r>
              <a:rPr lang="en-US" sz="2500" dirty="0">
                <a:latin typeface="Trebuchet MS" panose="020B0603020202020204" pitchFamily="34" charset="0"/>
              </a:rPr>
              <a:t> </a:t>
            </a:r>
            <a:r>
              <a:rPr lang="en-US" sz="2500" dirty="0" err="1">
                <a:latin typeface="Trebuchet MS" panose="020B0603020202020204" pitchFamily="34" charset="0"/>
              </a:rPr>
              <a:t>tuturor</a:t>
            </a:r>
            <a:r>
              <a:rPr lang="en-US" sz="2500" dirty="0">
                <a:latin typeface="Trebuchet MS" panose="020B0603020202020204" pitchFamily="34" charset="0"/>
              </a:rPr>
              <a:t>, </a:t>
            </a:r>
            <a:r>
              <a:rPr lang="en-US" sz="2500" dirty="0" err="1">
                <a:latin typeface="Trebuchet MS" panose="020B0603020202020204" pitchFamily="34" charset="0"/>
              </a:rPr>
              <a:t>București</a:t>
            </a:r>
            <a:r>
              <a:rPr lang="en-US" sz="2500" dirty="0">
                <a:latin typeface="Trebuchet MS" panose="020B0603020202020204" pitchFamily="34" charset="0"/>
              </a:rPr>
              <a:t> Matrix ROM, ISBN: 978-606-25-0703-9, </a:t>
            </a:r>
            <a:r>
              <a:rPr lang="en-US" sz="2500" dirty="0" err="1">
                <a:latin typeface="Trebuchet MS" panose="020B0603020202020204" pitchFamily="34" charset="0"/>
              </a:rPr>
              <a:t>pag</a:t>
            </a:r>
            <a:r>
              <a:rPr lang="en-US" sz="2500" dirty="0">
                <a:latin typeface="Trebuchet MS" panose="020B0603020202020204" pitchFamily="34" charset="0"/>
              </a:rPr>
              <a:t> 150, Cod CNCSIS 39, </a:t>
            </a:r>
            <a:r>
              <a:rPr lang="en-US" sz="2500" u="sng" dirty="0">
                <a:latin typeface="Trebuchet MS" panose="020B0603020202020204" pitchFamily="34" charset="0"/>
                <a:hlinkClick r:id="rId5"/>
              </a:rPr>
              <a:t>https://www.matrixrom.ro/produs/calificari-vs-competente-pe-intelesul-tuturor/</a:t>
            </a:r>
            <a:endParaRPr lang="en-US" sz="2500" dirty="0">
              <a:latin typeface="Trebuchet MS" panose="020B0603020202020204" pitchFamily="34" charset="0"/>
            </a:endParaRPr>
          </a:p>
          <a:p>
            <a:pPr marL="342900" indent="-342900" algn="l">
              <a:buFont typeface="Wingdings" panose="05000000000000000000" pitchFamily="2" charset="2"/>
              <a:buChar char="v"/>
            </a:pPr>
            <a:r>
              <a:rPr lang="en-US" sz="2500" b="1" dirty="0">
                <a:latin typeface="Trebuchet MS" panose="020B0603020202020204" pitchFamily="34" charset="0"/>
              </a:rPr>
              <a:t>Nicolae </a:t>
            </a:r>
            <a:r>
              <a:rPr lang="en-US" sz="2500" b="1" dirty="0" err="1">
                <a:latin typeface="Trebuchet MS" panose="020B0603020202020204" pitchFamily="34" charset="0"/>
              </a:rPr>
              <a:t>Postavaru</a:t>
            </a:r>
            <a:r>
              <a:rPr lang="en-US" sz="2500" b="1" dirty="0">
                <a:latin typeface="Trebuchet MS" panose="020B0603020202020204" pitchFamily="34" charset="0"/>
              </a:rPr>
              <a:t>, </a:t>
            </a:r>
            <a:r>
              <a:rPr lang="en-US" sz="2500" b="1" dirty="0" err="1">
                <a:latin typeface="Trebuchet MS" panose="020B0603020202020204" pitchFamily="34" charset="0"/>
              </a:rPr>
              <a:t>Tiberiu</a:t>
            </a:r>
            <a:r>
              <a:rPr lang="en-US" sz="2500" b="1" dirty="0">
                <a:latin typeface="Trebuchet MS" panose="020B0603020202020204" pitchFamily="34" charset="0"/>
              </a:rPr>
              <a:t> Gabriel </a:t>
            </a:r>
            <a:r>
              <a:rPr lang="en-US" sz="2500" b="1" dirty="0" err="1">
                <a:latin typeface="Trebuchet MS" panose="020B0603020202020204" pitchFamily="34" charset="0"/>
              </a:rPr>
              <a:t>Dobrescu</a:t>
            </a:r>
            <a:r>
              <a:rPr lang="en-US" sz="2500" b="1" dirty="0">
                <a:latin typeface="Trebuchet MS" panose="020B0603020202020204" pitchFamily="34" charset="0"/>
              </a:rPr>
              <a:t>, Raluca </a:t>
            </a:r>
            <a:r>
              <a:rPr lang="en-US" sz="2500" b="1" dirty="0" err="1">
                <a:latin typeface="Trebuchet MS" panose="020B0603020202020204" pitchFamily="34" charset="0"/>
              </a:rPr>
              <a:t>Ramboaca</a:t>
            </a:r>
            <a:r>
              <a:rPr lang="en-US" sz="2500" b="1" dirty="0">
                <a:latin typeface="Trebuchet MS" panose="020B0603020202020204" pitchFamily="34" charset="0"/>
              </a:rPr>
              <a:t>, Cristina </a:t>
            </a:r>
            <a:r>
              <a:rPr lang="en-US" sz="2500" b="1" dirty="0" err="1">
                <a:latin typeface="Trebuchet MS" panose="020B0603020202020204" pitchFamily="34" charset="0"/>
              </a:rPr>
              <a:t>Vasilica</a:t>
            </a:r>
            <a:r>
              <a:rPr lang="en-US" sz="2500" b="1" dirty="0">
                <a:latin typeface="Trebuchet MS" panose="020B0603020202020204" pitchFamily="34" charset="0"/>
              </a:rPr>
              <a:t> </a:t>
            </a:r>
            <a:r>
              <a:rPr lang="en-US" sz="2500" b="1" dirty="0" err="1">
                <a:latin typeface="Trebuchet MS" panose="020B0603020202020204" pitchFamily="34" charset="0"/>
              </a:rPr>
              <a:t>Icociu</a:t>
            </a:r>
            <a:r>
              <a:rPr lang="en-US" sz="2500" b="1" dirty="0">
                <a:latin typeface="Trebuchet MS" panose="020B0603020202020204" pitchFamily="34" charset="0"/>
              </a:rPr>
              <a:t>, George </a:t>
            </a:r>
            <a:r>
              <a:rPr lang="en-US" sz="2500" b="1" dirty="0" err="1">
                <a:latin typeface="Trebuchet MS" panose="020B0603020202020204" pitchFamily="34" charset="0"/>
              </a:rPr>
              <a:t>Darie</a:t>
            </a:r>
            <a:r>
              <a:rPr lang="en-US" sz="2500" b="1" dirty="0">
                <a:latin typeface="Trebuchet MS" panose="020B0603020202020204" pitchFamily="34" charset="0"/>
              </a:rPr>
              <a:t>, </a:t>
            </a:r>
            <a:r>
              <a:rPr lang="en-US" sz="2500" b="1" dirty="0" err="1">
                <a:latin typeface="Trebuchet MS" panose="020B0603020202020204" pitchFamily="34" charset="0"/>
              </a:rPr>
              <a:t>Cătălin</a:t>
            </a:r>
            <a:r>
              <a:rPr lang="en-US" sz="2500" b="1" dirty="0">
                <a:latin typeface="Trebuchet MS" panose="020B0603020202020204" pitchFamily="34" charset="0"/>
              </a:rPr>
              <a:t> </a:t>
            </a:r>
            <a:r>
              <a:rPr lang="en-US" sz="2500" b="1" dirty="0" err="1">
                <a:latin typeface="Trebuchet MS" panose="020B0603020202020204" pitchFamily="34" charset="0"/>
              </a:rPr>
              <a:t>Ionuț</a:t>
            </a:r>
            <a:r>
              <a:rPr lang="en-US" sz="2500" b="1" dirty="0">
                <a:latin typeface="Trebuchet MS" panose="020B0603020202020204" pitchFamily="34" charset="0"/>
              </a:rPr>
              <a:t> Silvestru,2021</a:t>
            </a:r>
            <a:r>
              <a:rPr lang="en-US" sz="2500" dirty="0">
                <a:latin typeface="Trebuchet MS" panose="020B0603020202020204" pitchFamily="34" charset="0"/>
              </a:rPr>
              <a:t> -</a:t>
            </a:r>
            <a:r>
              <a:rPr lang="en-US" sz="2500" dirty="0" err="1">
                <a:latin typeface="Trebuchet MS" panose="020B0603020202020204" pitchFamily="34" charset="0"/>
              </a:rPr>
              <a:t>Modelul</a:t>
            </a:r>
            <a:r>
              <a:rPr lang="en-US" sz="2500" dirty="0">
                <a:latin typeface="Trebuchet MS" panose="020B0603020202020204" pitchFamily="34" charset="0"/>
              </a:rPr>
              <a:t> </a:t>
            </a:r>
            <a:r>
              <a:rPr lang="en-US" sz="2500" dirty="0" err="1">
                <a:latin typeface="Trebuchet MS" panose="020B0603020202020204" pitchFamily="34" charset="0"/>
              </a:rPr>
              <a:t>calificarii</a:t>
            </a:r>
            <a:r>
              <a:rPr lang="en-US" sz="2500" dirty="0">
                <a:latin typeface="Trebuchet MS" panose="020B0603020202020204" pitchFamily="34" charset="0"/>
              </a:rPr>
              <a:t> </a:t>
            </a:r>
            <a:r>
              <a:rPr lang="en-US" sz="2500" dirty="0" err="1">
                <a:latin typeface="Trebuchet MS" panose="020B0603020202020204" pitchFamily="34" charset="0"/>
              </a:rPr>
              <a:t>prin</a:t>
            </a:r>
            <a:r>
              <a:rPr lang="en-US" sz="2500" dirty="0">
                <a:latin typeface="Trebuchet MS" panose="020B0603020202020204" pitchFamily="34" charset="0"/>
              </a:rPr>
              <a:t> </a:t>
            </a:r>
            <a:r>
              <a:rPr lang="en-US" sz="2500" dirty="0" err="1">
                <a:latin typeface="Trebuchet MS" panose="020B0603020202020204" pitchFamily="34" charset="0"/>
              </a:rPr>
              <a:t>competente</a:t>
            </a:r>
            <a:r>
              <a:rPr lang="en-US" sz="2500" dirty="0">
                <a:latin typeface="Trebuchet MS" panose="020B0603020202020204" pitchFamily="34" charset="0"/>
              </a:rPr>
              <a:t>, </a:t>
            </a:r>
            <a:r>
              <a:rPr lang="en-US" sz="2500" dirty="0" err="1">
                <a:latin typeface="Trebuchet MS" panose="020B0603020202020204" pitchFamily="34" charset="0"/>
              </a:rPr>
              <a:t>utilizand</a:t>
            </a:r>
            <a:r>
              <a:rPr lang="en-US" sz="2500" dirty="0">
                <a:latin typeface="Trebuchet MS" panose="020B0603020202020204" pitchFamily="34" charset="0"/>
              </a:rPr>
              <a:t> </a:t>
            </a:r>
            <a:r>
              <a:rPr lang="en-US" sz="2500" dirty="0" err="1">
                <a:latin typeface="Trebuchet MS" panose="020B0603020202020204" pitchFamily="34" charset="0"/>
              </a:rPr>
              <a:t>rezultate</a:t>
            </a:r>
            <a:r>
              <a:rPr lang="en-US" sz="2500" dirty="0">
                <a:latin typeface="Trebuchet MS" panose="020B0603020202020204" pitchFamily="34" charset="0"/>
              </a:rPr>
              <a:t> ale </a:t>
            </a:r>
            <a:r>
              <a:rPr lang="en-US" sz="2500" dirty="0" err="1">
                <a:latin typeface="Trebuchet MS" panose="020B0603020202020204" pitchFamily="34" charset="0"/>
              </a:rPr>
              <a:t>invatarii</a:t>
            </a:r>
            <a:r>
              <a:rPr lang="en-US" sz="2500" dirty="0">
                <a:latin typeface="Trebuchet MS" panose="020B0603020202020204" pitchFamily="34" charset="0"/>
              </a:rPr>
              <a:t> </a:t>
            </a:r>
            <a:r>
              <a:rPr lang="en-US" sz="2500" dirty="0" err="1">
                <a:latin typeface="Trebuchet MS" panose="020B0603020202020204" pitchFamily="34" charset="0"/>
              </a:rPr>
              <a:t>pentru</a:t>
            </a:r>
            <a:r>
              <a:rPr lang="en-US" sz="2500" dirty="0">
                <a:latin typeface="Trebuchet MS" panose="020B0603020202020204" pitchFamily="34" charset="0"/>
              </a:rPr>
              <a:t> </a:t>
            </a:r>
            <a:r>
              <a:rPr lang="en-US" sz="2500" dirty="0" err="1">
                <a:latin typeface="Trebuchet MS" panose="020B0603020202020204" pitchFamily="34" charset="0"/>
              </a:rPr>
              <a:t>invatamantul</a:t>
            </a:r>
            <a:r>
              <a:rPr lang="en-US" sz="2500" dirty="0">
                <a:latin typeface="Trebuchet MS" panose="020B0603020202020204" pitchFamily="34" charset="0"/>
              </a:rPr>
              <a:t> </a:t>
            </a:r>
            <a:r>
              <a:rPr lang="en-US" sz="2500" dirty="0" err="1">
                <a:latin typeface="Trebuchet MS" panose="020B0603020202020204" pitchFamily="34" charset="0"/>
              </a:rPr>
              <a:t>tehnic</a:t>
            </a:r>
            <a:r>
              <a:rPr lang="en-US" sz="2500" dirty="0">
                <a:latin typeface="Trebuchet MS" panose="020B0603020202020204" pitchFamily="34" charset="0"/>
              </a:rPr>
              <a:t> </a:t>
            </a:r>
            <a:r>
              <a:rPr lang="en-US" sz="2500" dirty="0" err="1">
                <a:latin typeface="Trebuchet MS" panose="020B0603020202020204" pitchFamily="34" charset="0"/>
              </a:rPr>
              <a:t>ingineresc</a:t>
            </a:r>
            <a:r>
              <a:rPr lang="en-US" sz="2500" dirty="0">
                <a:latin typeface="Trebuchet MS" panose="020B0603020202020204" pitchFamily="34" charset="0"/>
              </a:rPr>
              <a:t>, </a:t>
            </a:r>
            <a:r>
              <a:rPr lang="en-US" sz="2500" dirty="0" err="1">
                <a:latin typeface="Trebuchet MS" panose="020B0603020202020204" pitchFamily="34" charset="0"/>
              </a:rPr>
              <a:t>București</a:t>
            </a:r>
            <a:r>
              <a:rPr lang="en-US" sz="2500" dirty="0">
                <a:latin typeface="Trebuchet MS" panose="020B0603020202020204" pitchFamily="34" charset="0"/>
              </a:rPr>
              <a:t> Matrix ROM, ISBN: 978-606-25-0683-4 </a:t>
            </a:r>
            <a:r>
              <a:rPr lang="en-US" sz="2500" dirty="0" err="1">
                <a:latin typeface="Trebuchet MS" panose="020B0603020202020204" pitchFamily="34" charset="0"/>
              </a:rPr>
              <a:t>pag</a:t>
            </a:r>
            <a:r>
              <a:rPr lang="en-US" sz="2500" dirty="0">
                <a:latin typeface="Trebuchet MS" panose="020B0603020202020204" pitchFamily="34" charset="0"/>
              </a:rPr>
              <a:t> 122, Cod CNCSIS 39, </a:t>
            </a:r>
            <a:r>
              <a:rPr lang="en-US" sz="2500" u="sng" dirty="0">
                <a:latin typeface="Trebuchet MS" panose="020B0603020202020204" pitchFamily="34" charset="0"/>
                <a:hlinkClick r:id="rId6"/>
              </a:rPr>
              <a:t>https://www.matrixrom.ro/produs/modelul-calificarii-prin-competente-utilizind-rezultate-ale-invatarii-pentru-invatamintul-tehnic-ingineresc/</a:t>
            </a:r>
            <a:endParaRPr lang="en-US" sz="2500" dirty="0">
              <a:latin typeface="Trebuchet MS" panose="020B0603020202020204" pitchFamily="34" charset="0"/>
            </a:endParaRPr>
          </a:p>
          <a:p>
            <a:pPr marL="342900" indent="-342900" algn="l">
              <a:buFont typeface="Wingdings" panose="05000000000000000000" pitchFamily="2" charset="2"/>
              <a:buChar char="v"/>
            </a:pPr>
            <a:r>
              <a:rPr lang="en-US" sz="2500" b="1" dirty="0" err="1">
                <a:latin typeface="Trebuchet MS" panose="020B0603020202020204" pitchFamily="34" charset="0"/>
              </a:rPr>
              <a:t>Mihnea</a:t>
            </a:r>
            <a:r>
              <a:rPr lang="en-US" sz="2500" b="1" dirty="0">
                <a:latin typeface="Trebuchet MS" panose="020B0603020202020204" pitchFamily="34" charset="0"/>
              </a:rPr>
              <a:t> </a:t>
            </a:r>
            <a:r>
              <a:rPr lang="en-US" sz="2500" b="1" dirty="0" err="1">
                <a:latin typeface="Trebuchet MS" panose="020B0603020202020204" pitchFamily="34" charset="0"/>
              </a:rPr>
              <a:t>Costoiu</a:t>
            </a:r>
            <a:r>
              <a:rPr lang="en-US" sz="2500" b="1" dirty="0">
                <a:latin typeface="Trebuchet MS" panose="020B0603020202020204" pitchFamily="34" charset="0"/>
              </a:rPr>
              <a:t>, </a:t>
            </a:r>
            <a:r>
              <a:rPr lang="en-US" sz="2500" b="1" dirty="0" err="1">
                <a:latin typeface="Trebuchet MS" panose="020B0603020202020204" pitchFamily="34" charset="0"/>
              </a:rPr>
              <a:t>Tiberiu</a:t>
            </a:r>
            <a:r>
              <a:rPr lang="en-US" sz="2500" b="1" dirty="0">
                <a:latin typeface="Trebuchet MS" panose="020B0603020202020204" pitchFamily="34" charset="0"/>
              </a:rPr>
              <a:t> Gabriel </a:t>
            </a:r>
            <a:r>
              <a:rPr lang="en-US" sz="2500" b="1" dirty="0" err="1">
                <a:latin typeface="Trebuchet MS" panose="020B0603020202020204" pitchFamily="34" charset="0"/>
              </a:rPr>
              <a:t>Dobrescu</a:t>
            </a:r>
            <a:r>
              <a:rPr lang="en-US" sz="2500" b="1" dirty="0">
                <a:latin typeface="Trebuchet MS" panose="020B0603020202020204" pitchFamily="34" charset="0"/>
              </a:rPr>
              <a:t>, Cristina </a:t>
            </a:r>
            <a:r>
              <a:rPr lang="en-US" sz="2500" b="1" dirty="0" err="1">
                <a:latin typeface="Trebuchet MS" panose="020B0603020202020204" pitchFamily="34" charset="0"/>
              </a:rPr>
              <a:t>Vasilica</a:t>
            </a:r>
            <a:r>
              <a:rPr lang="en-US" sz="2500" b="1" dirty="0">
                <a:latin typeface="Trebuchet MS" panose="020B0603020202020204" pitchFamily="34" charset="0"/>
              </a:rPr>
              <a:t> </a:t>
            </a:r>
            <a:r>
              <a:rPr lang="en-US" sz="2500" b="1" dirty="0" err="1">
                <a:latin typeface="Trebuchet MS" panose="020B0603020202020204" pitchFamily="34" charset="0"/>
              </a:rPr>
              <a:t>Icociu</a:t>
            </a:r>
            <a:r>
              <a:rPr lang="en-US" sz="2500" b="1" dirty="0">
                <a:latin typeface="Trebuchet MS" panose="020B0603020202020204" pitchFamily="34" charset="0"/>
              </a:rPr>
              <a:t>, Virgil Ion, Nicolae </a:t>
            </a:r>
            <a:r>
              <a:rPr lang="en-US" sz="2500" b="1" dirty="0" err="1">
                <a:latin typeface="Trebuchet MS" panose="020B0603020202020204" pitchFamily="34" charset="0"/>
              </a:rPr>
              <a:t>Postăvaru</a:t>
            </a:r>
            <a:r>
              <a:rPr lang="en-US" sz="2500" b="1" dirty="0">
                <a:latin typeface="Trebuchet MS" panose="020B0603020202020204" pitchFamily="34" charset="0"/>
              </a:rPr>
              <a:t>, </a:t>
            </a:r>
            <a:r>
              <a:rPr lang="en-US" sz="2500" b="1" dirty="0" err="1">
                <a:latin typeface="Trebuchet MS" panose="020B0603020202020204" pitchFamily="34" charset="0"/>
              </a:rPr>
              <a:t>Cătălin</a:t>
            </a:r>
            <a:r>
              <a:rPr lang="en-US" sz="2500" b="1" dirty="0">
                <a:latin typeface="Trebuchet MS" panose="020B0603020202020204" pitchFamily="34" charset="0"/>
              </a:rPr>
              <a:t> </a:t>
            </a:r>
            <a:r>
              <a:rPr lang="en-US" sz="2500" b="1" dirty="0" err="1">
                <a:latin typeface="Trebuchet MS" panose="020B0603020202020204" pitchFamily="34" charset="0"/>
              </a:rPr>
              <a:t>Ionuț</a:t>
            </a:r>
            <a:r>
              <a:rPr lang="en-US" sz="2500" b="1" dirty="0">
                <a:latin typeface="Trebuchet MS" panose="020B0603020202020204" pitchFamily="34" charset="0"/>
              </a:rPr>
              <a:t> </a:t>
            </a:r>
            <a:r>
              <a:rPr lang="en-US" sz="2500" b="1" dirty="0" err="1">
                <a:latin typeface="Trebuchet MS" panose="020B0603020202020204" pitchFamily="34" charset="0"/>
              </a:rPr>
              <a:t>Silvestru</a:t>
            </a:r>
            <a:r>
              <a:rPr lang="en-US" sz="2500" b="1" dirty="0">
                <a:latin typeface="Trebuchet MS" panose="020B0603020202020204" pitchFamily="34" charset="0"/>
              </a:rPr>
              <a:t> ( 2020 </a:t>
            </a:r>
            <a:r>
              <a:rPr lang="en-US" sz="2500" dirty="0">
                <a:latin typeface="Trebuchet MS" panose="020B0603020202020204" pitchFamily="34" charset="0"/>
              </a:rPr>
              <a:t>),- </a:t>
            </a:r>
            <a:r>
              <a:rPr lang="en-US" sz="2500" dirty="0" err="1">
                <a:latin typeface="Trebuchet MS" panose="020B0603020202020204" pitchFamily="34" charset="0"/>
              </a:rPr>
              <a:t>Modernizarea</a:t>
            </a:r>
            <a:r>
              <a:rPr lang="en-US" sz="2500" dirty="0">
                <a:latin typeface="Trebuchet MS" panose="020B0603020202020204" pitchFamily="34" charset="0"/>
              </a:rPr>
              <a:t> </a:t>
            </a:r>
            <a:r>
              <a:rPr lang="en-US" sz="2500" dirty="0" err="1">
                <a:latin typeface="Trebuchet MS" panose="020B0603020202020204" pitchFamily="34" charset="0"/>
              </a:rPr>
              <a:t>sistemului</a:t>
            </a:r>
            <a:r>
              <a:rPr lang="en-US" sz="2500" dirty="0">
                <a:latin typeface="Trebuchet MS" panose="020B0603020202020204" pitchFamily="34" charset="0"/>
              </a:rPr>
              <a:t> de </a:t>
            </a:r>
            <a:r>
              <a:rPr lang="en-US" sz="2500" dirty="0" err="1">
                <a:latin typeface="Trebuchet MS" panose="020B0603020202020204" pitchFamily="34" charset="0"/>
              </a:rPr>
              <a:t>învățământ</a:t>
            </a:r>
            <a:r>
              <a:rPr lang="en-US" sz="2500" dirty="0">
                <a:latin typeface="Trebuchet MS" panose="020B0603020202020204" pitchFamily="34" charset="0"/>
              </a:rPr>
              <a:t> superior </a:t>
            </a:r>
            <a:r>
              <a:rPr lang="en-US" sz="2500" dirty="0" err="1">
                <a:latin typeface="Trebuchet MS" panose="020B0603020202020204" pitchFamily="34" charset="0"/>
              </a:rPr>
              <a:t>tehnic</a:t>
            </a:r>
            <a:r>
              <a:rPr lang="en-US" sz="2500" dirty="0">
                <a:latin typeface="Trebuchet MS" panose="020B0603020202020204" pitchFamily="34" charset="0"/>
              </a:rPr>
              <a:t> in </a:t>
            </a:r>
            <a:r>
              <a:rPr lang="en-US" sz="2500" dirty="0" err="1">
                <a:latin typeface="Trebuchet MS" panose="020B0603020202020204" pitchFamily="34" charset="0"/>
              </a:rPr>
              <a:t>contextul</a:t>
            </a:r>
            <a:r>
              <a:rPr lang="en-US" sz="2500" dirty="0">
                <a:latin typeface="Trebuchet MS" panose="020B0603020202020204" pitchFamily="34" charset="0"/>
              </a:rPr>
              <a:t> </a:t>
            </a:r>
            <a:r>
              <a:rPr lang="en-US" sz="2500" dirty="0" err="1">
                <a:latin typeface="Trebuchet MS" panose="020B0603020202020204" pitchFamily="34" charset="0"/>
              </a:rPr>
              <a:t>globalizării</a:t>
            </a:r>
            <a:r>
              <a:rPr lang="en-US" sz="2500" dirty="0">
                <a:latin typeface="Trebuchet MS" panose="020B0603020202020204" pitchFamily="34" charset="0"/>
              </a:rPr>
              <a:t>, </a:t>
            </a:r>
            <a:r>
              <a:rPr lang="en-US" sz="2500" dirty="0" err="1">
                <a:latin typeface="Trebuchet MS" panose="020B0603020202020204" pitchFamily="34" charset="0"/>
              </a:rPr>
              <a:t>București</a:t>
            </a:r>
            <a:r>
              <a:rPr lang="en-US" sz="2500" dirty="0">
                <a:latin typeface="Trebuchet MS" panose="020B0603020202020204" pitchFamily="34" charset="0"/>
              </a:rPr>
              <a:t>, Matrix ROM,  ISBN: 978-606-25-0546-2, </a:t>
            </a:r>
            <a:r>
              <a:rPr lang="en-US" sz="2500" dirty="0" err="1">
                <a:latin typeface="Trebuchet MS" panose="020B0603020202020204" pitchFamily="34" charset="0"/>
              </a:rPr>
              <a:t>pag</a:t>
            </a:r>
            <a:r>
              <a:rPr lang="en-US" sz="2500" dirty="0">
                <a:latin typeface="Trebuchet MS" panose="020B0603020202020204" pitchFamily="34" charset="0"/>
              </a:rPr>
              <a:t> 280, https://www.matrixrom.ro/produs/modernizareasistemului-de-invatamint-superior-tehnic-in-contextul-globalizarii/ </a:t>
            </a:r>
          </a:p>
          <a:p>
            <a:pPr marL="342900" indent="-342900" algn="l">
              <a:buFont typeface="Wingdings" panose="05000000000000000000" pitchFamily="2" charset="2"/>
              <a:buChar char="v"/>
            </a:pPr>
            <a:r>
              <a:rPr lang="en-US" sz="2500" b="1" dirty="0">
                <a:latin typeface="Trebuchet MS" panose="020B0603020202020204" pitchFamily="34" charset="0"/>
              </a:rPr>
              <a:t>Cristina </a:t>
            </a:r>
            <a:r>
              <a:rPr lang="en-US" sz="2500" b="1" dirty="0" err="1">
                <a:latin typeface="Trebuchet MS" panose="020B0603020202020204" pitchFamily="34" charset="0"/>
              </a:rPr>
              <a:t>Vasilica</a:t>
            </a:r>
            <a:r>
              <a:rPr lang="en-US" sz="2500" b="1" dirty="0">
                <a:latin typeface="Trebuchet MS" panose="020B0603020202020204" pitchFamily="34" charset="0"/>
              </a:rPr>
              <a:t> </a:t>
            </a:r>
            <a:r>
              <a:rPr lang="en-US" sz="2500" b="1" dirty="0" err="1">
                <a:latin typeface="Trebuchet MS" panose="020B0603020202020204" pitchFamily="34" charset="0"/>
              </a:rPr>
              <a:t>Icociu</a:t>
            </a:r>
            <a:r>
              <a:rPr lang="en-US" sz="2500" b="1" dirty="0">
                <a:latin typeface="Trebuchet MS" panose="020B0603020202020204" pitchFamily="34" charset="0"/>
              </a:rPr>
              <a:t>, </a:t>
            </a:r>
            <a:r>
              <a:rPr lang="en-US" sz="2500" b="1" dirty="0" err="1">
                <a:latin typeface="Trebuchet MS" panose="020B0603020202020204" pitchFamily="34" charset="0"/>
              </a:rPr>
              <a:t>Tiberiu</a:t>
            </a:r>
            <a:r>
              <a:rPr lang="en-US" sz="2500" b="1" dirty="0">
                <a:latin typeface="Trebuchet MS" panose="020B0603020202020204" pitchFamily="34" charset="0"/>
              </a:rPr>
              <a:t> Gabriel </a:t>
            </a:r>
            <a:r>
              <a:rPr lang="en-US" sz="2500" b="1" dirty="0" err="1">
                <a:latin typeface="Trebuchet MS" panose="020B0603020202020204" pitchFamily="34" charset="0"/>
              </a:rPr>
              <a:t>Dobrescu</a:t>
            </a:r>
            <a:r>
              <a:rPr lang="en-US" sz="2500" b="1" dirty="0">
                <a:latin typeface="Trebuchet MS" panose="020B0603020202020204" pitchFamily="34" charset="0"/>
              </a:rPr>
              <a:t> (2018</a:t>
            </a:r>
            <a:r>
              <a:rPr lang="en-US" sz="2500" dirty="0">
                <a:latin typeface="Trebuchet MS" panose="020B0603020202020204" pitchFamily="34" charset="0"/>
              </a:rPr>
              <a:t>). -</a:t>
            </a:r>
            <a:r>
              <a:rPr lang="en-US" sz="2500" dirty="0" err="1">
                <a:latin typeface="Trebuchet MS" panose="020B0603020202020204" pitchFamily="34" charset="0"/>
              </a:rPr>
              <a:t>Reformă</a:t>
            </a:r>
            <a:r>
              <a:rPr lang="en-US" sz="2500" dirty="0">
                <a:latin typeface="Trebuchet MS" panose="020B0603020202020204" pitchFamily="34" charset="0"/>
              </a:rPr>
              <a:t> </a:t>
            </a:r>
            <a:r>
              <a:rPr lang="en-US" sz="2500" dirty="0" err="1">
                <a:latin typeface="Trebuchet MS" panose="020B0603020202020204" pitchFamily="34" charset="0"/>
              </a:rPr>
              <a:t>și</a:t>
            </a:r>
            <a:r>
              <a:rPr lang="en-US" sz="2500" dirty="0">
                <a:latin typeface="Trebuchet MS" panose="020B0603020202020204" pitchFamily="34" charset="0"/>
              </a:rPr>
              <a:t> Management </a:t>
            </a:r>
            <a:r>
              <a:rPr lang="en-US" sz="2500" dirty="0" err="1">
                <a:latin typeface="Trebuchet MS" panose="020B0603020202020204" pitchFamily="34" charset="0"/>
              </a:rPr>
              <a:t>în</a:t>
            </a:r>
            <a:r>
              <a:rPr lang="en-US" sz="2500" dirty="0">
                <a:latin typeface="Trebuchet MS" panose="020B0603020202020204" pitchFamily="34" charset="0"/>
              </a:rPr>
              <a:t> </a:t>
            </a:r>
            <a:r>
              <a:rPr lang="en-US" sz="2500" dirty="0" err="1">
                <a:latin typeface="Trebuchet MS" panose="020B0603020202020204" pitchFamily="34" charset="0"/>
              </a:rPr>
              <a:t>sistemul</a:t>
            </a:r>
            <a:r>
              <a:rPr lang="en-US" sz="2500" dirty="0">
                <a:latin typeface="Trebuchet MS" panose="020B0603020202020204" pitchFamily="34" charset="0"/>
              </a:rPr>
              <a:t> de </a:t>
            </a:r>
            <a:r>
              <a:rPr lang="en-US" sz="2500" dirty="0" err="1">
                <a:latin typeface="Trebuchet MS" panose="020B0603020202020204" pitchFamily="34" charset="0"/>
              </a:rPr>
              <a:t>învățământ</a:t>
            </a:r>
            <a:r>
              <a:rPr lang="en-US" sz="2500" dirty="0">
                <a:latin typeface="Trebuchet MS" panose="020B0603020202020204" pitchFamily="34" charset="0"/>
              </a:rPr>
              <a:t> superior </a:t>
            </a:r>
            <a:r>
              <a:rPr lang="en-US" sz="2500" dirty="0" err="1">
                <a:latin typeface="Trebuchet MS" panose="020B0603020202020204" pitchFamily="34" charset="0"/>
              </a:rPr>
              <a:t>și</a:t>
            </a:r>
            <a:r>
              <a:rPr lang="en-US" sz="2500" dirty="0">
                <a:latin typeface="Trebuchet MS" panose="020B0603020202020204" pitchFamily="34" charset="0"/>
              </a:rPr>
              <a:t> </a:t>
            </a:r>
            <a:r>
              <a:rPr lang="en-US" sz="2500" dirty="0" err="1">
                <a:latin typeface="Trebuchet MS" panose="020B0603020202020204" pitchFamily="34" charset="0"/>
              </a:rPr>
              <a:t>formarea</a:t>
            </a:r>
            <a:r>
              <a:rPr lang="en-US" sz="2500" dirty="0">
                <a:latin typeface="Trebuchet MS" panose="020B0603020202020204" pitchFamily="34" charset="0"/>
              </a:rPr>
              <a:t> </a:t>
            </a:r>
            <a:r>
              <a:rPr lang="en-US" sz="2500" dirty="0" err="1">
                <a:latin typeface="Trebuchet MS" panose="020B0603020202020204" pitchFamily="34" charset="0"/>
              </a:rPr>
              <a:t>profesională</a:t>
            </a:r>
            <a:r>
              <a:rPr lang="en-US" sz="2500" dirty="0">
                <a:latin typeface="Trebuchet MS" panose="020B0603020202020204" pitchFamily="34" charset="0"/>
              </a:rPr>
              <a:t> </a:t>
            </a:r>
            <a:r>
              <a:rPr lang="en-US" sz="2500" dirty="0" err="1">
                <a:latin typeface="Trebuchet MS" panose="020B0603020202020204" pitchFamily="34" charset="0"/>
              </a:rPr>
              <a:t>continuă</a:t>
            </a:r>
            <a:r>
              <a:rPr lang="en-US" sz="2500" dirty="0">
                <a:latin typeface="Trebuchet MS" panose="020B0603020202020204" pitchFamily="34" charset="0"/>
              </a:rPr>
              <a:t> </a:t>
            </a:r>
            <a:r>
              <a:rPr lang="en-US" sz="2500" dirty="0" err="1">
                <a:latin typeface="Trebuchet MS" panose="020B0603020202020204" pitchFamily="34" charset="0"/>
              </a:rPr>
              <a:t>universitară</a:t>
            </a:r>
            <a:r>
              <a:rPr lang="en-US" sz="2500" dirty="0">
                <a:latin typeface="Trebuchet MS" panose="020B0603020202020204" pitchFamily="34" charset="0"/>
              </a:rPr>
              <a:t>. </a:t>
            </a:r>
            <a:r>
              <a:rPr lang="en-US" sz="2500" dirty="0" err="1">
                <a:latin typeface="Trebuchet MS" panose="020B0603020202020204" pitchFamily="34" charset="0"/>
              </a:rPr>
              <a:t>București</a:t>
            </a:r>
            <a:r>
              <a:rPr lang="en-US" sz="2500" dirty="0">
                <a:latin typeface="Trebuchet MS" panose="020B0603020202020204" pitchFamily="34" charset="0"/>
              </a:rPr>
              <a:t>, Matrix Rom. ISBN – 978-606-25-0402-1, </a:t>
            </a:r>
            <a:r>
              <a:rPr lang="en-US" sz="2500" dirty="0" err="1">
                <a:latin typeface="Trebuchet MS" panose="020B0603020202020204" pitchFamily="34" charset="0"/>
              </a:rPr>
              <a:t>pag</a:t>
            </a:r>
            <a:r>
              <a:rPr lang="en-US" sz="2500" dirty="0">
                <a:latin typeface="Trebuchet MS" panose="020B0603020202020204" pitchFamily="34" charset="0"/>
              </a:rPr>
              <a:t> 232, Cod CNCSIS 39Cristina-Vasilica ICOCIU, Nicolae POSTĂVARU, </a:t>
            </a:r>
            <a:r>
              <a:rPr lang="en-US" sz="2500" dirty="0" err="1">
                <a:latin typeface="Trebuchet MS" panose="020B0603020202020204" pitchFamily="34" charset="0"/>
              </a:rPr>
              <a:t>Tiberiu</a:t>
            </a:r>
            <a:r>
              <a:rPr lang="en-US" sz="2500" dirty="0">
                <a:latin typeface="Trebuchet MS" panose="020B0603020202020204" pitchFamily="34" charset="0"/>
              </a:rPr>
              <a:t> Gabriel DOBRESCU, </a:t>
            </a:r>
            <a:r>
              <a:rPr lang="en-US" sz="2500" dirty="0" err="1">
                <a:latin typeface="Trebuchet MS" panose="020B0603020202020204" pitchFamily="34" charset="0"/>
              </a:rPr>
              <a:t>Cătălin-Ionuț</a:t>
            </a:r>
            <a:r>
              <a:rPr lang="en-US" sz="2500" dirty="0">
                <a:latin typeface="Trebuchet MS" panose="020B0603020202020204" pitchFamily="34" charset="0"/>
              </a:rPr>
              <a:t> SILVESTRU – „ESCO: A Bridge between </a:t>
            </a:r>
            <a:r>
              <a:rPr lang="en-US" sz="2500" dirty="0" err="1">
                <a:latin typeface="Trebuchet MS" panose="020B0603020202020204" pitchFamily="34" charset="0"/>
              </a:rPr>
              <a:t>Labour</a:t>
            </a:r>
            <a:r>
              <a:rPr lang="en-US" sz="2500" dirty="0">
                <a:latin typeface="Trebuchet MS" panose="020B0603020202020204" pitchFamily="34" charset="0"/>
              </a:rPr>
              <a:t> Market and Education Market”, Proceedings of The 2nd International Conference on Advanced Research in Teaching and Education, </a:t>
            </a:r>
            <a:r>
              <a:rPr lang="en-US" sz="2500" dirty="0" err="1">
                <a:latin typeface="Trebuchet MS" panose="020B0603020202020204" pitchFamily="34" charset="0"/>
              </a:rPr>
              <a:t>Viena</a:t>
            </a:r>
            <a:r>
              <a:rPr lang="en-US" sz="2500" dirty="0">
                <a:latin typeface="Trebuchet MS" panose="020B0603020202020204" pitchFamily="34" charset="0"/>
              </a:rPr>
              <a:t>, </a:t>
            </a:r>
            <a:r>
              <a:rPr lang="en-US" sz="2500" dirty="0" err="1">
                <a:latin typeface="Trebuchet MS" panose="020B0603020202020204" pitchFamily="34" charset="0"/>
              </a:rPr>
              <a:t>Austira</a:t>
            </a:r>
            <a:r>
              <a:rPr lang="en-US" sz="2500" dirty="0">
                <a:latin typeface="Trebuchet MS" panose="020B0603020202020204" pitchFamily="34" charset="0"/>
              </a:rPr>
              <a:t>,  2019, ISBN 978-609485-032-5 </a:t>
            </a:r>
          </a:p>
          <a:p>
            <a:pPr marL="342900" indent="-342900" algn="l">
              <a:buFont typeface="Wingdings" panose="05000000000000000000" pitchFamily="2" charset="2"/>
              <a:buChar char="v"/>
            </a:pPr>
            <a:r>
              <a:rPr lang="ro-RO" sz="2500" b="1" dirty="0">
                <a:latin typeface="Trebuchet MS" panose="020B0603020202020204" pitchFamily="34" charset="0"/>
              </a:rPr>
              <a:t>N. Postăvaru</a:t>
            </a:r>
            <a:r>
              <a:rPr lang="ro-RO" sz="2500" dirty="0">
                <a:latin typeface="Trebuchet MS" panose="020B0603020202020204" pitchFamily="34" charset="0"/>
              </a:rPr>
              <a:t> (</a:t>
            </a:r>
            <a:r>
              <a:rPr lang="ro-RO" sz="2500" b="1" dirty="0">
                <a:latin typeface="Trebuchet MS" panose="020B0603020202020204" pitchFamily="34" charset="0"/>
              </a:rPr>
              <a:t>coordonator), T.G. Dobrescu, C.I. Silvestru, R.C. Silvestru, A.G. Dorin, A.C. Andrei (2017</a:t>
            </a:r>
            <a:r>
              <a:rPr lang="ro-RO" sz="2500" dirty="0">
                <a:latin typeface="Trebuchet MS" panose="020B0603020202020204" pitchFamily="34" charset="0"/>
              </a:rPr>
              <a:t>) - „Manual pentru scrierea programelor de calificare și de studii utilizate în educația și formarea profesionala și învățământul superior” - 240p, Editura Matrix, ISBN978-606-25-0314-7, 241p. </a:t>
            </a:r>
            <a:endParaRPr lang="en-US" sz="2500" dirty="0">
              <a:latin typeface="Trebuchet MS" panose="020B0603020202020204" pitchFamily="34" charset="0"/>
            </a:endParaRPr>
          </a:p>
          <a:p>
            <a:pPr marL="342900" indent="-342900" algn="l">
              <a:buFont typeface="Wingdings" panose="05000000000000000000" pitchFamily="2" charset="2"/>
              <a:buChar char="v"/>
            </a:pPr>
            <a:r>
              <a:rPr lang="ro-RO" sz="2500" b="1" dirty="0">
                <a:latin typeface="Trebuchet MS" panose="020B0603020202020204" pitchFamily="34" charset="0"/>
              </a:rPr>
              <a:t>S.M. Câmpeanu, M.C. Costoiu, T.G. Dobrescu, N. Postăvaru</a:t>
            </a:r>
            <a:r>
              <a:rPr lang="ro-RO" sz="2500" dirty="0">
                <a:latin typeface="Trebuchet MS" panose="020B0603020202020204" pitchFamily="34" charset="0"/>
              </a:rPr>
              <a:t> </a:t>
            </a:r>
            <a:r>
              <a:rPr lang="ro-RO" sz="2500" b="1" dirty="0">
                <a:latin typeface="Trebuchet MS" panose="020B0603020202020204" pitchFamily="34" charset="0"/>
              </a:rPr>
              <a:t>(2016</a:t>
            </a:r>
            <a:r>
              <a:rPr lang="ro-RO" sz="2500" dirty="0">
                <a:latin typeface="Trebuchet MS" panose="020B0603020202020204" pitchFamily="34" charset="0"/>
              </a:rPr>
              <a:t>)- „Managementul Sistemului de Educatie și Formare Profesională Continuă„ Editura Matrix, ISBN 978-606-25-0270-6-224, 224p.</a:t>
            </a:r>
            <a:endParaRPr lang="en-US" sz="2500" dirty="0">
              <a:latin typeface="Trebuchet MS" panose="020B0603020202020204" pitchFamily="34" charset="0"/>
            </a:endParaRPr>
          </a:p>
          <a:p>
            <a:pPr marL="342900" indent="-342900" algn="l">
              <a:buFont typeface="Wingdings" panose="05000000000000000000" pitchFamily="2" charset="2"/>
              <a:buChar char="v"/>
            </a:pPr>
            <a:r>
              <a:rPr lang="ro-RO" sz="2500" b="1" dirty="0">
                <a:latin typeface="Trebuchet MS" panose="020B0603020202020204" pitchFamily="34" charset="0"/>
              </a:rPr>
              <a:t>S.M. Câmpeanu, M.C. Costoiu, T.G. Dobrescu, N. Postăvaru</a:t>
            </a:r>
            <a:r>
              <a:rPr lang="ro-RO" sz="2500" dirty="0">
                <a:latin typeface="Trebuchet MS" panose="020B0603020202020204" pitchFamily="34" charset="0"/>
              </a:rPr>
              <a:t> </a:t>
            </a:r>
            <a:r>
              <a:rPr lang="ro-RO" sz="2500" b="1" dirty="0">
                <a:latin typeface="Trebuchet MS" panose="020B0603020202020204" pitchFamily="34" charset="0"/>
              </a:rPr>
              <a:t>(2016) </a:t>
            </a:r>
            <a:r>
              <a:rPr lang="ro-RO" sz="2500" dirty="0">
                <a:latin typeface="Trebuchet MS" panose="020B0603020202020204" pitchFamily="34" charset="0"/>
              </a:rPr>
              <a:t>- „Managementul Strategic al Sistemului de Educatie„ Editura Matrix, ISBN978-606-25-0291-1, 384p.</a:t>
            </a:r>
            <a:endParaRPr lang="en-US" sz="2500" dirty="0">
              <a:latin typeface="Trebuchet MS" panose="020B0603020202020204" pitchFamily="34" charset="0"/>
            </a:endParaRPr>
          </a:p>
          <a:p>
            <a:pPr algn="l"/>
            <a:r>
              <a:rPr lang="ro-RO" sz="2500" b="1" dirty="0">
                <a:latin typeface="Trebuchet MS" panose="020B0603020202020204" pitchFamily="34" charset="0"/>
              </a:rPr>
              <a:t>A</a:t>
            </a:r>
            <a:r>
              <a:rPr lang="en-US" sz="2500" b="1" dirty="0" err="1">
                <a:latin typeface="Trebuchet MS" panose="020B0603020202020204" pitchFamily="34" charset="0"/>
              </a:rPr>
              <a:t>rticole</a:t>
            </a:r>
            <a:endParaRPr lang="en-US" sz="2500" b="1" dirty="0">
              <a:latin typeface="Trebuchet MS" panose="020B0603020202020204" pitchFamily="34" charset="0"/>
            </a:endParaRPr>
          </a:p>
          <a:p>
            <a:pPr marL="342900" indent="-342900" algn="l">
              <a:buFont typeface="Wingdings" panose="05000000000000000000" pitchFamily="2" charset="2"/>
              <a:buChar char="v"/>
            </a:pPr>
            <a:r>
              <a:rPr lang="en-US" sz="2500" dirty="0" err="1">
                <a:latin typeface="Trebuchet MS" panose="020B0603020202020204" pitchFamily="34" charset="0"/>
              </a:rPr>
              <a:t>Icociu</a:t>
            </a:r>
            <a:r>
              <a:rPr lang="en-US" sz="2500" dirty="0">
                <a:latin typeface="Trebuchet MS" panose="020B0603020202020204" pitchFamily="34" charset="0"/>
              </a:rPr>
              <a:t>, C.V., </a:t>
            </a:r>
            <a:r>
              <a:rPr lang="en-US" sz="2500" dirty="0" err="1">
                <a:latin typeface="Trebuchet MS" panose="020B0603020202020204" pitchFamily="34" charset="0"/>
              </a:rPr>
              <a:t>Postavaru</a:t>
            </a:r>
            <a:r>
              <a:rPr lang="en-US" sz="2500" dirty="0">
                <a:latin typeface="Trebuchet MS" panose="020B0603020202020204" pitchFamily="34" charset="0"/>
              </a:rPr>
              <a:t>, N., </a:t>
            </a:r>
            <a:r>
              <a:rPr lang="en-US" sz="2500" dirty="0" err="1">
                <a:latin typeface="Trebuchet MS" panose="020B0603020202020204" pitchFamily="34" charset="0"/>
              </a:rPr>
              <a:t>Costoiu</a:t>
            </a:r>
            <a:r>
              <a:rPr lang="en-US" sz="2500" dirty="0">
                <a:latin typeface="Trebuchet MS" panose="020B0603020202020204" pitchFamily="34" charset="0"/>
              </a:rPr>
              <a:t>, M, </a:t>
            </a:r>
            <a:r>
              <a:rPr lang="en-US" sz="2500" dirty="0" err="1">
                <a:latin typeface="Trebuchet MS" panose="020B0603020202020204" pitchFamily="34" charset="0"/>
              </a:rPr>
              <a:t>Dobrescu</a:t>
            </a:r>
            <a:r>
              <a:rPr lang="en-US" sz="2500" dirty="0">
                <a:latin typeface="Trebuchet MS" panose="020B0603020202020204" pitchFamily="34" charset="0"/>
              </a:rPr>
              <a:t>, T.G. and </a:t>
            </a:r>
            <a:r>
              <a:rPr lang="en-US" sz="2500" dirty="0" err="1">
                <a:latin typeface="Trebuchet MS" panose="020B0603020202020204" pitchFamily="34" charset="0"/>
              </a:rPr>
              <a:t>Silvestru</a:t>
            </a:r>
            <a:r>
              <a:rPr lang="en-US" sz="2500" dirty="0">
                <a:latin typeface="Trebuchet MS" panose="020B0603020202020204" pitchFamily="34" charset="0"/>
              </a:rPr>
              <a:t>, C.I., 2020. Skills and Competences Pyramid V. Study Programs. In: R. </a:t>
            </a:r>
            <a:r>
              <a:rPr lang="en-US" sz="2500" dirty="0" err="1">
                <a:latin typeface="Trebuchet MS" panose="020B0603020202020204" pitchFamily="34" charset="0"/>
              </a:rPr>
              <a:t>Pamfilie</a:t>
            </a:r>
            <a:r>
              <a:rPr lang="en-US" sz="2500" dirty="0">
                <a:latin typeface="Trebuchet MS" panose="020B0603020202020204" pitchFamily="34" charset="0"/>
              </a:rPr>
              <a:t>, V. Dinu, L. </a:t>
            </a:r>
            <a:r>
              <a:rPr lang="en-US" sz="2500" dirty="0" err="1">
                <a:latin typeface="Trebuchet MS" panose="020B0603020202020204" pitchFamily="34" charset="0"/>
              </a:rPr>
              <a:t>Tăchiciu</a:t>
            </a:r>
            <a:r>
              <a:rPr lang="en-US" sz="2500" dirty="0">
                <a:latin typeface="Trebuchet MS" panose="020B0603020202020204" pitchFamily="34" charset="0"/>
              </a:rPr>
              <a:t>, D. </a:t>
            </a:r>
            <a:r>
              <a:rPr lang="en-US" sz="2500" dirty="0" err="1">
                <a:latin typeface="Trebuchet MS" panose="020B0603020202020204" pitchFamily="34" charset="0"/>
              </a:rPr>
              <a:t>Pleșea</a:t>
            </a:r>
            <a:r>
              <a:rPr lang="en-US" sz="2500" dirty="0">
                <a:latin typeface="Trebuchet MS" panose="020B0603020202020204" pitchFamily="34" charset="0"/>
              </a:rPr>
              <a:t>, C. </a:t>
            </a:r>
            <a:r>
              <a:rPr lang="en-US" sz="2500" dirty="0" err="1">
                <a:latin typeface="Trebuchet MS" panose="020B0603020202020204" pitchFamily="34" charset="0"/>
              </a:rPr>
              <a:t>Vasiliu</a:t>
            </a:r>
            <a:r>
              <a:rPr lang="en-US" sz="2500" dirty="0">
                <a:latin typeface="Trebuchet MS" panose="020B0603020202020204" pitchFamily="34" charset="0"/>
              </a:rPr>
              <a:t> eds. 6th BASIQ International Conference on New Trends in Sustainable Business and Consumption. Messina, Italy, 4-6 June 2020. Bucharest: ASE, pp. 775-782  </a:t>
            </a:r>
          </a:p>
          <a:p>
            <a:pPr marL="342900" indent="-342900" algn="l">
              <a:buFont typeface="Wingdings" panose="05000000000000000000" pitchFamily="2" charset="2"/>
              <a:buChar char="v"/>
            </a:pPr>
            <a:r>
              <a:rPr lang="en-US" sz="2500" dirty="0" err="1">
                <a:latin typeface="Trebuchet MS" panose="020B0603020202020204" pitchFamily="34" charset="0"/>
              </a:rPr>
              <a:t>Tiberiu</a:t>
            </a:r>
            <a:r>
              <a:rPr lang="en-US" sz="2500" dirty="0">
                <a:latin typeface="Trebuchet MS" panose="020B0603020202020204" pitchFamily="34" charset="0"/>
              </a:rPr>
              <a:t> Gabriel DOBRESCU, Cristina </a:t>
            </a:r>
            <a:r>
              <a:rPr lang="en-US" sz="2500" dirty="0" err="1">
                <a:latin typeface="Trebuchet MS" panose="020B0603020202020204" pitchFamily="34" charset="0"/>
              </a:rPr>
              <a:t>Vasilica</a:t>
            </a:r>
            <a:r>
              <a:rPr lang="en-US" sz="2500" dirty="0">
                <a:latin typeface="Trebuchet MS" panose="020B0603020202020204" pitchFamily="34" charset="0"/>
              </a:rPr>
              <a:t> ICOCIU, </a:t>
            </a:r>
            <a:r>
              <a:rPr lang="en-US" sz="2500" dirty="0" err="1">
                <a:latin typeface="Trebuchet MS" panose="020B0603020202020204" pitchFamily="34" charset="0"/>
              </a:rPr>
              <a:t>Cătălin</a:t>
            </a:r>
            <a:r>
              <a:rPr lang="en-US" sz="2500" dirty="0">
                <a:latin typeface="Trebuchet MS" panose="020B0603020202020204" pitchFamily="34" charset="0"/>
              </a:rPr>
              <a:t> SILVESTRU, Nicolae POSTĂVARU – „PERSPECTIVES IN THE FRAME OF RESETTING EDUCATION”, Proceedings in Manufacturing Systems, Volume 15, Issue 3, 2020, 121-126, ISSN 2067-9238  </a:t>
            </a:r>
          </a:p>
          <a:p>
            <a:pPr marL="342900" indent="-342900" algn="l">
              <a:buFont typeface="Wingdings" panose="05000000000000000000" pitchFamily="2" charset="2"/>
              <a:buChar char="v"/>
            </a:pPr>
            <a:r>
              <a:rPr lang="en-US" sz="2500" dirty="0">
                <a:latin typeface="Trebuchet MS" panose="020B0603020202020204" pitchFamily="34" charset="0"/>
              </a:rPr>
              <a:t>Cristina-</a:t>
            </a:r>
            <a:r>
              <a:rPr lang="en-US" sz="2500" dirty="0" err="1">
                <a:latin typeface="Trebuchet MS" panose="020B0603020202020204" pitchFamily="34" charset="0"/>
              </a:rPr>
              <a:t>Vasilica</a:t>
            </a:r>
            <a:r>
              <a:rPr lang="en-US" sz="2500" dirty="0">
                <a:latin typeface="Trebuchet MS" panose="020B0603020202020204" pitchFamily="34" charset="0"/>
              </a:rPr>
              <a:t> ICOCIU, Nicolae POSTĂVARU, </a:t>
            </a:r>
            <a:r>
              <a:rPr lang="en-US" sz="2500" dirty="0" err="1">
                <a:latin typeface="Trebuchet MS" panose="020B0603020202020204" pitchFamily="34" charset="0"/>
              </a:rPr>
              <a:t>Mihnea</a:t>
            </a:r>
            <a:r>
              <a:rPr lang="en-US" sz="2500" dirty="0">
                <a:latin typeface="Trebuchet MS" panose="020B0603020202020204" pitchFamily="34" charset="0"/>
              </a:rPr>
              <a:t> </a:t>
            </a:r>
            <a:r>
              <a:rPr lang="en-US" sz="2500" dirty="0" err="1">
                <a:latin typeface="Trebuchet MS" panose="020B0603020202020204" pitchFamily="34" charset="0"/>
              </a:rPr>
              <a:t>Costoiu</a:t>
            </a:r>
            <a:r>
              <a:rPr lang="en-US" sz="2500" dirty="0">
                <a:latin typeface="Trebuchet MS" panose="020B0603020202020204" pitchFamily="34" charset="0"/>
              </a:rPr>
              <a:t>, </a:t>
            </a:r>
            <a:r>
              <a:rPr lang="en-US" sz="2500" dirty="0" err="1">
                <a:latin typeface="Trebuchet MS" panose="020B0603020202020204" pitchFamily="34" charset="0"/>
              </a:rPr>
              <a:t>Tiberiu</a:t>
            </a:r>
            <a:r>
              <a:rPr lang="en-US" sz="2500" dirty="0">
                <a:latin typeface="Trebuchet MS" panose="020B0603020202020204" pitchFamily="34" charset="0"/>
              </a:rPr>
              <a:t> Gabriel DOBRESCU, </a:t>
            </a:r>
            <a:r>
              <a:rPr lang="en-US" sz="2500" dirty="0" err="1">
                <a:latin typeface="Trebuchet MS" panose="020B0603020202020204" pitchFamily="34" charset="0"/>
              </a:rPr>
              <a:t>CătălinIonuț</a:t>
            </a:r>
            <a:r>
              <a:rPr lang="en-US" sz="2500" dirty="0">
                <a:latin typeface="Trebuchet MS" panose="020B0603020202020204" pitchFamily="34" charset="0"/>
              </a:rPr>
              <a:t> SILVESTRU – „Competences between Labor Market and Higher Education through ESCO”, </a:t>
            </a:r>
            <a:r>
              <a:rPr lang="en-US" sz="2500" dirty="0" err="1">
                <a:latin typeface="Trebuchet MS" panose="020B0603020202020204" pitchFamily="34" charset="0"/>
              </a:rPr>
              <a:t>Revista</a:t>
            </a:r>
            <a:r>
              <a:rPr lang="en-US" sz="2500" dirty="0">
                <a:latin typeface="Trebuchet MS" panose="020B0603020202020204" pitchFamily="34" charset="0"/>
              </a:rPr>
              <a:t> Informatica </a:t>
            </a:r>
            <a:r>
              <a:rPr lang="en-US" sz="2500" dirty="0" err="1">
                <a:latin typeface="Trebuchet MS" panose="020B0603020202020204" pitchFamily="34" charset="0"/>
              </a:rPr>
              <a:t>Economica,Vol</a:t>
            </a:r>
            <a:r>
              <a:rPr lang="en-US" sz="2500" dirty="0">
                <a:latin typeface="Trebuchet MS" panose="020B0603020202020204" pitchFamily="34" charset="0"/>
              </a:rPr>
              <a:t>. 23, </a:t>
            </a:r>
            <a:r>
              <a:rPr lang="en-US" sz="2500" dirty="0" err="1">
                <a:latin typeface="Trebuchet MS" panose="020B0603020202020204" pitchFamily="34" charset="0"/>
              </a:rPr>
              <a:t>Iss</a:t>
            </a:r>
            <a:r>
              <a:rPr lang="en-US" sz="2500" dirty="0">
                <a:latin typeface="Trebuchet MS" panose="020B0603020202020204" pitchFamily="34" charset="0"/>
              </a:rPr>
              <a:t>. 4,  (2019): 89-100. DOI:10.12948/issn14531305/23.4.2019.08  </a:t>
            </a:r>
          </a:p>
          <a:p>
            <a:pPr algn="l"/>
            <a:endParaRPr lang="en-US" dirty="0">
              <a:latin typeface="Trebuchet MS" panose="020B0603020202020204" pitchFamily="34" charset="0"/>
            </a:endParaRPr>
          </a:p>
        </p:txBody>
      </p:sp>
    </p:spTree>
    <p:extLst>
      <p:ext uri="{BB962C8B-B14F-4D97-AF65-F5344CB8AC3E}">
        <p14:creationId xmlns:p14="http://schemas.microsoft.com/office/powerpoint/2010/main" val="3791497224"/>
      </p:ext>
    </p:extLst>
  </p:cSld>
  <p:clrMapOvr>
    <a:masterClrMapping/>
  </p:clrMapOvr>
  <p:transition spd="slow">
    <p:randomBar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9971624B-AFA7-4252-832D-CE9B9458B5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3" name="Picture 22">
            <a:extLst>
              <a:ext uri="{FF2B5EF4-FFF2-40B4-BE49-F238E27FC236}">
                <a16:creationId xmlns:a16="http://schemas.microsoft.com/office/drawing/2014/main" xmlns="" id="{E1DCB9A1-EBB4-4FB3-8C73-DB2F0F021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64" y="-89394"/>
            <a:ext cx="12501403" cy="6947394"/>
          </a:xfrm>
          <a:prstGeom prst="rect">
            <a:avLst/>
          </a:prstGeom>
        </p:spPr>
      </p:pic>
      <p:sp>
        <p:nvSpPr>
          <p:cNvPr id="13" name="TextBox 12">
            <a:extLst>
              <a:ext uri="{FF2B5EF4-FFF2-40B4-BE49-F238E27FC236}">
                <a16:creationId xmlns:a16="http://schemas.microsoft.com/office/drawing/2014/main" xmlns="" id="{3D3428C7-1EC2-4E72-B2C7-599AC6BD5AF2}"/>
              </a:ext>
            </a:extLst>
          </p:cNvPr>
          <p:cNvSpPr txBox="1"/>
          <p:nvPr/>
        </p:nvSpPr>
        <p:spPr>
          <a:xfrm>
            <a:off x="3333773" y="1871478"/>
            <a:ext cx="52037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72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MULȚUMIM!</a:t>
            </a:r>
          </a:p>
        </p:txBody>
      </p:sp>
      <p:sp>
        <p:nvSpPr>
          <p:cNvPr id="17" name="TextBox 16">
            <a:extLst>
              <a:ext uri="{FF2B5EF4-FFF2-40B4-BE49-F238E27FC236}">
                <a16:creationId xmlns:a16="http://schemas.microsoft.com/office/drawing/2014/main" xmlns="" id="{FE24BDA5-489C-4AD7-8E5E-D47527B82CAF}"/>
              </a:ext>
            </a:extLst>
          </p:cNvPr>
          <p:cNvSpPr txBox="1"/>
          <p:nvPr/>
        </p:nvSpPr>
        <p:spPr>
          <a:xfrm>
            <a:off x="1062447" y="4254167"/>
            <a:ext cx="544312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PROIECT POCA 129872 // </a:t>
            </a:r>
            <a:r>
              <a:rPr kumimoji="0" lang="ro-RO" sz="16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Creșterea capacității administrative a ANC și MMJS prin sistematizare și simplificare legislativă în domeniul calificărilor</a:t>
            </a:r>
            <a:endParaRPr kumimoji="0" lang="ro-RO" sz="18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sp>
        <p:nvSpPr>
          <p:cNvPr id="18" name="TextBox 17">
            <a:extLst>
              <a:ext uri="{FF2B5EF4-FFF2-40B4-BE49-F238E27FC236}">
                <a16:creationId xmlns:a16="http://schemas.microsoft.com/office/drawing/2014/main" xmlns="" id="{F3B07ACA-41F1-4AD5-AF9A-407D293E7F28}"/>
              </a:ext>
            </a:extLst>
          </p:cNvPr>
          <p:cNvSpPr txBox="1"/>
          <p:nvPr/>
        </p:nvSpPr>
        <p:spPr>
          <a:xfrm>
            <a:off x="7559352" y="4582192"/>
            <a:ext cx="54431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proiectpoca129872@anc.edu.ro</a:t>
            </a:r>
            <a:endParaRPr kumimoji="0" lang="ro-RO" sz="1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sp>
        <p:nvSpPr>
          <p:cNvPr id="19" name="TextBox 18">
            <a:extLst>
              <a:ext uri="{FF2B5EF4-FFF2-40B4-BE49-F238E27FC236}">
                <a16:creationId xmlns:a16="http://schemas.microsoft.com/office/drawing/2014/main" xmlns="" id="{1D45CB86-0185-4259-A4B0-2C929D842612}"/>
              </a:ext>
            </a:extLst>
          </p:cNvPr>
          <p:cNvSpPr txBox="1"/>
          <p:nvPr/>
        </p:nvSpPr>
        <p:spPr>
          <a:xfrm>
            <a:off x="7559352" y="4325458"/>
            <a:ext cx="54431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4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http://poca.anc.edu.ro/</a:t>
            </a:r>
            <a:endParaRPr kumimoji="0" lang="ro-RO" sz="14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pic>
        <p:nvPicPr>
          <p:cNvPr id="4" name="Picture 3">
            <a:extLst>
              <a:ext uri="{FF2B5EF4-FFF2-40B4-BE49-F238E27FC236}">
                <a16:creationId xmlns:a16="http://schemas.microsoft.com/office/drawing/2014/main" xmlns="" id="{60586A5A-B2C7-4CAE-8A98-9537815F2C09}"/>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V="1">
            <a:off x="7401012" y="4400176"/>
            <a:ext cx="158340" cy="158340"/>
          </a:xfrm>
          <a:prstGeom prst="rect">
            <a:avLst/>
          </a:prstGeom>
        </p:spPr>
      </p:pic>
      <p:pic>
        <p:nvPicPr>
          <p:cNvPr id="6" name="Picture 5">
            <a:extLst>
              <a:ext uri="{FF2B5EF4-FFF2-40B4-BE49-F238E27FC236}">
                <a16:creationId xmlns:a16="http://schemas.microsoft.com/office/drawing/2014/main" xmlns="" id="{6BE3A495-0275-422E-8489-C4D058AFD131}"/>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7401012" y="4684028"/>
            <a:ext cx="158340" cy="158340"/>
          </a:xfrm>
          <a:prstGeom prst="rect">
            <a:avLst/>
          </a:prstGeom>
        </p:spPr>
      </p:pic>
      <p:pic>
        <p:nvPicPr>
          <p:cNvPr id="21" name="Picture 20">
            <a:extLst>
              <a:ext uri="{FF2B5EF4-FFF2-40B4-BE49-F238E27FC236}">
                <a16:creationId xmlns:a16="http://schemas.microsoft.com/office/drawing/2014/main" xmlns="" id="{3CAD80DA-3E33-44EC-B86B-0B0CA0D6F3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Tree>
    <p:extLst>
      <p:ext uri="{BB962C8B-B14F-4D97-AF65-F5344CB8AC3E}">
        <p14:creationId xmlns:p14="http://schemas.microsoft.com/office/powerpoint/2010/main" val="3404757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ED04C67-4DD2-42A9-AD81-C54969B38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8678" y="179498"/>
            <a:ext cx="5594644" cy="830288"/>
          </a:xfrm>
          <a:prstGeom prst="rect">
            <a:avLst/>
          </a:prstGeom>
        </p:spPr>
      </p:pic>
      <p:grpSp>
        <p:nvGrpSpPr>
          <p:cNvPr id="11" name="Group 10">
            <a:extLst>
              <a:ext uri="{FF2B5EF4-FFF2-40B4-BE49-F238E27FC236}">
                <a16:creationId xmlns:a16="http://schemas.microsoft.com/office/drawing/2014/main" xmlns="" id="{C80E1246-9E01-4558-B520-4D324149C6BE}"/>
              </a:ext>
            </a:extLst>
          </p:cNvPr>
          <p:cNvGrpSpPr/>
          <p:nvPr/>
        </p:nvGrpSpPr>
        <p:grpSpPr>
          <a:xfrm>
            <a:off x="-971339" y="6196942"/>
            <a:ext cx="13163339" cy="538120"/>
            <a:chOff x="-971339" y="6196942"/>
            <a:chExt cx="13163339" cy="538120"/>
          </a:xfrm>
        </p:grpSpPr>
        <p:pic>
          <p:nvPicPr>
            <p:cNvPr id="9" name="Picture 8">
              <a:extLst>
                <a:ext uri="{FF2B5EF4-FFF2-40B4-BE49-F238E27FC236}">
                  <a16:creationId xmlns:a16="http://schemas.microsoft.com/office/drawing/2014/main" xmlns="" id="{3D3FF3F3-709A-4A95-B0B2-FF255377E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196942"/>
              <a:ext cx="5791200" cy="538120"/>
            </a:xfrm>
            <a:prstGeom prst="rect">
              <a:avLst/>
            </a:prstGeom>
          </p:spPr>
        </p:pic>
        <p:sp>
          <p:nvSpPr>
            <p:cNvPr id="10" name="Rectangle 9">
              <a:extLst>
                <a:ext uri="{FF2B5EF4-FFF2-40B4-BE49-F238E27FC236}">
                  <a16:creationId xmlns:a16="http://schemas.microsoft.com/office/drawing/2014/main" xmlns="" id="{4D602387-C02A-4E21-B7B9-A62E97DFF7BB}"/>
                </a:ext>
              </a:extLst>
            </p:cNvPr>
            <p:cNvSpPr/>
            <p:nvPr/>
          </p:nvSpPr>
          <p:spPr>
            <a:xfrm>
              <a:off x="-971339" y="6436519"/>
              <a:ext cx="11772689" cy="66675"/>
            </a:xfrm>
            <a:prstGeom prst="rect">
              <a:avLst/>
            </a:prstGeom>
            <a:solidFill>
              <a:srgbClr val="003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grpSp>
      <p:pic>
        <p:nvPicPr>
          <p:cNvPr id="14" name="Picture 13">
            <a:extLst>
              <a:ext uri="{FF2B5EF4-FFF2-40B4-BE49-F238E27FC236}">
                <a16:creationId xmlns:a16="http://schemas.microsoft.com/office/drawing/2014/main" xmlns="" id="{9F3E6D44-CADB-4F14-B6C3-21E4823AF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03" y="0"/>
            <a:ext cx="12501403" cy="6947394"/>
          </a:xfrm>
          <a:prstGeom prst="rect">
            <a:avLst/>
          </a:prstGeom>
        </p:spPr>
      </p:pic>
      <p:pic>
        <p:nvPicPr>
          <p:cNvPr id="17" name="Picture 16">
            <a:extLst>
              <a:ext uri="{FF2B5EF4-FFF2-40B4-BE49-F238E27FC236}">
                <a16:creationId xmlns:a16="http://schemas.microsoft.com/office/drawing/2014/main" xmlns="" id="{AFC00909-6065-4F01-9474-F8286366E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307" y="5801340"/>
            <a:ext cx="1895386" cy="701854"/>
          </a:xfrm>
          <a:prstGeom prst="rect">
            <a:avLst/>
          </a:prstGeom>
        </p:spPr>
      </p:pic>
      <p:sp>
        <p:nvSpPr>
          <p:cNvPr id="2" name="Rectangle 2">
            <a:extLst>
              <a:ext uri="{FF2B5EF4-FFF2-40B4-BE49-F238E27FC236}">
                <a16:creationId xmlns:a16="http://schemas.microsoft.com/office/drawing/2014/main" xmlns="" id="{6AE49AE9-2572-43B0-B271-9E41026E09C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3" name="Rectangle 3">
            <a:extLst>
              <a:ext uri="{FF2B5EF4-FFF2-40B4-BE49-F238E27FC236}">
                <a16:creationId xmlns:a16="http://schemas.microsoft.com/office/drawing/2014/main" xmlns="" id="{AFF1B861-8951-4B2B-80E0-0E1EBDF9190E}"/>
              </a:ext>
            </a:extLst>
          </p:cNvPr>
          <p:cNvSpPr>
            <a:spLocks noChangeArrowheads="1"/>
          </p:cNvSpPr>
          <p:nvPr/>
        </p:nvSpPr>
        <p:spPr bwMode="auto">
          <a:xfrm>
            <a:off x="201928" y="1041245"/>
            <a:ext cx="118181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319A"/>
                </a:solidFill>
                <a:effectLst/>
                <a:uLnTx/>
                <a:uFillTx/>
                <a:latin typeface="Trebuchet MS" panose="020B0603020202020204" pitchFamily="34" charset="0"/>
                <a:ea typeface="Calibri" panose="020F0502020204030204" pitchFamily="34" charset="0"/>
              </a:rPr>
              <a:t>A 3.1 </a:t>
            </a:r>
            <a:r>
              <a:rPr kumimoji="0" lang="ro-RO" sz="2400" b="1" i="0" u="none" strike="noStrike" kern="1200" cap="none" spc="0" normalizeH="0" baseline="0" noProof="0" dirty="0" smtClean="0">
                <a:ln>
                  <a:noFill/>
                </a:ln>
                <a:solidFill>
                  <a:srgbClr val="00319A"/>
                </a:solidFill>
                <a:effectLst/>
                <a:uLnTx/>
                <a:uFillTx/>
                <a:latin typeface="Trebuchet MS" panose="020B0603020202020204" pitchFamily="34" charset="0"/>
                <a:ea typeface="Calibri" panose="020F0502020204030204" pitchFamily="34" charset="0"/>
              </a:rPr>
              <a:t>ș</a:t>
            </a:r>
            <a:r>
              <a:rPr kumimoji="0" lang="en-US" sz="2400" b="1" i="0" u="none" strike="noStrike" kern="1200" cap="none" spc="0" normalizeH="0" baseline="0" noProof="0" dirty="0" err="1" smtClean="0">
                <a:ln>
                  <a:noFill/>
                </a:ln>
                <a:solidFill>
                  <a:srgbClr val="00319A"/>
                </a:solidFill>
                <a:effectLst/>
                <a:uLnTx/>
                <a:uFillTx/>
                <a:latin typeface="Trebuchet MS" panose="020B0603020202020204" pitchFamily="34" charset="0"/>
                <a:ea typeface="Calibri" panose="020F0502020204030204" pitchFamily="34" charset="0"/>
              </a:rPr>
              <a:t>i</a:t>
            </a:r>
            <a:r>
              <a:rPr kumimoji="0" lang="en-US" sz="2400" b="1" i="0" u="none" strike="noStrike" kern="1200" cap="none" spc="0" normalizeH="0" baseline="0" noProof="0" dirty="0" smtClean="0">
                <a:ln>
                  <a:noFill/>
                </a:ln>
                <a:solidFill>
                  <a:srgbClr val="00319A"/>
                </a:solidFill>
                <a:effectLst/>
                <a:uLnTx/>
                <a:uFillTx/>
                <a:latin typeface="Trebuchet MS" panose="020B0603020202020204" pitchFamily="34" charset="0"/>
                <a:ea typeface="Calibri" panose="020F0502020204030204" pitchFamily="34" charset="0"/>
              </a:rPr>
              <a:t> A3.3.-</a:t>
            </a:r>
            <a:r>
              <a:rPr kumimoji="0" lang="ro-RO" sz="2400" b="1" i="0" u="none" strike="noStrike" kern="1200" cap="none" spc="0" normalizeH="0" baseline="0" noProof="0" dirty="0" smtClean="0">
                <a:ln>
                  <a:noFill/>
                </a:ln>
                <a:solidFill>
                  <a:srgbClr val="00319A"/>
                </a:solidFill>
                <a:effectLst/>
                <a:uLnTx/>
                <a:uFillTx/>
                <a:latin typeface="Trebuchet MS" panose="020B0603020202020204" pitchFamily="34" charset="0"/>
                <a:ea typeface="Calibri" panose="020F0502020204030204" pitchFamily="34" charset="0"/>
              </a:rPr>
              <a:t> </a:t>
            </a:r>
            <a:r>
              <a:rPr lang="en-US" sz="2400" b="1" noProof="0" dirty="0" smtClean="0">
                <a:solidFill>
                  <a:srgbClr val="00319A"/>
                </a:solidFill>
                <a:latin typeface="Trebuchet MS" panose="020B0603020202020204" pitchFamily="34" charset="0"/>
                <a:ea typeface="Calibri" panose="020F0502020204030204" pitchFamily="34" charset="0"/>
              </a:rPr>
              <a:t>S</a:t>
            </a:r>
            <a:r>
              <a:rPr lang="en-US" sz="2400" b="1" dirty="0" err="1" smtClean="0">
                <a:solidFill>
                  <a:srgbClr val="00319A"/>
                </a:solidFill>
                <a:latin typeface="Trebuchet MS" panose="020B0603020202020204" pitchFamily="34" charset="0"/>
                <a:ea typeface="Calibri" panose="020F0502020204030204" pitchFamily="34" charset="0"/>
              </a:rPr>
              <a:t>tudi</a:t>
            </a:r>
            <a:r>
              <a:rPr lang="ro-RO" sz="2400" b="1" dirty="0" smtClean="0">
                <a:solidFill>
                  <a:srgbClr val="00319A"/>
                </a:solidFill>
                <a:latin typeface="Trebuchet MS" panose="020B0603020202020204" pitchFamily="34" charset="0"/>
                <a:ea typeface="Calibri" panose="020F0502020204030204" pitchFamily="34" charset="0"/>
              </a:rPr>
              <a:t>i</a:t>
            </a:r>
            <a:r>
              <a:rPr lang="en-US" sz="2400" b="1" dirty="0" smtClean="0">
                <a:solidFill>
                  <a:srgbClr val="00319A"/>
                </a:solidFill>
                <a:latin typeface="Trebuchet MS" panose="020B0603020202020204" pitchFamily="34" charset="0"/>
                <a:ea typeface="Calibri" panose="020F0502020204030204" pitchFamily="34" charset="0"/>
              </a:rPr>
              <a:t> </a:t>
            </a:r>
            <a:r>
              <a:rPr lang="en-US" sz="2400" b="1" dirty="0" err="1" smtClean="0">
                <a:solidFill>
                  <a:srgbClr val="00319A"/>
                </a:solidFill>
                <a:latin typeface="Trebuchet MS" panose="020B0603020202020204" pitchFamily="34" charset="0"/>
                <a:ea typeface="Calibri" panose="020F0502020204030204" pitchFamily="34" charset="0"/>
              </a:rPr>
              <a:t>privind</a:t>
            </a:r>
            <a:r>
              <a:rPr lang="en-US" sz="2400" b="1" dirty="0" smtClean="0">
                <a:solidFill>
                  <a:srgbClr val="00319A"/>
                </a:solidFill>
                <a:latin typeface="Trebuchet MS" panose="020B0603020202020204" pitchFamily="34" charset="0"/>
                <a:ea typeface="Calibri" panose="020F0502020204030204" pitchFamily="34" charset="0"/>
              </a:rPr>
              <a:t> </a:t>
            </a:r>
            <a:r>
              <a:rPr lang="en-US" sz="2400" b="1" dirty="0" err="1" smtClean="0">
                <a:solidFill>
                  <a:srgbClr val="00319A"/>
                </a:solidFill>
                <a:latin typeface="Trebuchet MS" panose="020B0603020202020204" pitchFamily="34" charset="0"/>
                <a:ea typeface="Calibri" panose="020F0502020204030204" pitchFamily="34" charset="0"/>
              </a:rPr>
              <a:t>analiza</a:t>
            </a:r>
            <a:r>
              <a:rPr lang="en-US" sz="2400" b="1" dirty="0" smtClean="0">
                <a:solidFill>
                  <a:srgbClr val="00319A"/>
                </a:solidFill>
                <a:latin typeface="Trebuchet MS" panose="020B0603020202020204" pitchFamily="34" charset="0"/>
                <a:ea typeface="Calibri" panose="020F0502020204030204" pitchFamily="34" charset="0"/>
              </a:rPr>
              <a:t> de </a:t>
            </a:r>
            <a:r>
              <a:rPr lang="en-US" sz="2400" b="1" dirty="0" err="1" smtClean="0">
                <a:solidFill>
                  <a:srgbClr val="00319A"/>
                </a:solidFill>
                <a:latin typeface="Trebuchet MS" panose="020B0603020202020204" pitchFamily="34" charset="0"/>
                <a:ea typeface="Calibri" panose="020F0502020204030204" pitchFamily="34" charset="0"/>
              </a:rPr>
              <a:t>competen</a:t>
            </a:r>
            <a:r>
              <a:rPr lang="ro-RO" sz="2400" b="1" dirty="0" smtClean="0">
                <a:solidFill>
                  <a:srgbClr val="00319A"/>
                </a:solidFill>
                <a:latin typeface="Trebuchet MS" panose="020B0603020202020204" pitchFamily="34" charset="0"/>
                <a:ea typeface="Calibri" panose="020F0502020204030204" pitchFamily="34" charset="0"/>
              </a:rPr>
              <a:t>ț</a:t>
            </a:r>
            <a:r>
              <a:rPr lang="en-US" sz="2400" b="1" dirty="0" smtClean="0">
                <a:solidFill>
                  <a:srgbClr val="00319A"/>
                </a:solidFill>
                <a:latin typeface="Trebuchet MS" panose="020B0603020202020204" pitchFamily="34" charset="0"/>
                <a:ea typeface="Calibri" panose="020F0502020204030204" pitchFamily="34" charset="0"/>
              </a:rPr>
              <a:t>e &amp;</a:t>
            </a:r>
            <a:r>
              <a:rPr lang="ro-RO" sz="2400" b="1" dirty="0" smtClean="0">
                <a:solidFill>
                  <a:srgbClr val="00319A"/>
                </a:solidFill>
                <a:latin typeface="Trebuchet MS" panose="020B0603020202020204" pitchFamily="34" charset="0"/>
                <a:ea typeface="Calibri" panose="020F0502020204030204" pitchFamily="34" charset="0"/>
              </a:rPr>
              <a:t> </a:t>
            </a:r>
            <a:r>
              <a:rPr lang="en-US" sz="2400" b="1" dirty="0" err="1" smtClean="0">
                <a:solidFill>
                  <a:srgbClr val="00319A"/>
                </a:solidFill>
                <a:latin typeface="Trebuchet MS" panose="020B0603020202020204" pitchFamily="34" charset="0"/>
                <a:ea typeface="Calibri" panose="020F0502020204030204" pitchFamily="34" charset="0"/>
              </a:rPr>
              <a:t>calific</a:t>
            </a:r>
            <a:r>
              <a:rPr lang="ro-RO" sz="2400" b="1" dirty="0" smtClean="0">
                <a:solidFill>
                  <a:srgbClr val="00319A"/>
                </a:solidFill>
                <a:latin typeface="Trebuchet MS" panose="020B0603020202020204" pitchFamily="34" charset="0"/>
                <a:ea typeface="Calibri" panose="020F0502020204030204" pitchFamily="34" charset="0"/>
              </a:rPr>
              <a:t>ă</a:t>
            </a:r>
            <a:r>
              <a:rPr lang="en-US" sz="2400" b="1" dirty="0" err="1" smtClean="0">
                <a:solidFill>
                  <a:srgbClr val="00319A"/>
                </a:solidFill>
                <a:latin typeface="Trebuchet MS" panose="020B0603020202020204" pitchFamily="34" charset="0"/>
                <a:ea typeface="Calibri" panose="020F0502020204030204" pitchFamily="34" charset="0"/>
              </a:rPr>
              <a:t>ri</a:t>
            </a:r>
            <a:r>
              <a:rPr lang="en-US" sz="2400" b="1" dirty="0" smtClean="0">
                <a:solidFill>
                  <a:srgbClr val="00319A"/>
                </a:solidFill>
                <a:latin typeface="Trebuchet MS" panose="020B0603020202020204" pitchFamily="34" charset="0"/>
                <a:ea typeface="Calibri" panose="020F0502020204030204" pitchFamily="34" charset="0"/>
              </a:rPr>
              <a:t> 2030</a:t>
            </a:r>
            <a:r>
              <a:rPr lang="ro-RO" sz="2400" b="1" dirty="0" smtClean="0">
                <a:solidFill>
                  <a:srgbClr val="00319A"/>
                </a:solidFill>
                <a:latin typeface="Trebuchet MS" panose="020B0603020202020204" pitchFamily="34" charset="0"/>
                <a:ea typeface="Calibri" panose="020F0502020204030204" pitchFamily="34" charset="0"/>
              </a:rPr>
              <a:t> </a:t>
            </a:r>
            <a:r>
              <a:rPr lang="en-US" sz="2400" b="1" dirty="0" smtClean="0">
                <a:solidFill>
                  <a:srgbClr val="00319A"/>
                </a:solidFill>
                <a:latin typeface="Trebuchet MS" panose="020B0603020202020204" pitchFamily="34" charset="0"/>
                <a:ea typeface="Calibri" panose="020F0502020204030204" pitchFamily="34" charset="0"/>
              </a:rPr>
              <a:t>-</a:t>
            </a:r>
            <a:r>
              <a:rPr lang="ro-RO" sz="2400" b="1" dirty="0" smtClean="0">
                <a:solidFill>
                  <a:srgbClr val="00319A"/>
                </a:solidFill>
                <a:latin typeface="Trebuchet MS" panose="020B0603020202020204" pitchFamily="34" charset="0"/>
                <a:ea typeface="Calibri" panose="020F0502020204030204" pitchFamily="34" charset="0"/>
              </a:rPr>
              <a:t> 20</a:t>
            </a:r>
            <a:r>
              <a:rPr lang="en-US" sz="2400" b="1" dirty="0" smtClean="0">
                <a:solidFill>
                  <a:srgbClr val="00319A"/>
                </a:solidFill>
                <a:latin typeface="Trebuchet MS" panose="020B0603020202020204" pitchFamily="34" charset="0"/>
                <a:ea typeface="Calibri" panose="020F0502020204030204" pitchFamily="34" charset="0"/>
              </a:rPr>
              <a:t>40 </a:t>
            </a:r>
            <a:endParaRPr kumimoji="0" lang="ro-RO" altLang="en-US" sz="2400" b="0" i="0" u="none" strike="noStrike" kern="1200" cap="none" spc="0" normalizeH="0" baseline="0" noProof="0" dirty="0">
              <a:ln>
                <a:noFill/>
              </a:ln>
              <a:solidFill>
                <a:srgbClr val="00319A"/>
              </a:solidFill>
              <a:effectLst/>
              <a:uLnTx/>
              <a:uFillTx/>
              <a:latin typeface="Trebuchet MS" panose="020B0603020202020204" pitchFamily="34" charset="0"/>
            </a:endParaRPr>
          </a:p>
        </p:txBody>
      </p:sp>
      <p:sp>
        <p:nvSpPr>
          <p:cNvPr id="6" name="Rectangle 5">
            <a:extLst>
              <a:ext uri="{FF2B5EF4-FFF2-40B4-BE49-F238E27FC236}">
                <a16:creationId xmlns:a16="http://schemas.microsoft.com/office/drawing/2014/main" xmlns="" id="{CCCAD549-F5A7-4F57-829B-53A7B9BB433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3" name="Rectangle 3">
            <a:extLst>
              <a:ext uri="{FF2B5EF4-FFF2-40B4-BE49-F238E27FC236}">
                <a16:creationId xmlns:a16="http://schemas.microsoft.com/office/drawing/2014/main" xmlns="" id="{565D575E-BCE4-4098-B518-9B7B75EF1F28}"/>
              </a:ext>
            </a:extLst>
          </p:cNvPr>
          <p:cNvSpPr>
            <a:spLocks noChangeArrowheads="1"/>
          </p:cNvSpPr>
          <p:nvPr/>
        </p:nvSpPr>
        <p:spPr bwMode="auto">
          <a:xfrm>
            <a:off x="567929" y="1633375"/>
            <a:ext cx="1108618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r>
              <a:rPr kumimoji="0" lang="ro-RO"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Studiul a fost dezvoltat de către </a:t>
            </a:r>
            <a:r>
              <a:rPr kumimoji="0" lang="ro-RO" alt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INCSMPS</a:t>
            </a:r>
            <a:r>
              <a:rPr kumimoji="0" lang="ro-RO"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(Institutul Național de Cercetare Științifică în domeniul muncii și protecției sociale)</a:t>
            </a:r>
          </a:p>
          <a:p>
            <a:pPr marL="285750" marR="0" lvl="0" indent="-285750" algn="just"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r>
              <a:rPr kumimoji="0" lang="ro-RO"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Printre principalele surse statistice utilizate în elaborarea graficelor și prognozelor se regăsesc </a:t>
            </a:r>
            <a:r>
              <a:rPr kumimoji="0" lang="ro-RO" alt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Institutul Național de Statistică, Eurostat</a:t>
            </a:r>
            <a:r>
              <a:rPr kumimoji="0" lang="ro-RO"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respectiv </a:t>
            </a:r>
            <a:r>
              <a:rPr kumimoji="0" lang="ro-RO" alt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ISCED F – 2013</a:t>
            </a:r>
          </a:p>
          <a:p>
            <a:pPr marL="285750" marR="0" lvl="0" indent="-285750" algn="just"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r>
              <a:rPr kumimoji="0" lang="ro-RO"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Studiul cuprinde 10 capitole, din care:</a:t>
            </a:r>
          </a:p>
          <a:p>
            <a:pPr marL="742950" marR="0" lvl="1" indent="-285750" algn="just"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r>
              <a:rPr kumimoji="0" lang="ro-RO"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Primele 3 capitole au în vedere analiza </a:t>
            </a:r>
            <a:r>
              <a:rPr kumimoji="0" lang="ro-RO" alt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numărului de persoane înscrise, numărul de </a:t>
            </a:r>
            <a:r>
              <a:rPr kumimoji="0" lang="ro-RO" altLang="en-US" sz="2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absolvenți</a:t>
            </a:r>
            <a:r>
              <a:rPr lang="ro-RO" altLang="en-US" sz="2000" dirty="0" smtClean="0">
                <a:solidFill>
                  <a:prstClr val="black"/>
                </a:solidFill>
                <a:latin typeface="Trebuchet MS" panose="020B0603020202020204" pitchFamily="34" charset="0"/>
              </a:rPr>
              <a:t>, </a:t>
            </a:r>
            <a:r>
              <a:rPr kumimoji="0" lang="ro-RO" altLang="en-US" sz="2000" b="0" i="0" u="none" strike="noStrike" kern="1200" cap="none" spc="0" normalizeH="0" baseline="0" noProof="0" dirty="0" smtClean="0">
                <a:ln>
                  <a:noFill/>
                </a:ln>
                <a:solidFill>
                  <a:prstClr val="black"/>
                </a:solidFill>
                <a:effectLst/>
                <a:uLnTx/>
                <a:uFillTx/>
                <a:latin typeface="Trebuchet MS" panose="020B0603020202020204" pitchFamily="34" charset="0"/>
                <a:ea typeface="+mn-ea"/>
                <a:cs typeface="+mn-cs"/>
              </a:rPr>
              <a:t>precum </a:t>
            </a:r>
            <a:r>
              <a:rPr kumimoji="0" lang="ro-RO"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și </a:t>
            </a:r>
            <a:r>
              <a:rPr kumimoji="0" lang="ro-RO" alt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analiza finanțării din învățământul </a:t>
            </a:r>
            <a:r>
              <a:rPr kumimoji="0" lang="ro-RO" altLang="en-US" sz="2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universitar;</a:t>
            </a:r>
            <a:endParaRPr kumimoji="0" lang="ro-RO" alt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742950" marR="0" lvl="1" indent="-285750" algn="just"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r>
              <a:rPr kumimoji="0" lang="ro-RO"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Capitolele 3 - 6 au în vedere </a:t>
            </a:r>
            <a:r>
              <a:rPr kumimoji="0" lang="ro-RO" alt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prognoza numărului de absolvenți </a:t>
            </a:r>
            <a:r>
              <a:rPr kumimoji="0" lang="ro-RO"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din învățământul preuniversitar și universitar în perspectiva 2030;</a:t>
            </a:r>
          </a:p>
          <a:p>
            <a:pPr marL="742950" marR="0" lvl="1" indent="-285750" algn="just"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r>
              <a:rPr kumimoji="0" lang="ro-RO"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Ultimele capitole au în vedere </a:t>
            </a:r>
            <a:r>
              <a:rPr kumimoji="0" lang="ro-RO" alt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necesarul de competențe și calificări în perspectiva 2030;</a:t>
            </a:r>
          </a:p>
          <a:p>
            <a:pPr marL="285750" marR="0" lvl="0" indent="-285750" algn="just" defTabSz="914400" rtl="0" eaLnBrk="0" fontAlgn="base" latinLnBrk="0" hangingPunct="0">
              <a:lnSpc>
                <a:spcPct val="100000"/>
              </a:lnSpc>
              <a:spcBef>
                <a:spcPct val="0"/>
              </a:spcBef>
              <a:spcAft>
                <a:spcPct val="0"/>
              </a:spcAft>
              <a:buClr>
                <a:srgbClr val="00319A"/>
              </a:buClr>
              <a:buSzTx/>
              <a:buFont typeface="Wingdings" panose="05000000000000000000" pitchFamily="2" charset="2"/>
              <a:buChar char="v"/>
              <a:tabLst/>
              <a:defRPr/>
            </a:pPr>
            <a:r>
              <a:rPr kumimoji="0" lang="ro-RO" alt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Pentru analiza necesarului de competențe și calificări au fost evaluate </a:t>
            </a:r>
            <a:r>
              <a:rPr kumimoji="0" lang="ro-RO" alt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rPr>
              <a:t>peste 50 de materiale, rapoarte, articole, cărți ș.a. resurse din domeniul educației și pieței </a:t>
            </a:r>
            <a:r>
              <a:rPr kumimoji="0" lang="ro-RO" altLang="en-US" sz="2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muncii.</a:t>
            </a:r>
            <a:r>
              <a:rPr kumimoji="0" lang="en-US" altLang="en-US" sz="2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lang="ro-RO" altLang="en-US" sz="2000" b="1" dirty="0" err="1">
                <a:solidFill>
                  <a:srgbClr val="00319A"/>
                </a:solidFill>
                <a:latin typeface="Trebuchet MS" panose="020B0603020202020204" pitchFamily="34" charset="0"/>
              </a:rPr>
              <a:t>V</a:t>
            </a:r>
            <a:r>
              <a:rPr kumimoji="0" lang="en-US" altLang="en-US" sz="20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ezi</a:t>
            </a:r>
            <a:r>
              <a:rPr kumimoji="0" lang="en-US" altLang="en-US" sz="2000" b="1" i="0" u="none" strike="noStrike" kern="1200" cap="none" spc="0" normalizeH="0" baseline="0" noProof="0" dirty="0" smtClean="0">
                <a:ln>
                  <a:noFill/>
                </a:ln>
                <a:solidFill>
                  <a:srgbClr val="00319A"/>
                </a:solidFill>
                <a:effectLst/>
                <a:uLnTx/>
                <a:uFillTx/>
                <a:latin typeface="Trebuchet MS" panose="020B0603020202020204" pitchFamily="34" charset="0"/>
                <a:ea typeface="+mn-ea"/>
                <a:cs typeface="+mn-cs"/>
              </a:rPr>
              <a:t> </a:t>
            </a:r>
            <a:r>
              <a:rPr kumimoji="0" lang="en-US" altLang="en-US" sz="2000" b="1" i="0" u="none" strike="noStrike" kern="1200" cap="none" spc="0" normalizeH="0" baseline="0" noProof="0" dirty="0" err="1" smtClean="0">
                <a:ln>
                  <a:noFill/>
                </a:ln>
                <a:solidFill>
                  <a:srgbClr val="00319A"/>
                </a:solidFill>
                <a:effectLst/>
                <a:uLnTx/>
                <a:uFillTx/>
                <a:latin typeface="Trebuchet MS" panose="020B0603020202020204" pitchFamily="34" charset="0"/>
                <a:ea typeface="+mn-ea"/>
                <a:cs typeface="+mn-cs"/>
              </a:rPr>
              <a:t>bibliografia</a:t>
            </a:r>
            <a:r>
              <a:rPr lang="ro-RO" altLang="en-US" sz="2000" b="1" dirty="0">
                <a:solidFill>
                  <a:srgbClr val="00319A"/>
                </a:solidFill>
                <a:latin typeface="Trebuchet MS" panose="020B0603020202020204" pitchFamily="34" charset="0"/>
              </a:rPr>
              <a:t>.</a:t>
            </a:r>
            <a:endParaRPr kumimoji="0" lang="ro-RO" altLang="en-US" sz="2000" b="1"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None/>
              <a:tabLst/>
              <a:defRPr/>
            </a:pPr>
            <a:endParaRPr kumimoji="0" lang="ro-RO" altLang="en-US" sz="2000" b="0" i="0" u="none" strike="noStrike" kern="1200" cap="none" spc="0" normalizeH="0" baseline="0" noProof="0" dirty="0">
              <a:ln>
                <a:noFill/>
              </a:ln>
              <a:solidFill>
                <a:srgbClr val="00319A"/>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075877543"/>
      </p:ext>
    </p:extLst>
  </p:cSld>
  <p:clrMapOvr>
    <a:masterClrMapping/>
  </p:clrMapOvr>
  <p:transition spd="slow">
    <p:randomBar dir="vert"/>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14345</TotalTime>
  <Words>8630</Words>
  <Application>Microsoft Office PowerPoint</Application>
  <PresentationFormat>Widescreen</PresentationFormat>
  <Paragraphs>1223</Paragraphs>
  <Slides>89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89</vt:i4>
      </vt:variant>
    </vt:vector>
  </HeadingPairs>
  <TitlesOfParts>
    <vt:vector size="101" baseType="lpstr">
      <vt:lpstr>Arial</vt:lpstr>
      <vt:lpstr>Calibri</vt:lpstr>
      <vt:lpstr>Calibri Light</vt:lpstr>
      <vt:lpstr>MS Mincho</vt:lpstr>
      <vt:lpstr>Symbol</vt:lpstr>
      <vt:lpstr>Times New Roman</vt:lpstr>
      <vt:lpstr>Trebuchet MS</vt:lpstr>
      <vt:lpstr>Verdana</vt:lpstr>
      <vt:lpstr>Wingdings</vt:lpstr>
      <vt:lpstr>Wingdings 3</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Titluri și niveluri de calificare coerente</vt:lpstr>
      <vt:lpstr>3.Legea educației naționale nr. 1/2011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Mobilitatea forței de muncă pe piața europeană în 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INTALNIRE ARACIS-ANC</dc:title>
  <dc:creator>Windows User</dc:creator>
  <cp:lastModifiedBy>SecretariatSS</cp:lastModifiedBy>
  <cp:revision>535</cp:revision>
  <cp:lastPrinted>2022-06-27T05:11:15Z</cp:lastPrinted>
  <dcterms:created xsi:type="dcterms:W3CDTF">2022-04-27T23:52:38Z</dcterms:created>
  <dcterms:modified xsi:type="dcterms:W3CDTF">2022-11-28T09:24:04Z</dcterms:modified>
</cp:coreProperties>
</file>