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45" r:id="rId11"/>
    <p:sldId id="325" r:id="rId12"/>
    <p:sldId id="326" r:id="rId13"/>
    <p:sldId id="327" r:id="rId14"/>
    <p:sldId id="328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6" r:id="rId23"/>
    <p:sldId id="340" r:id="rId24"/>
    <p:sldId id="341" r:id="rId25"/>
    <p:sldId id="347" r:id="rId26"/>
    <p:sldId id="342" r:id="rId27"/>
    <p:sldId id="343" r:id="rId2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6" autoAdjust="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B360E-6E26-4608-9E82-44793485F04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C61020-7F43-4AD1-839C-981EA28C14D3}">
      <dgm:prSet phldrT="[Text]" custT="1"/>
      <dgm:spPr>
        <a:xfrm>
          <a:off x="19322" y="0"/>
          <a:ext cx="1173698" cy="90821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ISCO</a:t>
          </a:r>
          <a:endParaRPr lang="en-US" sz="1100" b="1" dirty="0">
            <a:solidFill>
              <a:srgbClr val="70AD47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Alegere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ocupa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ie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grupa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baz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dirty="0">
              <a:solidFill>
                <a:srgbClr val="70AD47"/>
              </a:solidFill>
              <a:latin typeface="Trebuchet MS" panose="020B0603020202020204" pitchFamily="34" charset="0"/>
              <a:ea typeface="+mn-ea"/>
              <a:cs typeface="+mn-cs"/>
            </a:rPr>
            <a:t> </a:t>
          </a:r>
        </a:p>
      </dgm:t>
    </dgm:pt>
    <dgm:pt modelId="{A596722F-B159-428B-9D49-C281C4DA9182}" type="parTrans" cxnId="{EDC4804D-727A-4A62-8029-8909CA07C8D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5BEED42-312C-4A8B-A22C-C8AF96C1C8D6}" type="sibTrans" cxnId="{EDC4804D-727A-4A62-8029-8909CA07C8D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CE0B2A3-D875-4823-AA35-C1B6FA15B594}">
      <dgm:prSet phldrT="[Text]" custT="1"/>
      <dgm:spPr>
        <a:xfrm>
          <a:off x="1409955" y="0"/>
          <a:ext cx="1173698" cy="90821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Sarcini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activit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detaliate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pe grupe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ocupa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  </a:t>
          </a:r>
        </a:p>
      </dgm:t>
    </dgm:pt>
    <dgm:pt modelId="{68FD9497-E28B-455A-B321-6F7E586BFBBF}" type="parTrans" cxnId="{35EA1772-C3CC-4EBA-9721-D745F0A68363}">
      <dgm:prSet/>
      <dgm:spPr>
        <a:xfrm>
          <a:off x="1193021" y="408385"/>
          <a:ext cx="2169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93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8148D76-0E08-43B5-9CBC-9BBCB644F09D}" type="sibTrans" cxnId="{35EA1772-C3CC-4EBA-9721-D745F0A6836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90D7533-5837-4419-8825-2F600CEC744B}">
      <dgm:prSet custT="1"/>
      <dgm:spPr>
        <a:xfrm>
          <a:off x="2818394" y="0"/>
          <a:ext cx="1249648" cy="88405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Titlul</a:t>
          </a:r>
          <a:r>
            <a: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&amp;</a:t>
          </a:r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algn="ctr"/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Nivelul</a:t>
          </a:r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calificare</a:t>
          </a:r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CNC</a:t>
          </a:r>
          <a:endParaRPr lang="en-US" sz="11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o-RO" sz="1100" b="1" dirty="0">
            <a:solidFill>
              <a:srgbClr val="70AD47"/>
            </a:solidFill>
            <a:latin typeface="Trebuchet MS" panose="020B0603020202020204" pitchFamily="34" charset="0"/>
            <a:ea typeface="+mn-ea"/>
            <a:cs typeface="+mn-cs"/>
          </a:endParaRPr>
        </a:p>
      </dgm:t>
    </dgm:pt>
    <dgm:pt modelId="{CF86A663-D07A-4836-A8B9-228F5604C4B2}" type="parTrans" cxnId="{0B4A5C3B-60AC-417E-8F71-8CF9488BF150}">
      <dgm:prSet/>
      <dgm:spPr>
        <a:xfrm>
          <a:off x="2583654" y="396309"/>
          <a:ext cx="234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796"/>
              </a:moveTo>
              <a:lnTo>
                <a:pt x="117369" y="57796"/>
              </a:lnTo>
              <a:lnTo>
                <a:pt x="117369" y="45720"/>
              </a:lnTo>
              <a:lnTo>
                <a:pt x="234739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536C6D4-38A7-4897-9547-2749A10C48E6}" type="sibTrans" cxnId="{0B4A5C3B-60AC-417E-8F71-8CF9488BF15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7EC4DCA-303A-400C-8344-C278394C333A}">
      <dgm:prSet custT="1"/>
      <dgm:spPr>
        <a:xfrm>
          <a:off x="4331279" y="135953"/>
          <a:ext cx="1100753" cy="90821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r>
            <a: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Stabilire</a:t>
          </a:r>
          <a:r>
            <a: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</a:t>
          </a:r>
          <a:r>
            <a:rPr lang="ro-RO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e,cunostiinte</a:t>
          </a:r>
          <a:r>
            <a: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endParaRPr lang="ro-RO" sz="1100" b="1" dirty="0" smtClean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aptitudini</a:t>
          </a:r>
          <a:r>
            <a:rPr lang="en-US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conf. ESCO    </a:t>
          </a:r>
        </a:p>
      </dgm:t>
    </dgm:pt>
    <dgm:pt modelId="{B1749304-9720-4F57-A2D1-E9DA6F01E0F0}" type="parTrans" cxnId="{9BAF4ED0-40F3-440C-990C-6245F02C5A4C}">
      <dgm:prSet/>
      <dgm:spPr>
        <a:xfrm>
          <a:off x="4068042" y="442029"/>
          <a:ext cx="263237" cy="148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67" y="0"/>
              </a:lnTo>
              <a:lnTo>
                <a:pt x="145867" y="148030"/>
              </a:lnTo>
              <a:lnTo>
                <a:pt x="263237" y="14803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87BF4DD-D549-4C97-BD97-550A541CB599}" type="sibTrans" cxnId="{9BAF4ED0-40F3-440C-990C-6245F02C5A4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9727B10-8680-4E06-B348-C26B843CA84F}">
      <dgm:prSet custT="1"/>
      <dgm:spPr>
        <a:xfrm>
          <a:off x="5638274" y="0"/>
          <a:ext cx="1277828" cy="109138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</a:t>
          </a:r>
          <a:r>
            <a:rPr lang="ro-RO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Calific</a:t>
          </a:r>
          <a:r>
            <a:rPr lang="ro-RO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</a:t>
          </a:r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specializ</a:t>
          </a:r>
          <a:r>
            <a:rPr lang="ro-RO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</a:t>
          </a:r>
          <a:endParaRPr lang="en-US" sz="11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corelate</a:t>
          </a:r>
          <a:endParaRPr lang="en-US" sz="11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 </a:t>
          </a:r>
          <a:r>
            <a:rPr lang="en-US" sz="11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domeniile</a:t>
          </a:r>
          <a:r>
            <a:rPr lang="en-US" sz="11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ISCED  </a:t>
          </a:r>
        </a:p>
      </dgm:t>
    </dgm:pt>
    <dgm:pt modelId="{AFB315F0-D62D-4AC5-8803-D84ED6D003C3}" type="parTrans" cxnId="{B664D090-6D00-4495-A32E-084CC2F3B3C8}">
      <dgm:prSet/>
      <dgm:spPr>
        <a:xfrm>
          <a:off x="5432032" y="499970"/>
          <a:ext cx="206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0088"/>
              </a:moveTo>
              <a:lnTo>
                <a:pt x="88872" y="90088"/>
              </a:lnTo>
              <a:lnTo>
                <a:pt x="88872" y="45720"/>
              </a:lnTo>
              <a:lnTo>
                <a:pt x="206242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12578A6-4FBC-4D6B-8332-2AE5EDB121D7}" type="sibTrans" cxnId="{B664D090-6D00-4495-A32E-084CC2F3B3C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3BCDE62-E3AD-4281-B6F4-59397C66E6D3}">
      <dgm:prSet custT="1"/>
      <dgm:spPr>
        <a:xfrm>
          <a:off x="7150843" y="0"/>
          <a:ext cx="1173698" cy="112119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Identificare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</a:t>
          </a:r>
        </a:p>
        <a:p>
          <a:r>
            <a:rPr lang="en-US" sz="1100" b="1" dirty="0" err="1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</a:t>
          </a:r>
          <a:r>
            <a:rPr lang="ro-RO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 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vs</a:t>
          </a:r>
          <a:r>
            <a:rPr lang="ro-RO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100" b="1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en-US" sz="1100" b="1" dirty="0">
            <a:solidFill>
              <a:srgbClr val="70AD47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rez</a:t>
          </a:r>
          <a:r>
            <a:rPr lang="ro-RO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ultat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î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nv</a:t>
          </a:r>
          <a:r>
            <a:rPr lang="ro-RO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ăță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rii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EB752B6-BB6B-4D10-AEC8-97DB8F078950}" type="parTrans" cxnId="{D62CA713-70AB-4E4D-85F5-87CE96816CEB}">
      <dgm:prSet/>
      <dgm:spPr>
        <a:xfrm>
          <a:off x="6916103" y="499970"/>
          <a:ext cx="234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7369" y="45720"/>
              </a:lnTo>
              <a:lnTo>
                <a:pt x="117369" y="60624"/>
              </a:lnTo>
              <a:lnTo>
                <a:pt x="234739" y="6062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C2D9C351-C806-405D-A2F7-C47F330DD1B0}" type="sibTrans" cxnId="{D62CA713-70AB-4E4D-85F5-87CE96816CE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8D0E75A-1134-4B44-A609-7446C0B2CEA1}">
      <dgm:prSet custT="1"/>
      <dgm:spPr>
        <a:xfrm>
          <a:off x="8558146" y="86896"/>
          <a:ext cx="1738975" cy="908211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Scriere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ezultatele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nv</a:t>
          </a:r>
          <a:r>
            <a:rPr lang="ro-RO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ăță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rii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DE1E898-BA99-421B-A90B-A95D83311E0D}" type="parTrans" cxnId="{779B8DD4-CFBF-46AD-9EE3-00CA15EFB332}">
      <dgm:prSet/>
      <dgm:spPr>
        <a:xfrm>
          <a:off x="8324542" y="495282"/>
          <a:ext cx="233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313"/>
              </a:moveTo>
              <a:lnTo>
                <a:pt x="116235" y="65313"/>
              </a:lnTo>
              <a:lnTo>
                <a:pt x="116235" y="45720"/>
              </a:lnTo>
              <a:lnTo>
                <a:pt x="23360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80D77D9-C573-4A4C-B354-38A408831B35}" type="sibTrans" cxnId="{779B8DD4-CFBF-46AD-9EE3-00CA15EFB33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E230A99-A0DF-499C-950D-908B136DBC3F}" type="pres">
      <dgm:prSet presAssocID="{C7EB360E-6E26-4608-9E82-44793485F0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CADCB0-22B1-4CDF-A2B3-B70AD9DDEF36}" type="pres">
      <dgm:prSet presAssocID="{35C61020-7F43-4AD1-839C-981EA28C14D3}" presName="hierRoot1" presStyleCnt="0">
        <dgm:presLayoutVars>
          <dgm:hierBranch val="init"/>
        </dgm:presLayoutVars>
      </dgm:prSet>
      <dgm:spPr/>
    </dgm:pt>
    <dgm:pt modelId="{1A7489E5-3900-4563-984C-51C604781039}" type="pres">
      <dgm:prSet presAssocID="{35C61020-7F43-4AD1-839C-981EA28C14D3}" presName="rootComposite1" presStyleCnt="0"/>
      <dgm:spPr/>
    </dgm:pt>
    <dgm:pt modelId="{7760460D-6B6E-4CCF-AD29-A1F0AF22C6DF}" type="pres">
      <dgm:prSet presAssocID="{35C61020-7F43-4AD1-839C-981EA28C14D3}" presName="rootText1" presStyleLbl="node0" presStyleIdx="0" presStyleCnt="1" custScaleY="253706" custLinFactY="-200000" custLinFactNeighborX="1630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5BF34-53DB-46E8-AD22-63D348E5EBBE}" type="pres">
      <dgm:prSet presAssocID="{35C61020-7F43-4AD1-839C-981EA28C14D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ACBDD0-0283-4A2B-87DF-065C3B0ECD80}" type="pres">
      <dgm:prSet presAssocID="{35C61020-7F43-4AD1-839C-981EA28C14D3}" presName="hierChild2" presStyleCnt="0"/>
      <dgm:spPr/>
    </dgm:pt>
    <dgm:pt modelId="{F6FBFB8C-9ABB-4FE0-8721-3BDA1E5C8C51}" type="pres">
      <dgm:prSet presAssocID="{68FD9497-E28B-455A-B321-6F7E586BFBBF}" presName="Name64" presStyleLbl="parChTrans1D2" presStyleIdx="0" presStyleCnt="1"/>
      <dgm:spPr/>
      <dgm:t>
        <a:bodyPr/>
        <a:lstStyle/>
        <a:p>
          <a:endParaRPr lang="en-US"/>
        </a:p>
      </dgm:t>
    </dgm:pt>
    <dgm:pt modelId="{33F76713-DDB0-49B8-812F-9031942797F9}" type="pres">
      <dgm:prSet presAssocID="{4CE0B2A3-D875-4823-AA35-C1B6FA15B594}" presName="hierRoot2" presStyleCnt="0">
        <dgm:presLayoutVars>
          <dgm:hierBranch val="init"/>
        </dgm:presLayoutVars>
      </dgm:prSet>
      <dgm:spPr/>
    </dgm:pt>
    <dgm:pt modelId="{38F439D8-81B5-48A3-9735-D77AEF0F0838}" type="pres">
      <dgm:prSet presAssocID="{4CE0B2A3-D875-4823-AA35-C1B6FA15B594}" presName="rootComposite" presStyleCnt="0"/>
      <dgm:spPr/>
    </dgm:pt>
    <dgm:pt modelId="{A178DE38-3E33-4A70-82D4-2A3678E8EEA8}" type="pres">
      <dgm:prSet presAssocID="{4CE0B2A3-D875-4823-AA35-C1B6FA15B594}" presName="rootText" presStyleLbl="node2" presStyleIdx="0" presStyleCnt="1" custScaleY="253706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BE298-5D80-4153-921F-D3B7284B1A8C}" type="pres">
      <dgm:prSet presAssocID="{4CE0B2A3-D875-4823-AA35-C1B6FA15B594}" presName="rootConnector" presStyleLbl="node2" presStyleIdx="0" presStyleCnt="1"/>
      <dgm:spPr/>
      <dgm:t>
        <a:bodyPr/>
        <a:lstStyle/>
        <a:p>
          <a:endParaRPr lang="en-US"/>
        </a:p>
      </dgm:t>
    </dgm:pt>
    <dgm:pt modelId="{834CFE55-8354-4DBC-9335-59C32E148C07}" type="pres">
      <dgm:prSet presAssocID="{4CE0B2A3-D875-4823-AA35-C1B6FA15B594}" presName="hierChild4" presStyleCnt="0"/>
      <dgm:spPr/>
    </dgm:pt>
    <dgm:pt modelId="{3ABD7501-2ECD-4899-B5B2-8130E4202B96}" type="pres">
      <dgm:prSet presAssocID="{CF86A663-D07A-4836-A8B9-228F5604C4B2}" presName="Name64" presStyleLbl="parChTrans1D3" presStyleIdx="0" presStyleCnt="1"/>
      <dgm:spPr/>
      <dgm:t>
        <a:bodyPr/>
        <a:lstStyle/>
        <a:p>
          <a:endParaRPr lang="en-US"/>
        </a:p>
      </dgm:t>
    </dgm:pt>
    <dgm:pt modelId="{D68AB308-D364-49AC-8D45-5D2E8AD3C345}" type="pres">
      <dgm:prSet presAssocID="{F90D7533-5837-4419-8825-2F600CEC744B}" presName="hierRoot2" presStyleCnt="0">
        <dgm:presLayoutVars>
          <dgm:hierBranch val="init"/>
        </dgm:presLayoutVars>
      </dgm:prSet>
      <dgm:spPr/>
    </dgm:pt>
    <dgm:pt modelId="{EB6C36E1-043A-4683-826E-43B5504AB5DD}" type="pres">
      <dgm:prSet presAssocID="{F90D7533-5837-4419-8825-2F600CEC744B}" presName="rootComposite" presStyleCnt="0"/>
      <dgm:spPr/>
    </dgm:pt>
    <dgm:pt modelId="{26FEB509-8A50-4D78-94F3-6EA8296471DA}" type="pres">
      <dgm:prSet presAssocID="{F90D7533-5837-4419-8825-2F600CEC744B}" presName="rootText" presStyleLbl="node3" presStyleIdx="0" presStyleCnt="1" custScaleX="76120" custScaleY="256919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BEB18-9632-49B1-B65E-2B9C35499E7E}" type="pres">
      <dgm:prSet presAssocID="{F90D7533-5837-4419-8825-2F600CEC744B}" presName="rootConnector" presStyleLbl="node3" presStyleIdx="0" presStyleCnt="1"/>
      <dgm:spPr/>
      <dgm:t>
        <a:bodyPr/>
        <a:lstStyle/>
        <a:p>
          <a:endParaRPr lang="en-US"/>
        </a:p>
      </dgm:t>
    </dgm:pt>
    <dgm:pt modelId="{6742868D-2DC2-4EA4-97AB-73EAA219AB6E}" type="pres">
      <dgm:prSet presAssocID="{F90D7533-5837-4419-8825-2F600CEC744B}" presName="hierChild4" presStyleCnt="0"/>
      <dgm:spPr/>
    </dgm:pt>
    <dgm:pt modelId="{003B7467-499A-458F-A4C9-F944B4413339}" type="pres">
      <dgm:prSet presAssocID="{B1749304-9720-4F57-A2D1-E9DA6F01E0F0}" presName="Name64" presStyleLbl="parChTrans1D4" presStyleIdx="0" presStyleCnt="4"/>
      <dgm:spPr/>
      <dgm:t>
        <a:bodyPr/>
        <a:lstStyle/>
        <a:p>
          <a:endParaRPr lang="en-US"/>
        </a:p>
      </dgm:t>
    </dgm:pt>
    <dgm:pt modelId="{6CC47EFC-9A46-4099-9F5E-74DD6174D37A}" type="pres">
      <dgm:prSet presAssocID="{87EC4DCA-303A-400C-8344-C278394C333A}" presName="hierRoot2" presStyleCnt="0">
        <dgm:presLayoutVars>
          <dgm:hierBranch val="init"/>
        </dgm:presLayoutVars>
      </dgm:prSet>
      <dgm:spPr/>
    </dgm:pt>
    <dgm:pt modelId="{3C0E31D5-7E29-4143-88CE-32E0F44712A9}" type="pres">
      <dgm:prSet presAssocID="{87EC4DCA-303A-400C-8344-C278394C333A}" presName="rootComposite" presStyleCnt="0"/>
      <dgm:spPr/>
    </dgm:pt>
    <dgm:pt modelId="{EE0B7135-4220-4673-9C39-8EA4F4C29E97}" type="pres">
      <dgm:prSet presAssocID="{87EC4DCA-303A-400C-8344-C278394C333A}" presName="rootText" presStyleLbl="node4" presStyleIdx="0" presStyleCnt="4" custScaleX="131223" custScaleY="274496" custLinFactY="-14933" custLinFactNeighborX="482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6D6C0-B409-4CB9-9EFA-3CA5C5DDAC53}" type="pres">
      <dgm:prSet presAssocID="{87EC4DCA-303A-400C-8344-C278394C333A}" presName="rootConnector" presStyleLbl="node4" presStyleIdx="0" presStyleCnt="4"/>
      <dgm:spPr/>
      <dgm:t>
        <a:bodyPr/>
        <a:lstStyle/>
        <a:p>
          <a:endParaRPr lang="en-US"/>
        </a:p>
      </dgm:t>
    </dgm:pt>
    <dgm:pt modelId="{8EBF819A-685A-43C3-934E-93F14FA45682}" type="pres">
      <dgm:prSet presAssocID="{87EC4DCA-303A-400C-8344-C278394C333A}" presName="hierChild4" presStyleCnt="0"/>
      <dgm:spPr/>
    </dgm:pt>
    <dgm:pt modelId="{F9CF2AEE-364D-4299-9563-20ACA3F18341}" type="pres">
      <dgm:prSet presAssocID="{AFB315F0-D62D-4AC5-8803-D84ED6D003C3}" presName="Name64" presStyleLbl="parChTrans1D4" presStyleIdx="1" presStyleCnt="4"/>
      <dgm:spPr/>
      <dgm:t>
        <a:bodyPr/>
        <a:lstStyle/>
        <a:p>
          <a:endParaRPr lang="en-US"/>
        </a:p>
      </dgm:t>
    </dgm:pt>
    <dgm:pt modelId="{D6351743-5196-4127-90C0-E94E628B00B5}" type="pres">
      <dgm:prSet presAssocID="{59727B10-8680-4E06-B348-C26B843CA84F}" presName="hierRoot2" presStyleCnt="0">
        <dgm:presLayoutVars>
          <dgm:hierBranch val="init"/>
        </dgm:presLayoutVars>
      </dgm:prSet>
      <dgm:spPr/>
    </dgm:pt>
    <dgm:pt modelId="{1C258DB3-188B-4722-9892-23CAD5DDB6AE}" type="pres">
      <dgm:prSet presAssocID="{59727B10-8680-4E06-B348-C26B843CA84F}" presName="rootComposite" presStyleCnt="0"/>
      <dgm:spPr/>
    </dgm:pt>
    <dgm:pt modelId="{3D8A6EFA-7104-49F8-91C9-4D79DC88A57B}" type="pres">
      <dgm:prSet presAssocID="{59727B10-8680-4E06-B348-C26B843CA84F}" presName="rootText" presStyleLbl="node4" presStyleIdx="1" presStyleCnt="4" custScaleX="128494" custScaleY="260134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B9601-C61B-4CD8-9B50-EB6E9D3359D3}" type="pres">
      <dgm:prSet presAssocID="{59727B10-8680-4E06-B348-C26B843CA84F}" presName="rootConnector" presStyleLbl="node4" presStyleIdx="1" presStyleCnt="4"/>
      <dgm:spPr/>
      <dgm:t>
        <a:bodyPr/>
        <a:lstStyle/>
        <a:p>
          <a:endParaRPr lang="en-US"/>
        </a:p>
      </dgm:t>
    </dgm:pt>
    <dgm:pt modelId="{DEBFFE24-8F54-4AA6-9717-A8047B54EE1B}" type="pres">
      <dgm:prSet presAssocID="{59727B10-8680-4E06-B348-C26B843CA84F}" presName="hierChild4" presStyleCnt="0"/>
      <dgm:spPr/>
    </dgm:pt>
    <dgm:pt modelId="{0F7FAB3C-8037-438B-938C-1D19799C5054}" type="pres">
      <dgm:prSet presAssocID="{8EB752B6-BB6B-4D10-AEC8-97DB8F078950}" presName="Name64" presStyleLbl="parChTrans1D4" presStyleIdx="2" presStyleCnt="4"/>
      <dgm:spPr/>
      <dgm:t>
        <a:bodyPr/>
        <a:lstStyle/>
        <a:p>
          <a:endParaRPr lang="en-US"/>
        </a:p>
      </dgm:t>
    </dgm:pt>
    <dgm:pt modelId="{17C16DDC-F021-4F48-943F-B20B7C7DA3D0}" type="pres">
      <dgm:prSet presAssocID="{13BCDE62-E3AD-4281-B6F4-59397C66E6D3}" presName="hierRoot2" presStyleCnt="0">
        <dgm:presLayoutVars>
          <dgm:hierBranch val="init"/>
        </dgm:presLayoutVars>
      </dgm:prSet>
      <dgm:spPr/>
    </dgm:pt>
    <dgm:pt modelId="{D053AA78-B561-4105-B42C-298BA06DF75F}" type="pres">
      <dgm:prSet presAssocID="{13BCDE62-E3AD-4281-B6F4-59397C66E6D3}" presName="rootComposite" presStyleCnt="0"/>
      <dgm:spPr/>
    </dgm:pt>
    <dgm:pt modelId="{802988CD-36C6-4743-A62B-4357C434A1C6}" type="pres">
      <dgm:prSet presAssocID="{13BCDE62-E3AD-4281-B6F4-59397C66E6D3}" presName="rootText" presStyleLbl="node4" presStyleIdx="2" presStyleCnt="4" custScaleY="272270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8F4F2-000A-40B3-B09D-7F19CEDE0CEA}" type="pres">
      <dgm:prSet presAssocID="{13BCDE62-E3AD-4281-B6F4-59397C66E6D3}" presName="rootConnector" presStyleLbl="node4" presStyleIdx="2" presStyleCnt="4"/>
      <dgm:spPr/>
      <dgm:t>
        <a:bodyPr/>
        <a:lstStyle/>
        <a:p>
          <a:endParaRPr lang="en-US"/>
        </a:p>
      </dgm:t>
    </dgm:pt>
    <dgm:pt modelId="{66CAC3F5-2A1C-4F94-8A8A-E149FF760A04}" type="pres">
      <dgm:prSet presAssocID="{13BCDE62-E3AD-4281-B6F4-59397C66E6D3}" presName="hierChild4" presStyleCnt="0"/>
      <dgm:spPr/>
    </dgm:pt>
    <dgm:pt modelId="{555C052C-7CEA-4138-B4AA-6615B10C82D5}" type="pres">
      <dgm:prSet presAssocID="{6DE1E898-BA99-421B-A90B-A95D83311E0D}" presName="Name64" presStyleLbl="parChTrans1D4" presStyleIdx="3" presStyleCnt="4"/>
      <dgm:spPr/>
      <dgm:t>
        <a:bodyPr/>
        <a:lstStyle/>
        <a:p>
          <a:endParaRPr lang="en-US"/>
        </a:p>
      </dgm:t>
    </dgm:pt>
    <dgm:pt modelId="{8D4B0268-163D-4D64-9D6F-1ABC4F4FA53B}" type="pres">
      <dgm:prSet presAssocID="{08D0E75A-1134-4B44-A609-7446C0B2CEA1}" presName="hierRoot2" presStyleCnt="0">
        <dgm:presLayoutVars>
          <dgm:hierBranch val="init"/>
        </dgm:presLayoutVars>
      </dgm:prSet>
      <dgm:spPr/>
    </dgm:pt>
    <dgm:pt modelId="{451ACC3F-CBF8-4C88-BD5E-F61DBA797ECD}" type="pres">
      <dgm:prSet presAssocID="{08D0E75A-1134-4B44-A609-7446C0B2CEA1}" presName="rootComposite" presStyleCnt="0"/>
      <dgm:spPr/>
    </dgm:pt>
    <dgm:pt modelId="{6AB96D44-B461-4404-833D-D4B85E2E3E08}" type="pres">
      <dgm:prSet presAssocID="{08D0E75A-1134-4B44-A609-7446C0B2CEA1}" presName="rootText" presStyleLbl="node4" presStyleIdx="3" presStyleCnt="4" custScaleX="74916" custScaleY="281476" custLinFactY="-20834" custLinFactNeighborX="36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640EB-65AA-4A0A-96BB-4BD96B96E2AF}" type="pres">
      <dgm:prSet presAssocID="{08D0E75A-1134-4B44-A609-7446C0B2CEA1}" presName="rootConnector" presStyleLbl="node4" presStyleIdx="3" presStyleCnt="4"/>
      <dgm:spPr/>
      <dgm:t>
        <a:bodyPr/>
        <a:lstStyle/>
        <a:p>
          <a:endParaRPr lang="en-US"/>
        </a:p>
      </dgm:t>
    </dgm:pt>
    <dgm:pt modelId="{223ACEF4-9B32-442C-AEA8-7844E7BBDC85}" type="pres">
      <dgm:prSet presAssocID="{08D0E75A-1134-4B44-A609-7446C0B2CEA1}" presName="hierChild4" presStyleCnt="0"/>
      <dgm:spPr/>
    </dgm:pt>
    <dgm:pt modelId="{6DC361CA-15B6-4C88-B718-68AFA5870DE1}" type="pres">
      <dgm:prSet presAssocID="{08D0E75A-1134-4B44-A609-7446C0B2CEA1}" presName="hierChild5" presStyleCnt="0"/>
      <dgm:spPr/>
    </dgm:pt>
    <dgm:pt modelId="{CB9C319A-A9E8-4760-852A-B91A04F25D22}" type="pres">
      <dgm:prSet presAssocID="{13BCDE62-E3AD-4281-B6F4-59397C66E6D3}" presName="hierChild5" presStyleCnt="0"/>
      <dgm:spPr/>
    </dgm:pt>
    <dgm:pt modelId="{35E41FC4-6BB3-49DB-9032-724E750F6CB3}" type="pres">
      <dgm:prSet presAssocID="{59727B10-8680-4E06-B348-C26B843CA84F}" presName="hierChild5" presStyleCnt="0"/>
      <dgm:spPr/>
    </dgm:pt>
    <dgm:pt modelId="{537653D3-53C0-437E-851F-C9026322899F}" type="pres">
      <dgm:prSet presAssocID="{87EC4DCA-303A-400C-8344-C278394C333A}" presName="hierChild5" presStyleCnt="0"/>
      <dgm:spPr/>
    </dgm:pt>
    <dgm:pt modelId="{3192CACE-F28C-431C-8508-F6B2DA6FB1AA}" type="pres">
      <dgm:prSet presAssocID="{F90D7533-5837-4419-8825-2F600CEC744B}" presName="hierChild5" presStyleCnt="0"/>
      <dgm:spPr/>
    </dgm:pt>
    <dgm:pt modelId="{1676A4B7-3D97-49BA-A4D0-7A5994AD7320}" type="pres">
      <dgm:prSet presAssocID="{4CE0B2A3-D875-4823-AA35-C1B6FA15B594}" presName="hierChild5" presStyleCnt="0"/>
      <dgm:spPr/>
    </dgm:pt>
    <dgm:pt modelId="{A0D0E78E-FF9A-4C94-AA29-C97FB501CC2C}" type="pres">
      <dgm:prSet presAssocID="{35C61020-7F43-4AD1-839C-981EA28C14D3}" presName="hierChild3" presStyleCnt="0"/>
      <dgm:spPr/>
    </dgm:pt>
  </dgm:ptLst>
  <dgm:cxnLst>
    <dgm:cxn modelId="{15AA5F9C-C28E-4B19-BD4C-CA74B05735F6}" type="presOf" srcId="{4CE0B2A3-D875-4823-AA35-C1B6FA15B594}" destId="{A178DE38-3E33-4A70-82D4-2A3678E8EEA8}" srcOrd="0" destOrd="0" presId="urn:microsoft.com/office/officeart/2009/3/layout/HorizontalOrganizationChart"/>
    <dgm:cxn modelId="{57853C77-D819-4793-B8E8-C6F24B8358C1}" type="presOf" srcId="{13BCDE62-E3AD-4281-B6F4-59397C66E6D3}" destId="{BC08F4F2-000A-40B3-B09D-7F19CEDE0CEA}" srcOrd="1" destOrd="0" presId="urn:microsoft.com/office/officeart/2009/3/layout/HorizontalOrganizationChart"/>
    <dgm:cxn modelId="{5CE3A513-9FE4-48CB-A2A8-55AF850DCFEC}" type="presOf" srcId="{6DE1E898-BA99-421B-A90B-A95D83311E0D}" destId="{555C052C-7CEA-4138-B4AA-6615B10C82D5}" srcOrd="0" destOrd="0" presId="urn:microsoft.com/office/officeart/2009/3/layout/HorizontalOrganizationChart"/>
    <dgm:cxn modelId="{D62CA713-70AB-4E4D-85F5-87CE96816CEB}" srcId="{59727B10-8680-4E06-B348-C26B843CA84F}" destId="{13BCDE62-E3AD-4281-B6F4-59397C66E6D3}" srcOrd="0" destOrd="0" parTransId="{8EB752B6-BB6B-4D10-AEC8-97DB8F078950}" sibTransId="{C2D9C351-C806-405D-A2F7-C47F330DD1B0}"/>
    <dgm:cxn modelId="{0B4A5C3B-60AC-417E-8F71-8CF9488BF150}" srcId="{4CE0B2A3-D875-4823-AA35-C1B6FA15B594}" destId="{F90D7533-5837-4419-8825-2F600CEC744B}" srcOrd="0" destOrd="0" parTransId="{CF86A663-D07A-4836-A8B9-228F5604C4B2}" sibTransId="{3536C6D4-38A7-4897-9547-2749A10C48E6}"/>
    <dgm:cxn modelId="{8DFCB8A2-E64E-4197-9126-2D7F3A734B00}" type="presOf" srcId="{F90D7533-5837-4419-8825-2F600CEC744B}" destId="{A51BEB18-9632-49B1-B65E-2B9C35499E7E}" srcOrd="1" destOrd="0" presId="urn:microsoft.com/office/officeart/2009/3/layout/HorizontalOrganizationChart"/>
    <dgm:cxn modelId="{F2A6E6BE-517C-4893-85FE-AF32CA4808BB}" type="presOf" srcId="{59727B10-8680-4E06-B348-C26B843CA84F}" destId="{3D8A6EFA-7104-49F8-91C9-4D79DC88A57B}" srcOrd="0" destOrd="0" presId="urn:microsoft.com/office/officeart/2009/3/layout/HorizontalOrganizationChart"/>
    <dgm:cxn modelId="{911BB103-E77C-4C49-9779-C374B219E02F}" type="presOf" srcId="{35C61020-7F43-4AD1-839C-981EA28C14D3}" destId="{7760460D-6B6E-4CCF-AD29-A1F0AF22C6DF}" srcOrd="0" destOrd="0" presId="urn:microsoft.com/office/officeart/2009/3/layout/HorizontalOrganizationChart"/>
    <dgm:cxn modelId="{A07EDA4D-2760-4557-B21F-EB79086A6BD7}" type="presOf" srcId="{F90D7533-5837-4419-8825-2F600CEC744B}" destId="{26FEB509-8A50-4D78-94F3-6EA8296471DA}" srcOrd="0" destOrd="0" presId="urn:microsoft.com/office/officeart/2009/3/layout/HorizontalOrganizationChart"/>
    <dgm:cxn modelId="{9BAF4ED0-40F3-440C-990C-6245F02C5A4C}" srcId="{F90D7533-5837-4419-8825-2F600CEC744B}" destId="{87EC4DCA-303A-400C-8344-C278394C333A}" srcOrd="0" destOrd="0" parTransId="{B1749304-9720-4F57-A2D1-E9DA6F01E0F0}" sibTransId="{487BF4DD-D549-4C97-BD97-550A541CB599}"/>
    <dgm:cxn modelId="{DDB06D7D-C3F0-4D49-94AD-4F36927189C6}" type="presOf" srcId="{59727B10-8680-4E06-B348-C26B843CA84F}" destId="{39BB9601-C61B-4CD8-9B50-EB6E9D3359D3}" srcOrd="1" destOrd="0" presId="urn:microsoft.com/office/officeart/2009/3/layout/HorizontalOrganizationChart"/>
    <dgm:cxn modelId="{B664D090-6D00-4495-A32E-084CC2F3B3C8}" srcId="{87EC4DCA-303A-400C-8344-C278394C333A}" destId="{59727B10-8680-4E06-B348-C26B843CA84F}" srcOrd="0" destOrd="0" parTransId="{AFB315F0-D62D-4AC5-8803-D84ED6D003C3}" sibTransId="{A12578A6-4FBC-4D6B-8332-2AE5EDB121D7}"/>
    <dgm:cxn modelId="{90CB3D44-F6F8-47E8-9CC9-098F09346232}" type="presOf" srcId="{8EB752B6-BB6B-4D10-AEC8-97DB8F078950}" destId="{0F7FAB3C-8037-438B-938C-1D19799C5054}" srcOrd="0" destOrd="0" presId="urn:microsoft.com/office/officeart/2009/3/layout/HorizontalOrganizationChart"/>
    <dgm:cxn modelId="{3741BDE2-3FA3-4148-BBA4-25D51AB5D98F}" type="presOf" srcId="{68FD9497-E28B-455A-B321-6F7E586BFBBF}" destId="{F6FBFB8C-9ABB-4FE0-8721-3BDA1E5C8C51}" srcOrd="0" destOrd="0" presId="urn:microsoft.com/office/officeart/2009/3/layout/HorizontalOrganizationChart"/>
    <dgm:cxn modelId="{E0215353-65E8-4125-A9CB-05E0B31B02F0}" type="presOf" srcId="{AFB315F0-D62D-4AC5-8803-D84ED6D003C3}" destId="{F9CF2AEE-364D-4299-9563-20ACA3F18341}" srcOrd="0" destOrd="0" presId="urn:microsoft.com/office/officeart/2009/3/layout/HorizontalOrganizationChart"/>
    <dgm:cxn modelId="{779B8DD4-CFBF-46AD-9EE3-00CA15EFB332}" srcId="{13BCDE62-E3AD-4281-B6F4-59397C66E6D3}" destId="{08D0E75A-1134-4B44-A609-7446C0B2CEA1}" srcOrd="0" destOrd="0" parTransId="{6DE1E898-BA99-421B-A90B-A95D83311E0D}" sibTransId="{680D77D9-C573-4A4C-B354-38A408831B35}"/>
    <dgm:cxn modelId="{35EA1772-C3CC-4EBA-9721-D745F0A68363}" srcId="{35C61020-7F43-4AD1-839C-981EA28C14D3}" destId="{4CE0B2A3-D875-4823-AA35-C1B6FA15B594}" srcOrd="0" destOrd="0" parTransId="{68FD9497-E28B-455A-B321-6F7E586BFBBF}" sibTransId="{88148D76-0E08-43B5-9CBC-9BBCB644F09D}"/>
    <dgm:cxn modelId="{EDC4804D-727A-4A62-8029-8909CA07C8D4}" srcId="{C7EB360E-6E26-4608-9E82-44793485F041}" destId="{35C61020-7F43-4AD1-839C-981EA28C14D3}" srcOrd="0" destOrd="0" parTransId="{A596722F-B159-428B-9D49-C281C4DA9182}" sibTransId="{F5BEED42-312C-4A8B-A22C-C8AF96C1C8D6}"/>
    <dgm:cxn modelId="{C4209F7F-94FC-4EE0-BEEC-DB65726B8323}" type="presOf" srcId="{B1749304-9720-4F57-A2D1-E9DA6F01E0F0}" destId="{003B7467-499A-458F-A4C9-F944B4413339}" srcOrd="0" destOrd="0" presId="urn:microsoft.com/office/officeart/2009/3/layout/HorizontalOrganizationChart"/>
    <dgm:cxn modelId="{86AA4F04-2BD3-4CD2-96A6-38E57CF76024}" type="presOf" srcId="{4CE0B2A3-D875-4823-AA35-C1B6FA15B594}" destId="{4D6BE298-5D80-4153-921F-D3B7284B1A8C}" srcOrd="1" destOrd="0" presId="urn:microsoft.com/office/officeart/2009/3/layout/HorizontalOrganizationChart"/>
    <dgm:cxn modelId="{1A33338A-64C6-456B-B3C8-190CED61E5C7}" type="presOf" srcId="{08D0E75A-1134-4B44-A609-7446C0B2CEA1}" destId="{7EB640EB-65AA-4A0A-96BB-4BD96B96E2AF}" srcOrd="1" destOrd="0" presId="urn:microsoft.com/office/officeart/2009/3/layout/HorizontalOrganizationChart"/>
    <dgm:cxn modelId="{41C4F907-FBAF-48D7-BA9D-C988004B90E5}" type="presOf" srcId="{35C61020-7F43-4AD1-839C-981EA28C14D3}" destId="{9845BF34-53DB-46E8-AD22-63D348E5EBBE}" srcOrd="1" destOrd="0" presId="urn:microsoft.com/office/officeart/2009/3/layout/HorizontalOrganizationChart"/>
    <dgm:cxn modelId="{B4BE96A8-BD86-4AC6-8F8C-586932723A8C}" type="presOf" srcId="{08D0E75A-1134-4B44-A609-7446C0B2CEA1}" destId="{6AB96D44-B461-4404-833D-D4B85E2E3E08}" srcOrd="0" destOrd="0" presId="urn:microsoft.com/office/officeart/2009/3/layout/HorizontalOrganizationChart"/>
    <dgm:cxn modelId="{D4C70CED-78D9-493C-8283-DE1F007A53E8}" type="presOf" srcId="{87EC4DCA-303A-400C-8344-C278394C333A}" destId="{3396D6C0-B409-4CB9-9EFA-3CA5C5DDAC53}" srcOrd="1" destOrd="0" presId="urn:microsoft.com/office/officeart/2009/3/layout/HorizontalOrganizationChart"/>
    <dgm:cxn modelId="{0CD8E0D5-D021-4424-8AD5-B4F9683C978A}" type="presOf" srcId="{C7EB360E-6E26-4608-9E82-44793485F041}" destId="{5E230A99-A0DF-499C-950D-908B136DBC3F}" srcOrd="0" destOrd="0" presId="urn:microsoft.com/office/officeart/2009/3/layout/HorizontalOrganizationChart"/>
    <dgm:cxn modelId="{606CEFDF-2E44-40DC-8F7B-566F47771AFC}" type="presOf" srcId="{CF86A663-D07A-4836-A8B9-228F5604C4B2}" destId="{3ABD7501-2ECD-4899-B5B2-8130E4202B96}" srcOrd="0" destOrd="0" presId="urn:microsoft.com/office/officeart/2009/3/layout/HorizontalOrganizationChart"/>
    <dgm:cxn modelId="{F427F670-EFEA-4ECF-AE10-C9B64FABAB50}" type="presOf" srcId="{87EC4DCA-303A-400C-8344-C278394C333A}" destId="{EE0B7135-4220-4673-9C39-8EA4F4C29E97}" srcOrd="0" destOrd="0" presId="urn:microsoft.com/office/officeart/2009/3/layout/HorizontalOrganizationChart"/>
    <dgm:cxn modelId="{A31A2ABC-FDFE-4070-9256-2C1F561B91D1}" type="presOf" srcId="{13BCDE62-E3AD-4281-B6F4-59397C66E6D3}" destId="{802988CD-36C6-4743-A62B-4357C434A1C6}" srcOrd="0" destOrd="0" presId="urn:microsoft.com/office/officeart/2009/3/layout/HorizontalOrganizationChart"/>
    <dgm:cxn modelId="{F78F8733-5093-4614-A0F0-CF291FA70BB8}" type="presParOf" srcId="{5E230A99-A0DF-499C-950D-908B136DBC3F}" destId="{FBCADCB0-22B1-4CDF-A2B3-B70AD9DDEF36}" srcOrd="0" destOrd="0" presId="urn:microsoft.com/office/officeart/2009/3/layout/HorizontalOrganizationChart"/>
    <dgm:cxn modelId="{7A29C1B5-C828-43F2-9783-EA9C76C60127}" type="presParOf" srcId="{FBCADCB0-22B1-4CDF-A2B3-B70AD9DDEF36}" destId="{1A7489E5-3900-4563-984C-51C604781039}" srcOrd="0" destOrd="0" presId="urn:microsoft.com/office/officeart/2009/3/layout/HorizontalOrganizationChart"/>
    <dgm:cxn modelId="{CBEDB89E-06F9-4CB6-BBF8-AEE4684D35F9}" type="presParOf" srcId="{1A7489E5-3900-4563-984C-51C604781039}" destId="{7760460D-6B6E-4CCF-AD29-A1F0AF22C6DF}" srcOrd="0" destOrd="0" presId="urn:microsoft.com/office/officeart/2009/3/layout/HorizontalOrganizationChart"/>
    <dgm:cxn modelId="{665F2502-89F1-47F9-8EC9-4F07A0B0A6BE}" type="presParOf" srcId="{1A7489E5-3900-4563-984C-51C604781039}" destId="{9845BF34-53DB-46E8-AD22-63D348E5EBBE}" srcOrd="1" destOrd="0" presId="urn:microsoft.com/office/officeart/2009/3/layout/HorizontalOrganizationChart"/>
    <dgm:cxn modelId="{6C55404B-A04C-4789-B615-BBC25D48AEFD}" type="presParOf" srcId="{FBCADCB0-22B1-4CDF-A2B3-B70AD9DDEF36}" destId="{4DACBDD0-0283-4A2B-87DF-065C3B0ECD80}" srcOrd="1" destOrd="0" presId="urn:microsoft.com/office/officeart/2009/3/layout/HorizontalOrganizationChart"/>
    <dgm:cxn modelId="{FD0B45EF-0214-4BFA-938A-63CC6AAE5F3C}" type="presParOf" srcId="{4DACBDD0-0283-4A2B-87DF-065C3B0ECD80}" destId="{F6FBFB8C-9ABB-4FE0-8721-3BDA1E5C8C51}" srcOrd="0" destOrd="0" presId="urn:microsoft.com/office/officeart/2009/3/layout/HorizontalOrganizationChart"/>
    <dgm:cxn modelId="{738D6696-AAA6-4586-A573-0772C906499F}" type="presParOf" srcId="{4DACBDD0-0283-4A2B-87DF-065C3B0ECD80}" destId="{33F76713-DDB0-49B8-812F-9031942797F9}" srcOrd="1" destOrd="0" presId="urn:microsoft.com/office/officeart/2009/3/layout/HorizontalOrganizationChart"/>
    <dgm:cxn modelId="{CCA8005B-99E7-45E5-8FF9-89FA3150DC10}" type="presParOf" srcId="{33F76713-DDB0-49B8-812F-9031942797F9}" destId="{38F439D8-81B5-48A3-9735-D77AEF0F0838}" srcOrd="0" destOrd="0" presId="urn:microsoft.com/office/officeart/2009/3/layout/HorizontalOrganizationChart"/>
    <dgm:cxn modelId="{9DD92590-AFF1-465B-AC9A-290FF2FE9AB4}" type="presParOf" srcId="{38F439D8-81B5-48A3-9735-D77AEF0F0838}" destId="{A178DE38-3E33-4A70-82D4-2A3678E8EEA8}" srcOrd="0" destOrd="0" presId="urn:microsoft.com/office/officeart/2009/3/layout/HorizontalOrganizationChart"/>
    <dgm:cxn modelId="{3B46EEB8-CBF5-4833-B9DD-BD4F99FAF576}" type="presParOf" srcId="{38F439D8-81B5-48A3-9735-D77AEF0F0838}" destId="{4D6BE298-5D80-4153-921F-D3B7284B1A8C}" srcOrd="1" destOrd="0" presId="urn:microsoft.com/office/officeart/2009/3/layout/HorizontalOrganizationChart"/>
    <dgm:cxn modelId="{C06B1F77-C8B4-4157-BD67-33C9A27F821F}" type="presParOf" srcId="{33F76713-DDB0-49B8-812F-9031942797F9}" destId="{834CFE55-8354-4DBC-9335-59C32E148C07}" srcOrd="1" destOrd="0" presId="urn:microsoft.com/office/officeart/2009/3/layout/HorizontalOrganizationChart"/>
    <dgm:cxn modelId="{72BA9FB8-C7A5-4178-822F-BEBF1E79A426}" type="presParOf" srcId="{834CFE55-8354-4DBC-9335-59C32E148C07}" destId="{3ABD7501-2ECD-4899-B5B2-8130E4202B96}" srcOrd="0" destOrd="0" presId="urn:microsoft.com/office/officeart/2009/3/layout/HorizontalOrganizationChart"/>
    <dgm:cxn modelId="{3D95229D-447D-48BF-80D7-F470835CF3F0}" type="presParOf" srcId="{834CFE55-8354-4DBC-9335-59C32E148C07}" destId="{D68AB308-D364-49AC-8D45-5D2E8AD3C345}" srcOrd="1" destOrd="0" presId="urn:microsoft.com/office/officeart/2009/3/layout/HorizontalOrganizationChart"/>
    <dgm:cxn modelId="{DD39BA3A-0DDD-451E-8A96-13DB916ECF3C}" type="presParOf" srcId="{D68AB308-D364-49AC-8D45-5D2E8AD3C345}" destId="{EB6C36E1-043A-4683-826E-43B5504AB5DD}" srcOrd="0" destOrd="0" presId="urn:microsoft.com/office/officeart/2009/3/layout/HorizontalOrganizationChart"/>
    <dgm:cxn modelId="{1A5D9EB5-37FE-41DE-8164-D855FC201A93}" type="presParOf" srcId="{EB6C36E1-043A-4683-826E-43B5504AB5DD}" destId="{26FEB509-8A50-4D78-94F3-6EA8296471DA}" srcOrd="0" destOrd="0" presId="urn:microsoft.com/office/officeart/2009/3/layout/HorizontalOrganizationChart"/>
    <dgm:cxn modelId="{50797A97-0A7D-43BE-BF80-84924FB62746}" type="presParOf" srcId="{EB6C36E1-043A-4683-826E-43B5504AB5DD}" destId="{A51BEB18-9632-49B1-B65E-2B9C35499E7E}" srcOrd="1" destOrd="0" presId="urn:microsoft.com/office/officeart/2009/3/layout/HorizontalOrganizationChart"/>
    <dgm:cxn modelId="{7B3478E2-5BD7-4754-9B7B-AA4F3C87A11D}" type="presParOf" srcId="{D68AB308-D364-49AC-8D45-5D2E8AD3C345}" destId="{6742868D-2DC2-4EA4-97AB-73EAA219AB6E}" srcOrd="1" destOrd="0" presId="urn:microsoft.com/office/officeart/2009/3/layout/HorizontalOrganizationChart"/>
    <dgm:cxn modelId="{37BDC539-B88B-4535-B762-24E90ABCBC22}" type="presParOf" srcId="{6742868D-2DC2-4EA4-97AB-73EAA219AB6E}" destId="{003B7467-499A-458F-A4C9-F944B4413339}" srcOrd="0" destOrd="0" presId="urn:microsoft.com/office/officeart/2009/3/layout/HorizontalOrganizationChart"/>
    <dgm:cxn modelId="{14E15F3F-8C31-4A1B-8681-28748D34F65A}" type="presParOf" srcId="{6742868D-2DC2-4EA4-97AB-73EAA219AB6E}" destId="{6CC47EFC-9A46-4099-9F5E-74DD6174D37A}" srcOrd="1" destOrd="0" presId="urn:microsoft.com/office/officeart/2009/3/layout/HorizontalOrganizationChart"/>
    <dgm:cxn modelId="{F227CBCF-D315-482E-8344-5C1DCD8532CC}" type="presParOf" srcId="{6CC47EFC-9A46-4099-9F5E-74DD6174D37A}" destId="{3C0E31D5-7E29-4143-88CE-32E0F44712A9}" srcOrd="0" destOrd="0" presId="urn:microsoft.com/office/officeart/2009/3/layout/HorizontalOrganizationChart"/>
    <dgm:cxn modelId="{E4C0330D-D39A-4891-BA2E-0BAA747800A2}" type="presParOf" srcId="{3C0E31D5-7E29-4143-88CE-32E0F44712A9}" destId="{EE0B7135-4220-4673-9C39-8EA4F4C29E97}" srcOrd="0" destOrd="0" presId="urn:microsoft.com/office/officeart/2009/3/layout/HorizontalOrganizationChart"/>
    <dgm:cxn modelId="{50991C4B-6FAA-499F-B0B9-FB9E8227C2F1}" type="presParOf" srcId="{3C0E31D5-7E29-4143-88CE-32E0F44712A9}" destId="{3396D6C0-B409-4CB9-9EFA-3CA5C5DDAC53}" srcOrd="1" destOrd="0" presId="urn:microsoft.com/office/officeart/2009/3/layout/HorizontalOrganizationChart"/>
    <dgm:cxn modelId="{5DB83385-BFCF-4F03-831F-8BD3490336D0}" type="presParOf" srcId="{6CC47EFC-9A46-4099-9F5E-74DD6174D37A}" destId="{8EBF819A-685A-43C3-934E-93F14FA45682}" srcOrd="1" destOrd="0" presId="urn:microsoft.com/office/officeart/2009/3/layout/HorizontalOrganizationChart"/>
    <dgm:cxn modelId="{797E61B7-1637-45B6-A9F4-5C1FF9CCB406}" type="presParOf" srcId="{8EBF819A-685A-43C3-934E-93F14FA45682}" destId="{F9CF2AEE-364D-4299-9563-20ACA3F18341}" srcOrd="0" destOrd="0" presId="urn:microsoft.com/office/officeart/2009/3/layout/HorizontalOrganizationChart"/>
    <dgm:cxn modelId="{E5780C0A-DB69-4369-B230-747666E3483D}" type="presParOf" srcId="{8EBF819A-685A-43C3-934E-93F14FA45682}" destId="{D6351743-5196-4127-90C0-E94E628B00B5}" srcOrd="1" destOrd="0" presId="urn:microsoft.com/office/officeart/2009/3/layout/HorizontalOrganizationChart"/>
    <dgm:cxn modelId="{58E363F9-7F7D-41E8-BFC6-5851AFCCD1F8}" type="presParOf" srcId="{D6351743-5196-4127-90C0-E94E628B00B5}" destId="{1C258DB3-188B-4722-9892-23CAD5DDB6AE}" srcOrd="0" destOrd="0" presId="urn:microsoft.com/office/officeart/2009/3/layout/HorizontalOrganizationChart"/>
    <dgm:cxn modelId="{EC6BF758-B16C-4EDF-B066-30DDEFD3D4C8}" type="presParOf" srcId="{1C258DB3-188B-4722-9892-23CAD5DDB6AE}" destId="{3D8A6EFA-7104-49F8-91C9-4D79DC88A57B}" srcOrd="0" destOrd="0" presId="urn:microsoft.com/office/officeart/2009/3/layout/HorizontalOrganizationChart"/>
    <dgm:cxn modelId="{2E63C2C1-8AE2-4EDE-8AE7-02A2839898D2}" type="presParOf" srcId="{1C258DB3-188B-4722-9892-23CAD5DDB6AE}" destId="{39BB9601-C61B-4CD8-9B50-EB6E9D3359D3}" srcOrd="1" destOrd="0" presId="urn:microsoft.com/office/officeart/2009/3/layout/HorizontalOrganizationChart"/>
    <dgm:cxn modelId="{A827D795-48C9-4FCC-B84F-88783CC98257}" type="presParOf" srcId="{D6351743-5196-4127-90C0-E94E628B00B5}" destId="{DEBFFE24-8F54-4AA6-9717-A8047B54EE1B}" srcOrd="1" destOrd="0" presId="urn:microsoft.com/office/officeart/2009/3/layout/HorizontalOrganizationChart"/>
    <dgm:cxn modelId="{3B9EE3F7-5D44-4827-914C-ECFBCFDA8374}" type="presParOf" srcId="{DEBFFE24-8F54-4AA6-9717-A8047B54EE1B}" destId="{0F7FAB3C-8037-438B-938C-1D19799C5054}" srcOrd="0" destOrd="0" presId="urn:microsoft.com/office/officeart/2009/3/layout/HorizontalOrganizationChart"/>
    <dgm:cxn modelId="{F88B56D8-91AD-4EC8-9DBD-814C02B12DDB}" type="presParOf" srcId="{DEBFFE24-8F54-4AA6-9717-A8047B54EE1B}" destId="{17C16DDC-F021-4F48-943F-B20B7C7DA3D0}" srcOrd="1" destOrd="0" presId="urn:microsoft.com/office/officeart/2009/3/layout/HorizontalOrganizationChart"/>
    <dgm:cxn modelId="{9C79DBCA-57D6-4A8C-B118-FF32D0E8DC7A}" type="presParOf" srcId="{17C16DDC-F021-4F48-943F-B20B7C7DA3D0}" destId="{D053AA78-B561-4105-B42C-298BA06DF75F}" srcOrd="0" destOrd="0" presId="urn:microsoft.com/office/officeart/2009/3/layout/HorizontalOrganizationChart"/>
    <dgm:cxn modelId="{BED75E1E-124B-4018-9688-03F0CCAA12D3}" type="presParOf" srcId="{D053AA78-B561-4105-B42C-298BA06DF75F}" destId="{802988CD-36C6-4743-A62B-4357C434A1C6}" srcOrd="0" destOrd="0" presId="urn:microsoft.com/office/officeart/2009/3/layout/HorizontalOrganizationChart"/>
    <dgm:cxn modelId="{1799B237-D44E-4F93-AA5F-4EBD23569BDA}" type="presParOf" srcId="{D053AA78-B561-4105-B42C-298BA06DF75F}" destId="{BC08F4F2-000A-40B3-B09D-7F19CEDE0CEA}" srcOrd="1" destOrd="0" presId="urn:microsoft.com/office/officeart/2009/3/layout/HorizontalOrganizationChart"/>
    <dgm:cxn modelId="{87A2D2E2-CBD8-40FC-A96F-D8B4BE9D413F}" type="presParOf" srcId="{17C16DDC-F021-4F48-943F-B20B7C7DA3D0}" destId="{66CAC3F5-2A1C-4F94-8A8A-E149FF760A04}" srcOrd="1" destOrd="0" presId="urn:microsoft.com/office/officeart/2009/3/layout/HorizontalOrganizationChart"/>
    <dgm:cxn modelId="{0372FCAF-AAF0-4EAE-A111-6C6A3FAC2E97}" type="presParOf" srcId="{66CAC3F5-2A1C-4F94-8A8A-E149FF760A04}" destId="{555C052C-7CEA-4138-B4AA-6615B10C82D5}" srcOrd="0" destOrd="0" presId="urn:microsoft.com/office/officeart/2009/3/layout/HorizontalOrganizationChart"/>
    <dgm:cxn modelId="{343B0B2B-D5DE-4476-A30E-DE4BE0D48646}" type="presParOf" srcId="{66CAC3F5-2A1C-4F94-8A8A-E149FF760A04}" destId="{8D4B0268-163D-4D64-9D6F-1ABC4F4FA53B}" srcOrd="1" destOrd="0" presId="urn:microsoft.com/office/officeart/2009/3/layout/HorizontalOrganizationChart"/>
    <dgm:cxn modelId="{6124E293-16EA-4DAA-B00F-81C959B9D0F8}" type="presParOf" srcId="{8D4B0268-163D-4D64-9D6F-1ABC4F4FA53B}" destId="{451ACC3F-CBF8-4C88-BD5E-F61DBA797ECD}" srcOrd="0" destOrd="0" presId="urn:microsoft.com/office/officeart/2009/3/layout/HorizontalOrganizationChart"/>
    <dgm:cxn modelId="{77FF683F-D322-41D7-A1FA-8170EE9CBA1E}" type="presParOf" srcId="{451ACC3F-CBF8-4C88-BD5E-F61DBA797ECD}" destId="{6AB96D44-B461-4404-833D-D4B85E2E3E08}" srcOrd="0" destOrd="0" presId="urn:microsoft.com/office/officeart/2009/3/layout/HorizontalOrganizationChart"/>
    <dgm:cxn modelId="{342835AA-C8F3-402D-8B17-7586019759C4}" type="presParOf" srcId="{451ACC3F-CBF8-4C88-BD5E-F61DBA797ECD}" destId="{7EB640EB-65AA-4A0A-96BB-4BD96B96E2AF}" srcOrd="1" destOrd="0" presId="urn:microsoft.com/office/officeart/2009/3/layout/HorizontalOrganizationChart"/>
    <dgm:cxn modelId="{93C1C7FD-9961-4699-A8F0-50F0FB90E859}" type="presParOf" srcId="{8D4B0268-163D-4D64-9D6F-1ABC4F4FA53B}" destId="{223ACEF4-9B32-442C-AEA8-7844E7BBDC85}" srcOrd="1" destOrd="0" presId="urn:microsoft.com/office/officeart/2009/3/layout/HorizontalOrganizationChart"/>
    <dgm:cxn modelId="{CB712ACC-5965-44D8-B82B-1C1009508E5D}" type="presParOf" srcId="{8D4B0268-163D-4D64-9D6F-1ABC4F4FA53B}" destId="{6DC361CA-15B6-4C88-B718-68AFA5870DE1}" srcOrd="2" destOrd="0" presId="urn:microsoft.com/office/officeart/2009/3/layout/HorizontalOrganizationChart"/>
    <dgm:cxn modelId="{76102DF4-91DB-4249-8F57-084AD3101995}" type="presParOf" srcId="{17C16DDC-F021-4F48-943F-B20B7C7DA3D0}" destId="{CB9C319A-A9E8-4760-852A-B91A04F25D22}" srcOrd="2" destOrd="0" presId="urn:microsoft.com/office/officeart/2009/3/layout/HorizontalOrganizationChart"/>
    <dgm:cxn modelId="{39A58F68-FB33-4D5B-9B5F-AF7016C379C9}" type="presParOf" srcId="{D6351743-5196-4127-90C0-E94E628B00B5}" destId="{35E41FC4-6BB3-49DB-9032-724E750F6CB3}" srcOrd="2" destOrd="0" presId="urn:microsoft.com/office/officeart/2009/3/layout/HorizontalOrganizationChart"/>
    <dgm:cxn modelId="{A2530C96-1FCB-4D21-A16E-B1A09B8A80B2}" type="presParOf" srcId="{6CC47EFC-9A46-4099-9F5E-74DD6174D37A}" destId="{537653D3-53C0-437E-851F-C9026322899F}" srcOrd="2" destOrd="0" presId="urn:microsoft.com/office/officeart/2009/3/layout/HorizontalOrganizationChart"/>
    <dgm:cxn modelId="{C76FBAC3-6EE2-4C40-8821-371669C8B129}" type="presParOf" srcId="{D68AB308-D364-49AC-8D45-5D2E8AD3C345}" destId="{3192CACE-F28C-431C-8508-F6B2DA6FB1AA}" srcOrd="2" destOrd="0" presId="urn:microsoft.com/office/officeart/2009/3/layout/HorizontalOrganizationChart"/>
    <dgm:cxn modelId="{A854228B-F97B-4CE7-AA30-36070666DE8B}" type="presParOf" srcId="{33F76713-DDB0-49B8-812F-9031942797F9}" destId="{1676A4B7-3D97-49BA-A4D0-7A5994AD7320}" srcOrd="2" destOrd="0" presId="urn:microsoft.com/office/officeart/2009/3/layout/HorizontalOrganizationChart"/>
    <dgm:cxn modelId="{FAD3F4F3-8347-4B4F-8C8C-BF6A9D9202E3}" type="presParOf" srcId="{FBCADCB0-22B1-4CDF-A2B3-B70AD9DDEF36}" destId="{A0D0E78E-FF9A-4C94-AA29-C97FB501CC2C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B360E-6E26-4608-9E82-44793485F04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5C61020-7F43-4AD1-839C-981EA28C14D3}">
      <dgm:prSet phldrT="[Text]" custT="1"/>
      <dgm:spPr>
        <a:xfrm>
          <a:off x="0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Identificare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Cunoștințe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Aptitudini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Responsabilitate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Autonomie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596722F-B159-428B-9D49-C281C4DA9182}" type="parTrans" cxnId="{EDC4804D-727A-4A62-8029-8909CA07C8D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5BEED42-312C-4A8B-A22C-C8AF96C1C8D6}" type="sibTrans" cxnId="{EDC4804D-727A-4A62-8029-8909CA07C8D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CE0B2A3-D875-4823-AA35-C1B6FA15B594}">
      <dgm:prSet phldrT="[Text]" custT="1"/>
      <dgm:spPr>
        <a:xfrm>
          <a:off x="2089317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Stabilire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</a:t>
          </a: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Evaluarea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Certificarea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Rezultatelor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nv</a:t>
          </a:r>
          <a:r>
            <a:rPr lang="ro-RO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ăță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rii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Credite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ECTS</a:t>
          </a:r>
        </a:p>
      </dgm:t>
    </dgm:pt>
    <dgm:pt modelId="{68FD9497-E28B-455A-B321-6F7E586BFBBF}" type="parTrans" cxnId="{35EA1772-C3CC-4EBA-9721-D745F0A68363}">
      <dgm:prSet/>
      <dgm:spPr>
        <a:xfrm>
          <a:off x="1737724" y="626608"/>
          <a:ext cx="351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592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8148D76-0E08-43B5-9CBC-9BBCB644F09D}" type="sibTrans" cxnId="{35EA1772-C3CC-4EBA-9721-D745F0A6836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90D7533-5837-4419-8825-2F600CEC744B}">
      <dgm:prSet custT="1"/>
      <dgm:spPr>
        <a:xfrm>
          <a:off x="4174586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10. Discipline:</a:t>
          </a:r>
        </a:p>
        <a:p>
          <a:pPr algn="ctr"/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 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baz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fundamentale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domeniu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specifice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 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transversale</a:t>
          </a:r>
          <a:endParaRPr lang="en-US" sz="1100" b="1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F86A663-D07A-4836-A8B9-228F5604C4B2}" type="parTrans" cxnId="{0B4A5C3B-60AC-417E-8F71-8CF9488BF150}">
      <dgm:prSet/>
      <dgm:spPr>
        <a:xfrm>
          <a:off x="3827042" y="626608"/>
          <a:ext cx="347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4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536C6D4-38A7-4897-9547-2749A10C48E6}" type="sibTrans" cxnId="{0B4A5C3B-60AC-417E-8F71-8CF9488BF15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7EC4DCA-303A-400C-8344-C278394C333A}">
      <dgm:prSet custT="1"/>
      <dgm:spPr>
        <a:xfrm>
          <a:off x="6259856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11.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tabilire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Curricul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/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programul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studii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Cadre 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didactice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/CV/</a:t>
          </a:r>
          <a:r>
            <a:rPr lang="en-US" sz="1100" b="1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metoda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predare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laboratoare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endParaRPr lang="ro-RO" sz="1100" b="1" dirty="0" smtClean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echipamente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participare</a:t>
          </a:r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endParaRPr lang="ro-RO" sz="1100" b="1" dirty="0" smtClean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1100" b="1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spa</a:t>
          </a:r>
          <a:r>
            <a:rPr lang="ro-RO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ii/</a:t>
          </a:r>
        </a:p>
        <a:p>
          <a:r>
            <a:rPr lang="en-US" sz="1100" b="1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 final </a:t>
          </a:r>
        </a:p>
      </dgm:t>
    </dgm:pt>
    <dgm:pt modelId="{B1749304-9720-4F57-A2D1-E9DA6F01E0F0}" type="parTrans" cxnId="{9BAF4ED0-40F3-440C-990C-6245F02C5A4C}">
      <dgm:prSet/>
      <dgm:spPr>
        <a:xfrm>
          <a:off x="5912311" y="626608"/>
          <a:ext cx="347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4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87BF4DD-D549-4C97-BD97-550A541CB599}" type="sibTrans" cxnId="{9BAF4ED0-40F3-440C-990C-6245F02C5A4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9727B10-8680-4E06-B348-C26B843CA84F}">
      <dgm:prSet custT="1"/>
      <dgm:spPr>
        <a:xfrm>
          <a:off x="8311067" y="0"/>
          <a:ext cx="2199525" cy="140616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12.</a:t>
          </a:r>
          <a:r>
            <a:rPr lang="ro-RO" sz="11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ASIGURAREA CALIT</a:t>
          </a:r>
          <a:r>
            <a:rPr lang="ro-RO" sz="11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</a:t>
          </a:r>
          <a:r>
            <a:rPr lang="en-US" sz="11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 </a:t>
          </a:r>
        </a:p>
      </dgm:t>
    </dgm:pt>
    <dgm:pt modelId="{AFB315F0-D62D-4AC5-8803-D84ED6D003C3}" type="parTrans" cxnId="{B664D090-6D00-4495-A32E-084CC2F3B3C8}">
      <dgm:prSet/>
      <dgm:spPr>
        <a:xfrm>
          <a:off x="7997581" y="626608"/>
          <a:ext cx="3134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9713" y="45720"/>
              </a:lnTo>
              <a:lnTo>
                <a:pt x="139713" y="76473"/>
              </a:lnTo>
              <a:lnTo>
                <a:pt x="313485" y="7647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12578A6-4FBC-4D6B-8332-2AE5EDB121D7}" type="sibTrans" cxnId="{B664D090-6D00-4495-A32E-084CC2F3B3C8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E230A99-A0DF-499C-950D-908B136DBC3F}" type="pres">
      <dgm:prSet presAssocID="{C7EB360E-6E26-4608-9E82-44793485F0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CADCB0-22B1-4CDF-A2B3-B70AD9DDEF36}" type="pres">
      <dgm:prSet presAssocID="{35C61020-7F43-4AD1-839C-981EA28C14D3}" presName="hierRoot1" presStyleCnt="0">
        <dgm:presLayoutVars>
          <dgm:hierBranch val="init"/>
        </dgm:presLayoutVars>
      </dgm:prSet>
      <dgm:spPr/>
    </dgm:pt>
    <dgm:pt modelId="{1A7489E5-3900-4563-984C-51C604781039}" type="pres">
      <dgm:prSet presAssocID="{35C61020-7F43-4AD1-839C-981EA28C14D3}" presName="rootComposite1" presStyleCnt="0"/>
      <dgm:spPr/>
    </dgm:pt>
    <dgm:pt modelId="{7760460D-6B6E-4CCF-AD29-A1F0AF22C6DF}" type="pres">
      <dgm:prSet presAssocID="{35C61020-7F43-4AD1-839C-981EA28C14D3}" presName="rootText1" presStyleLbl="node0" presStyleIdx="0" presStyleCnt="1" custScaleY="253706" custLinFactNeighborX="-2897" custLinFactNeighborY="-37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45BF34-53DB-46E8-AD22-63D348E5EBBE}" type="pres">
      <dgm:prSet presAssocID="{35C61020-7F43-4AD1-839C-981EA28C14D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ACBDD0-0283-4A2B-87DF-065C3B0ECD80}" type="pres">
      <dgm:prSet presAssocID="{35C61020-7F43-4AD1-839C-981EA28C14D3}" presName="hierChild2" presStyleCnt="0"/>
      <dgm:spPr/>
    </dgm:pt>
    <dgm:pt modelId="{F6FBFB8C-9ABB-4FE0-8721-3BDA1E5C8C51}" type="pres">
      <dgm:prSet presAssocID="{68FD9497-E28B-455A-B321-6F7E586BFBBF}" presName="Name64" presStyleLbl="parChTrans1D2" presStyleIdx="0" presStyleCnt="1"/>
      <dgm:spPr/>
      <dgm:t>
        <a:bodyPr/>
        <a:lstStyle/>
        <a:p>
          <a:endParaRPr lang="en-US"/>
        </a:p>
      </dgm:t>
    </dgm:pt>
    <dgm:pt modelId="{33F76713-DDB0-49B8-812F-9031942797F9}" type="pres">
      <dgm:prSet presAssocID="{4CE0B2A3-D875-4823-AA35-C1B6FA15B594}" presName="hierRoot2" presStyleCnt="0">
        <dgm:presLayoutVars>
          <dgm:hierBranch val="init"/>
        </dgm:presLayoutVars>
      </dgm:prSet>
      <dgm:spPr/>
    </dgm:pt>
    <dgm:pt modelId="{38F439D8-81B5-48A3-9735-D77AEF0F0838}" type="pres">
      <dgm:prSet presAssocID="{4CE0B2A3-D875-4823-AA35-C1B6FA15B594}" presName="rootComposite" presStyleCnt="0"/>
      <dgm:spPr/>
    </dgm:pt>
    <dgm:pt modelId="{A178DE38-3E33-4A70-82D4-2A3678E8EEA8}" type="pres">
      <dgm:prSet presAssocID="{4CE0B2A3-D875-4823-AA35-C1B6FA15B594}" presName="rootText" presStyleLbl="node2" presStyleIdx="0" presStyleCnt="1" custScaleY="253706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BE298-5D80-4153-921F-D3B7284B1A8C}" type="pres">
      <dgm:prSet presAssocID="{4CE0B2A3-D875-4823-AA35-C1B6FA15B594}" presName="rootConnector" presStyleLbl="node2" presStyleIdx="0" presStyleCnt="1"/>
      <dgm:spPr/>
      <dgm:t>
        <a:bodyPr/>
        <a:lstStyle/>
        <a:p>
          <a:endParaRPr lang="en-US"/>
        </a:p>
      </dgm:t>
    </dgm:pt>
    <dgm:pt modelId="{834CFE55-8354-4DBC-9335-59C32E148C07}" type="pres">
      <dgm:prSet presAssocID="{4CE0B2A3-D875-4823-AA35-C1B6FA15B594}" presName="hierChild4" presStyleCnt="0"/>
      <dgm:spPr/>
    </dgm:pt>
    <dgm:pt modelId="{3ABD7501-2ECD-4899-B5B2-8130E4202B96}" type="pres">
      <dgm:prSet presAssocID="{CF86A663-D07A-4836-A8B9-228F5604C4B2}" presName="Name64" presStyleLbl="parChTrans1D3" presStyleIdx="0" presStyleCnt="1"/>
      <dgm:spPr/>
      <dgm:t>
        <a:bodyPr/>
        <a:lstStyle/>
        <a:p>
          <a:endParaRPr lang="en-US"/>
        </a:p>
      </dgm:t>
    </dgm:pt>
    <dgm:pt modelId="{D68AB308-D364-49AC-8D45-5D2E8AD3C345}" type="pres">
      <dgm:prSet presAssocID="{F90D7533-5837-4419-8825-2F600CEC744B}" presName="hierRoot2" presStyleCnt="0">
        <dgm:presLayoutVars>
          <dgm:hierBranch val="init"/>
        </dgm:presLayoutVars>
      </dgm:prSet>
      <dgm:spPr/>
    </dgm:pt>
    <dgm:pt modelId="{EB6C36E1-043A-4683-826E-43B5504AB5DD}" type="pres">
      <dgm:prSet presAssocID="{F90D7533-5837-4419-8825-2F600CEC744B}" presName="rootComposite" presStyleCnt="0"/>
      <dgm:spPr/>
    </dgm:pt>
    <dgm:pt modelId="{26FEB509-8A50-4D78-94F3-6EA8296471DA}" type="pres">
      <dgm:prSet presAssocID="{F90D7533-5837-4419-8825-2F600CEC744B}" presName="rootText" presStyleLbl="node3" presStyleIdx="0" presStyleCnt="1" custScaleY="253706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BEB18-9632-49B1-B65E-2B9C35499E7E}" type="pres">
      <dgm:prSet presAssocID="{F90D7533-5837-4419-8825-2F600CEC744B}" presName="rootConnector" presStyleLbl="node3" presStyleIdx="0" presStyleCnt="1"/>
      <dgm:spPr/>
      <dgm:t>
        <a:bodyPr/>
        <a:lstStyle/>
        <a:p>
          <a:endParaRPr lang="en-US"/>
        </a:p>
      </dgm:t>
    </dgm:pt>
    <dgm:pt modelId="{6742868D-2DC2-4EA4-97AB-73EAA219AB6E}" type="pres">
      <dgm:prSet presAssocID="{F90D7533-5837-4419-8825-2F600CEC744B}" presName="hierChild4" presStyleCnt="0"/>
      <dgm:spPr/>
    </dgm:pt>
    <dgm:pt modelId="{003B7467-499A-458F-A4C9-F944B4413339}" type="pres">
      <dgm:prSet presAssocID="{B1749304-9720-4F57-A2D1-E9DA6F01E0F0}" presName="Name64" presStyleLbl="parChTrans1D4" presStyleIdx="0" presStyleCnt="2"/>
      <dgm:spPr/>
      <dgm:t>
        <a:bodyPr/>
        <a:lstStyle/>
        <a:p>
          <a:endParaRPr lang="en-US"/>
        </a:p>
      </dgm:t>
    </dgm:pt>
    <dgm:pt modelId="{6CC47EFC-9A46-4099-9F5E-74DD6174D37A}" type="pres">
      <dgm:prSet presAssocID="{87EC4DCA-303A-400C-8344-C278394C333A}" presName="hierRoot2" presStyleCnt="0">
        <dgm:presLayoutVars>
          <dgm:hierBranch val="init"/>
        </dgm:presLayoutVars>
      </dgm:prSet>
      <dgm:spPr/>
    </dgm:pt>
    <dgm:pt modelId="{3C0E31D5-7E29-4143-88CE-32E0F44712A9}" type="pres">
      <dgm:prSet presAssocID="{87EC4DCA-303A-400C-8344-C278394C333A}" presName="rootComposite" presStyleCnt="0"/>
      <dgm:spPr/>
    </dgm:pt>
    <dgm:pt modelId="{EE0B7135-4220-4673-9C39-8EA4F4C29E97}" type="pres">
      <dgm:prSet presAssocID="{87EC4DCA-303A-400C-8344-C278394C333A}" presName="rootText" presStyleLbl="node4" presStyleIdx="0" presStyleCnt="2" custScaleY="253706" custLinFactY="-200000" custLinFactNeighborX="113" custLinFactNeighborY="-272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6D6C0-B409-4CB9-9EFA-3CA5C5DDAC53}" type="pres">
      <dgm:prSet presAssocID="{87EC4DCA-303A-400C-8344-C278394C333A}" presName="rootConnector" presStyleLbl="node4" presStyleIdx="0" presStyleCnt="2"/>
      <dgm:spPr/>
      <dgm:t>
        <a:bodyPr/>
        <a:lstStyle/>
        <a:p>
          <a:endParaRPr lang="en-US"/>
        </a:p>
      </dgm:t>
    </dgm:pt>
    <dgm:pt modelId="{8EBF819A-685A-43C3-934E-93F14FA45682}" type="pres">
      <dgm:prSet presAssocID="{87EC4DCA-303A-400C-8344-C278394C333A}" presName="hierChild4" presStyleCnt="0"/>
      <dgm:spPr/>
    </dgm:pt>
    <dgm:pt modelId="{F9CF2AEE-364D-4299-9563-20ACA3F18341}" type="pres">
      <dgm:prSet presAssocID="{AFB315F0-D62D-4AC5-8803-D84ED6D003C3}" presName="Name64" presStyleLbl="parChTrans1D4" presStyleIdx="1" presStyleCnt="2"/>
      <dgm:spPr/>
      <dgm:t>
        <a:bodyPr/>
        <a:lstStyle/>
        <a:p>
          <a:endParaRPr lang="en-US"/>
        </a:p>
      </dgm:t>
    </dgm:pt>
    <dgm:pt modelId="{D6351743-5196-4127-90C0-E94E628B00B5}" type="pres">
      <dgm:prSet presAssocID="{59727B10-8680-4E06-B348-C26B843CA84F}" presName="hierRoot2" presStyleCnt="0">
        <dgm:presLayoutVars>
          <dgm:hierBranch val="init"/>
        </dgm:presLayoutVars>
      </dgm:prSet>
      <dgm:spPr/>
    </dgm:pt>
    <dgm:pt modelId="{1C258DB3-188B-4722-9892-23CAD5DDB6AE}" type="pres">
      <dgm:prSet presAssocID="{59727B10-8680-4E06-B348-C26B843CA84F}" presName="rootComposite" presStyleCnt="0"/>
      <dgm:spPr/>
    </dgm:pt>
    <dgm:pt modelId="{3D8A6EFA-7104-49F8-91C9-4D79DC88A57B}" type="pres">
      <dgm:prSet presAssocID="{59727B10-8680-4E06-B348-C26B843CA84F}" presName="rootText" presStyleLbl="node4" presStyleIdx="1" presStyleCnt="2" custScaleX="126575" custScaleY="265311" custLinFactNeighborX="-1847" custLinFactNeighborY="-12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B9601-C61B-4CD8-9B50-EB6E9D3359D3}" type="pres">
      <dgm:prSet presAssocID="{59727B10-8680-4E06-B348-C26B843CA84F}" presName="rootConnector" presStyleLbl="node4" presStyleIdx="1" presStyleCnt="2"/>
      <dgm:spPr/>
      <dgm:t>
        <a:bodyPr/>
        <a:lstStyle/>
        <a:p>
          <a:endParaRPr lang="en-US"/>
        </a:p>
      </dgm:t>
    </dgm:pt>
    <dgm:pt modelId="{DEBFFE24-8F54-4AA6-9717-A8047B54EE1B}" type="pres">
      <dgm:prSet presAssocID="{59727B10-8680-4E06-B348-C26B843CA84F}" presName="hierChild4" presStyleCnt="0"/>
      <dgm:spPr/>
    </dgm:pt>
    <dgm:pt modelId="{35E41FC4-6BB3-49DB-9032-724E750F6CB3}" type="pres">
      <dgm:prSet presAssocID="{59727B10-8680-4E06-B348-C26B843CA84F}" presName="hierChild5" presStyleCnt="0"/>
      <dgm:spPr/>
    </dgm:pt>
    <dgm:pt modelId="{537653D3-53C0-437E-851F-C9026322899F}" type="pres">
      <dgm:prSet presAssocID="{87EC4DCA-303A-400C-8344-C278394C333A}" presName="hierChild5" presStyleCnt="0"/>
      <dgm:spPr/>
    </dgm:pt>
    <dgm:pt modelId="{3192CACE-F28C-431C-8508-F6B2DA6FB1AA}" type="pres">
      <dgm:prSet presAssocID="{F90D7533-5837-4419-8825-2F600CEC744B}" presName="hierChild5" presStyleCnt="0"/>
      <dgm:spPr/>
    </dgm:pt>
    <dgm:pt modelId="{1676A4B7-3D97-49BA-A4D0-7A5994AD7320}" type="pres">
      <dgm:prSet presAssocID="{4CE0B2A3-D875-4823-AA35-C1B6FA15B594}" presName="hierChild5" presStyleCnt="0"/>
      <dgm:spPr/>
    </dgm:pt>
    <dgm:pt modelId="{A0D0E78E-FF9A-4C94-AA29-C97FB501CC2C}" type="pres">
      <dgm:prSet presAssocID="{35C61020-7F43-4AD1-839C-981EA28C14D3}" presName="hierChild3" presStyleCnt="0"/>
      <dgm:spPr/>
    </dgm:pt>
  </dgm:ptLst>
  <dgm:cxnLst>
    <dgm:cxn modelId="{0B4A5C3B-60AC-417E-8F71-8CF9488BF150}" srcId="{4CE0B2A3-D875-4823-AA35-C1B6FA15B594}" destId="{F90D7533-5837-4419-8825-2F600CEC744B}" srcOrd="0" destOrd="0" parTransId="{CF86A663-D07A-4836-A8B9-228F5604C4B2}" sibTransId="{3536C6D4-38A7-4897-9547-2749A10C48E6}"/>
    <dgm:cxn modelId="{41C4F907-FBAF-48D7-BA9D-C988004B90E5}" type="presOf" srcId="{35C61020-7F43-4AD1-839C-981EA28C14D3}" destId="{9845BF34-53DB-46E8-AD22-63D348E5EBBE}" srcOrd="1" destOrd="0" presId="urn:microsoft.com/office/officeart/2009/3/layout/HorizontalOrganizationChart"/>
    <dgm:cxn modelId="{E0215353-65E8-4125-A9CB-05E0B31B02F0}" type="presOf" srcId="{AFB315F0-D62D-4AC5-8803-D84ED6D003C3}" destId="{F9CF2AEE-364D-4299-9563-20ACA3F18341}" srcOrd="0" destOrd="0" presId="urn:microsoft.com/office/officeart/2009/3/layout/HorizontalOrganizationChart"/>
    <dgm:cxn modelId="{86AA4F04-2BD3-4CD2-96A6-38E57CF76024}" type="presOf" srcId="{4CE0B2A3-D875-4823-AA35-C1B6FA15B594}" destId="{4D6BE298-5D80-4153-921F-D3B7284B1A8C}" srcOrd="1" destOrd="0" presId="urn:microsoft.com/office/officeart/2009/3/layout/HorizontalOrganizationChart"/>
    <dgm:cxn modelId="{911BB103-E77C-4C49-9779-C374B219E02F}" type="presOf" srcId="{35C61020-7F43-4AD1-839C-981EA28C14D3}" destId="{7760460D-6B6E-4CCF-AD29-A1F0AF22C6DF}" srcOrd="0" destOrd="0" presId="urn:microsoft.com/office/officeart/2009/3/layout/HorizontalOrganizationChart"/>
    <dgm:cxn modelId="{C4209F7F-94FC-4EE0-BEEC-DB65726B8323}" type="presOf" srcId="{B1749304-9720-4F57-A2D1-E9DA6F01E0F0}" destId="{003B7467-499A-458F-A4C9-F944B4413339}" srcOrd="0" destOrd="0" presId="urn:microsoft.com/office/officeart/2009/3/layout/HorizontalOrganizationChart"/>
    <dgm:cxn modelId="{F2A6E6BE-517C-4893-85FE-AF32CA4808BB}" type="presOf" srcId="{59727B10-8680-4E06-B348-C26B843CA84F}" destId="{3D8A6EFA-7104-49F8-91C9-4D79DC88A57B}" srcOrd="0" destOrd="0" presId="urn:microsoft.com/office/officeart/2009/3/layout/HorizontalOrganizationChart"/>
    <dgm:cxn modelId="{EDC4804D-727A-4A62-8029-8909CA07C8D4}" srcId="{C7EB360E-6E26-4608-9E82-44793485F041}" destId="{35C61020-7F43-4AD1-839C-981EA28C14D3}" srcOrd="0" destOrd="0" parTransId="{A596722F-B159-428B-9D49-C281C4DA9182}" sibTransId="{F5BEED42-312C-4A8B-A22C-C8AF96C1C8D6}"/>
    <dgm:cxn modelId="{0CD8E0D5-D021-4424-8AD5-B4F9683C978A}" type="presOf" srcId="{C7EB360E-6E26-4608-9E82-44793485F041}" destId="{5E230A99-A0DF-499C-950D-908B136DBC3F}" srcOrd="0" destOrd="0" presId="urn:microsoft.com/office/officeart/2009/3/layout/HorizontalOrganizationChart"/>
    <dgm:cxn modelId="{F427F670-EFEA-4ECF-AE10-C9B64FABAB50}" type="presOf" srcId="{87EC4DCA-303A-400C-8344-C278394C333A}" destId="{EE0B7135-4220-4673-9C39-8EA4F4C29E97}" srcOrd="0" destOrd="0" presId="urn:microsoft.com/office/officeart/2009/3/layout/HorizontalOrganizationChart"/>
    <dgm:cxn modelId="{B664D090-6D00-4495-A32E-084CC2F3B3C8}" srcId="{87EC4DCA-303A-400C-8344-C278394C333A}" destId="{59727B10-8680-4E06-B348-C26B843CA84F}" srcOrd="0" destOrd="0" parTransId="{AFB315F0-D62D-4AC5-8803-D84ED6D003C3}" sibTransId="{A12578A6-4FBC-4D6B-8332-2AE5EDB121D7}"/>
    <dgm:cxn modelId="{3741BDE2-3FA3-4148-BBA4-25D51AB5D98F}" type="presOf" srcId="{68FD9497-E28B-455A-B321-6F7E586BFBBF}" destId="{F6FBFB8C-9ABB-4FE0-8721-3BDA1E5C8C51}" srcOrd="0" destOrd="0" presId="urn:microsoft.com/office/officeart/2009/3/layout/HorizontalOrganizationChart"/>
    <dgm:cxn modelId="{9BAF4ED0-40F3-440C-990C-6245F02C5A4C}" srcId="{F90D7533-5837-4419-8825-2F600CEC744B}" destId="{87EC4DCA-303A-400C-8344-C278394C333A}" srcOrd="0" destOrd="0" parTransId="{B1749304-9720-4F57-A2D1-E9DA6F01E0F0}" sibTransId="{487BF4DD-D549-4C97-BD97-550A541CB599}"/>
    <dgm:cxn modelId="{D4C70CED-78D9-493C-8283-DE1F007A53E8}" type="presOf" srcId="{87EC4DCA-303A-400C-8344-C278394C333A}" destId="{3396D6C0-B409-4CB9-9EFA-3CA5C5DDAC53}" srcOrd="1" destOrd="0" presId="urn:microsoft.com/office/officeart/2009/3/layout/HorizontalOrganizationChart"/>
    <dgm:cxn modelId="{606CEFDF-2E44-40DC-8F7B-566F47771AFC}" type="presOf" srcId="{CF86A663-D07A-4836-A8B9-228F5604C4B2}" destId="{3ABD7501-2ECD-4899-B5B2-8130E4202B96}" srcOrd="0" destOrd="0" presId="urn:microsoft.com/office/officeart/2009/3/layout/HorizontalOrganizationChart"/>
    <dgm:cxn modelId="{A07EDA4D-2760-4557-B21F-EB79086A6BD7}" type="presOf" srcId="{F90D7533-5837-4419-8825-2F600CEC744B}" destId="{26FEB509-8A50-4D78-94F3-6EA8296471DA}" srcOrd="0" destOrd="0" presId="urn:microsoft.com/office/officeart/2009/3/layout/HorizontalOrganizationChart"/>
    <dgm:cxn modelId="{8DFCB8A2-E64E-4197-9126-2D7F3A734B00}" type="presOf" srcId="{F90D7533-5837-4419-8825-2F600CEC744B}" destId="{A51BEB18-9632-49B1-B65E-2B9C35499E7E}" srcOrd="1" destOrd="0" presId="urn:microsoft.com/office/officeart/2009/3/layout/HorizontalOrganizationChart"/>
    <dgm:cxn modelId="{35EA1772-C3CC-4EBA-9721-D745F0A68363}" srcId="{35C61020-7F43-4AD1-839C-981EA28C14D3}" destId="{4CE0B2A3-D875-4823-AA35-C1B6FA15B594}" srcOrd="0" destOrd="0" parTransId="{68FD9497-E28B-455A-B321-6F7E586BFBBF}" sibTransId="{88148D76-0E08-43B5-9CBC-9BBCB644F09D}"/>
    <dgm:cxn modelId="{DDB06D7D-C3F0-4D49-94AD-4F36927189C6}" type="presOf" srcId="{59727B10-8680-4E06-B348-C26B843CA84F}" destId="{39BB9601-C61B-4CD8-9B50-EB6E9D3359D3}" srcOrd="1" destOrd="0" presId="urn:microsoft.com/office/officeart/2009/3/layout/HorizontalOrganizationChart"/>
    <dgm:cxn modelId="{15AA5F9C-C28E-4B19-BD4C-CA74B05735F6}" type="presOf" srcId="{4CE0B2A3-D875-4823-AA35-C1B6FA15B594}" destId="{A178DE38-3E33-4A70-82D4-2A3678E8EEA8}" srcOrd="0" destOrd="0" presId="urn:microsoft.com/office/officeart/2009/3/layout/HorizontalOrganizationChart"/>
    <dgm:cxn modelId="{F78F8733-5093-4614-A0F0-CF291FA70BB8}" type="presParOf" srcId="{5E230A99-A0DF-499C-950D-908B136DBC3F}" destId="{FBCADCB0-22B1-4CDF-A2B3-B70AD9DDEF36}" srcOrd="0" destOrd="0" presId="urn:microsoft.com/office/officeart/2009/3/layout/HorizontalOrganizationChart"/>
    <dgm:cxn modelId="{7A29C1B5-C828-43F2-9783-EA9C76C60127}" type="presParOf" srcId="{FBCADCB0-22B1-4CDF-A2B3-B70AD9DDEF36}" destId="{1A7489E5-3900-4563-984C-51C604781039}" srcOrd="0" destOrd="0" presId="urn:microsoft.com/office/officeart/2009/3/layout/HorizontalOrganizationChart"/>
    <dgm:cxn modelId="{CBEDB89E-06F9-4CB6-BBF8-AEE4684D35F9}" type="presParOf" srcId="{1A7489E5-3900-4563-984C-51C604781039}" destId="{7760460D-6B6E-4CCF-AD29-A1F0AF22C6DF}" srcOrd="0" destOrd="0" presId="urn:microsoft.com/office/officeart/2009/3/layout/HorizontalOrganizationChart"/>
    <dgm:cxn modelId="{665F2502-89F1-47F9-8EC9-4F07A0B0A6BE}" type="presParOf" srcId="{1A7489E5-3900-4563-984C-51C604781039}" destId="{9845BF34-53DB-46E8-AD22-63D348E5EBBE}" srcOrd="1" destOrd="0" presId="urn:microsoft.com/office/officeart/2009/3/layout/HorizontalOrganizationChart"/>
    <dgm:cxn modelId="{6C55404B-A04C-4789-B615-BBC25D48AEFD}" type="presParOf" srcId="{FBCADCB0-22B1-4CDF-A2B3-B70AD9DDEF36}" destId="{4DACBDD0-0283-4A2B-87DF-065C3B0ECD80}" srcOrd="1" destOrd="0" presId="urn:microsoft.com/office/officeart/2009/3/layout/HorizontalOrganizationChart"/>
    <dgm:cxn modelId="{FD0B45EF-0214-4BFA-938A-63CC6AAE5F3C}" type="presParOf" srcId="{4DACBDD0-0283-4A2B-87DF-065C3B0ECD80}" destId="{F6FBFB8C-9ABB-4FE0-8721-3BDA1E5C8C51}" srcOrd="0" destOrd="0" presId="urn:microsoft.com/office/officeart/2009/3/layout/HorizontalOrganizationChart"/>
    <dgm:cxn modelId="{738D6696-AAA6-4586-A573-0772C906499F}" type="presParOf" srcId="{4DACBDD0-0283-4A2B-87DF-065C3B0ECD80}" destId="{33F76713-DDB0-49B8-812F-9031942797F9}" srcOrd="1" destOrd="0" presId="urn:microsoft.com/office/officeart/2009/3/layout/HorizontalOrganizationChart"/>
    <dgm:cxn modelId="{CCA8005B-99E7-45E5-8FF9-89FA3150DC10}" type="presParOf" srcId="{33F76713-DDB0-49B8-812F-9031942797F9}" destId="{38F439D8-81B5-48A3-9735-D77AEF0F0838}" srcOrd="0" destOrd="0" presId="urn:microsoft.com/office/officeart/2009/3/layout/HorizontalOrganizationChart"/>
    <dgm:cxn modelId="{9DD92590-AFF1-465B-AC9A-290FF2FE9AB4}" type="presParOf" srcId="{38F439D8-81B5-48A3-9735-D77AEF0F0838}" destId="{A178DE38-3E33-4A70-82D4-2A3678E8EEA8}" srcOrd="0" destOrd="0" presId="urn:microsoft.com/office/officeart/2009/3/layout/HorizontalOrganizationChart"/>
    <dgm:cxn modelId="{3B46EEB8-CBF5-4833-B9DD-BD4F99FAF576}" type="presParOf" srcId="{38F439D8-81B5-48A3-9735-D77AEF0F0838}" destId="{4D6BE298-5D80-4153-921F-D3B7284B1A8C}" srcOrd="1" destOrd="0" presId="urn:microsoft.com/office/officeart/2009/3/layout/HorizontalOrganizationChart"/>
    <dgm:cxn modelId="{C06B1F77-C8B4-4157-BD67-33C9A27F821F}" type="presParOf" srcId="{33F76713-DDB0-49B8-812F-9031942797F9}" destId="{834CFE55-8354-4DBC-9335-59C32E148C07}" srcOrd="1" destOrd="0" presId="urn:microsoft.com/office/officeart/2009/3/layout/HorizontalOrganizationChart"/>
    <dgm:cxn modelId="{72BA9FB8-C7A5-4178-822F-BEBF1E79A426}" type="presParOf" srcId="{834CFE55-8354-4DBC-9335-59C32E148C07}" destId="{3ABD7501-2ECD-4899-B5B2-8130E4202B96}" srcOrd="0" destOrd="0" presId="urn:microsoft.com/office/officeart/2009/3/layout/HorizontalOrganizationChart"/>
    <dgm:cxn modelId="{3D95229D-447D-48BF-80D7-F470835CF3F0}" type="presParOf" srcId="{834CFE55-8354-4DBC-9335-59C32E148C07}" destId="{D68AB308-D364-49AC-8D45-5D2E8AD3C345}" srcOrd="1" destOrd="0" presId="urn:microsoft.com/office/officeart/2009/3/layout/HorizontalOrganizationChart"/>
    <dgm:cxn modelId="{DD39BA3A-0DDD-451E-8A96-13DB916ECF3C}" type="presParOf" srcId="{D68AB308-D364-49AC-8D45-5D2E8AD3C345}" destId="{EB6C36E1-043A-4683-826E-43B5504AB5DD}" srcOrd="0" destOrd="0" presId="urn:microsoft.com/office/officeart/2009/3/layout/HorizontalOrganizationChart"/>
    <dgm:cxn modelId="{1A5D9EB5-37FE-41DE-8164-D855FC201A93}" type="presParOf" srcId="{EB6C36E1-043A-4683-826E-43B5504AB5DD}" destId="{26FEB509-8A50-4D78-94F3-6EA8296471DA}" srcOrd="0" destOrd="0" presId="urn:microsoft.com/office/officeart/2009/3/layout/HorizontalOrganizationChart"/>
    <dgm:cxn modelId="{50797A97-0A7D-43BE-BF80-84924FB62746}" type="presParOf" srcId="{EB6C36E1-043A-4683-826E-43B5504AB5DD}" destId="{A51BEB18-9632-49B1-B65E-2B9C35499E7E}" srcOrd="1" destOrd="0" presId="urn:microsoft.com/office/officeart/2009/3/layout/HorizontalOrganizationChart"/>
    <dgm:cxn modelId="{7B3478E2-5BD7-4754-9B7B-AA4F3C87A11D}" type="presParOf" srcId="{D68AB308-D364-49AC-8D45-5D2E8AD3C345}" destId="{6742868D-2DC2-4EA4-97AB-73EAA219AB6E}" srcOrd="1" destOrd="0" presId="urn:microsoft.com/office/officeart/2009/3/layout/HorizontalOrganizationChart"/>
    <dgm:cxn modelId="{37BDC539-B88B-4535-B762-24E90ABCBC22}" type="presParOf" srcId="{6742868D-2DC2-4EA4-97AB-73EAA219AB6E}" destId="{003B7467-499A-458F-A4C9-F944B4413339}" srcOrd="0" destOrd="0" presId="urn:microsoft.com/office/officeart/2009/3/layout/HorizontalOrganizationChart"/>
    <dgm:cxn modelId="{14E15F3F-8C31-4A1B-8681-28748D34F65A}" type="presParOf" srcId="{6742868D-2DC2-4EA4-97AB-73EAA219AB6E}" destId="{6CC47EFC-9A46-4099-9F5E-74DD6174D37A}" srcOrd="1" destOrd="0" presId="urn:microsoft.com/office/officeart/2009/3/layout/HorizontalOrganizationChart"/>
    <dgm:cxn modelId="{F227CBCF-D315-482E-8344-5C1DCD8532CC}" type="presParOf" srcId="{6CC47EFC-9A46-4099-9F5E-74DD6174D37A}" destId="{3C0E31D5-7E29-4143-88CE-32E0F44712A9}" srcOrd="0" destOrd="0" presId="urn:microsoft.com/office/officeart/2009/3/layout/HorizontalOrganizationChart"/>
    <dgm:cxn modelId="{E4C0330D-D39A-4891-BA2E-0BAA747800A2}" type="presParOf" srcId="{3C0E31D5-7E29-4143-88CE-32E0F44712A9}" destId="{EE0B7135-4220-4673-9C39-8EA4F4C29E97}" srcOrd="0" destOrd="0" presId="urn:microsoft.com/office/officeart/2009/3/layout/HorizontalOrganizationChart"/>
    <dgm:cxn modelId="{50991C4B-6FAA-499F-B0B9-FB9E8227C2F1}" type="presParOf" srcId="{3C0E31D5-7E29-4143-88CE-32E0F44712A9}" destId="{3396D6C0-B409-4CB9-9EFA-3CA5C5DDAC53}" srcOrd="1" destOrd="0" presId="urn:microsoft.com/office/officeart/2009/3/layout/HorizontalOrganizationChart"/>
    <dgm:cxn modelId="{5DB83385-BFCF-4F03-831F-8BD3490336D0}" type="presParOf" srcId="{6CC47EFC-9A46-4099-9F5E-74DD6174D37A}" destId="{8EBF819A-685A-43C3-934E-93F14FA45682}" srcOrd="1" destOrd="0" presId="urn:microsoft.com/office/officeart/2009/3/layout/HorizontalOrganizationChart"/>
    <dgm:cxn modelId="{797E61B7-1637-45B6-A9F4-5C1FF9CCB406}" type="presParOf" srcId="{8EBF819A-685A-43C3-934E-93F14FA45682}" destId="{F9CF2AEE-364D-4299-9563-20ACA3F18341}" srcOrd="0" destOrd="0" presId="urn:microsoft.com/office/officeart/2009/3/layout/HorizontalOrganizationChart"/>
    <dgm:cxn modelId="{E5780C0A-DB69-4369-B230-747666E3483D}" type="presParOf" srcId="{8EBF819A-685A-43C3-934E-93F14FA45682}" destId="{D6351743-5196-4127-90C0-E94E628B00B5}" srcOrd="1" destOrd="0" presId="urn:microsoft.com/office/officeart/2009/3/layout/HorizontalOrganizationChart"/>
    <dgm:cxn modelId="{58E363F9-7F7D-41E8-BFC6-5851AFCCD1F8}" type="presParOf" srcId="{D6351743-5196-4127-90C0-E94E628B00B5}" destId="{1C258DB3-188B-4722-9892-23CAD5DDB6AE}" srcOrd="0" destOrd="0" presId="urn:microsoft.com/office/officeart/2009/3/layout/HorizontalOrganizationChart"/>
    <dgm:cxn modelId="{EC6BF758-B16C-4EDF-B066-30DDEFD3D4C8}" type="presParOf" srcId="{1C258DB3-188B-4722-9892-23CAD5DDB6AE}" destId="{3D8A6EFA-7104-49F8-91C9-4D79DC88A57B}" srcOrd="0" destOrd="0" presId="urn:microsoft.com/office/officeart/2009/3/layout/HorizontalOrganizationChart"/>
    <dgm:cxn modelId="{2E63C2C1-8AE2-4EDE-8AE7-02A2839898D2}" type="presParOf" srcId="{1C258DB3-188B-4722-9892-23CAD5DDB6AE}" destId="{39BB9601-C61B-4CD8-9B50-EB6E9D3359D3}" srcOrd="1" destOrd="0" presId="urn:microsoft.com/office/officeart/2009/3/layout/HorizontalOrganizationChart"/>
    <dgm:cxn modelId="{A827D795-48C9-4FCC-B84F-88783CC98257}" type="presParOf" srcId="{D6351743-5196-4127-90C0-E94E628B00B5}" destId="{DEBFFE24-8F54-4AA6-9717-A8047B54EE1B}" srcOrd="1" destOrd="0" presId="urn:microsoft.com/office/officeart/2009/3/layout/HorizontalOrganizationChart"/>
    <dgm:cxn modelId="{39A58F68-FB33-4D5B-9B5F-AF7016C379C9}" type="presParOf" srcId="{D6351743-5196-4127-90C0-E94E628B00B5}" destId="{35E41FC4-6BB3-49DB-9032-724E750F6CB3}" srcOrd="2" destOrd="0" presId="urn:microsoft.com/office/officeart/2009/3/layout/HorizontalOrganizationChart"/>
    <dgm:cxn modelId="{A2530C96-1FCB-4D21-A16E-B1A09B8A80B2}" type="presParOf" srcId="{6CC47EFC-9A46-4099-9F5E-74DD6174D37A}" destId="{537653D3-53C0-437E-851F-C9026322899F}" srcOrd="2" destOrd="0" presId="urn:microsoft.com/office/officeart/2009/3/layout/HorizontalOrganizationChart"/>
    <dgm:cxn modelId="{C76FBAC3-6EE2-4C40-8821-371669C8B129}" type="presParOf" srcId="{D68AB308-D364-49AC-8D45-5D2E8AD3C345}" destId="{3192CACE-F28C-431C-8508-F6B2DA6FB1AA}" srcOrd="2" destOrd="0" presId="urn:microsoft.com/office/officeart/2009/3/layout/HorizontalOrganizationChart"/>
    <dgm:cxn modelId="{A854228B-F97B-4CE7-AA30-36070666DE8B}" type="presParOf" srcId="{33F76713-DDB0-49B8-812F-9031942797F9}" destId="{1676A4B7-3D97-49BA-A4D0-7A5994AD7320}" srcOrd="2" destOrd="0" presId="urn:microsoft.com/office/officeart/2009/3/layout/HorizontalOrganizationChart"/>
    <dgm:cxn modelId="{FAD3F4F3-8347-4B4F-8C8C-BF6A9D9202E3}" type="presParOf" srcId="{FBCADCB0-22B1-4CDF-A2B3-B70AD9DDEF36}" destId="{A0D0E78E-FF9A-4C94-AA29-C97FB501CC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C052C-7CEA-4138-B4AA-6615B10C82D5}">
      <dsp:nvSpPr>
        <dsp:cNvPr id="0" name=""/>
        <dsp:cNvSpPr/>
      </dsp:nvSpPr>
      <dsp:spPr>
        <a:xfrm>
          <a:off x="9117640" y="468361"/>
          <a:ext cx="251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313"/>
              </a:moveTo>
              <a:lnTo>
                <a:pt x="116235" y="65313"/>
              </a:lnTo>
              <a:lnTo>
                <a:pt x="116235" y="45720"/>
              </a:lnTo>
              <a:lnTo>
                <a:pt x="23360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FAB3C-8037-438B-938C-1D19799C5054}">
      <dsp:nvSpPr>
        <dsp:cNvPr id="0" name=""/>
        <dsp:cNvSpPr/>
      </dsp:nvSpPr>
      <dsp:spPr>
        <a:xfrm>
          <a:off x="7631898" y="445446"/>
          <a:ext cx="247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7369" y="45720"/>
              </a:lnTo>
              <a:lnTo>
                <a:pt x="117369" y="60624"/>
              </a:lnTo>
              <a:lnTo>
                <a:pt x="234739" y="60624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F2AEE-364D-4299-9563-20ACA3F18341}">
      <dsp:nvSpPr>
        <dsp:cNvPr id="0" name=""/>
        <dsp:cNvSpPr/>
      </dsp:nvSpPr>
      <dsp:spPr>
        <a:xfrm>
          <a:off x="5851744" y="445446"/>
          <a:ext cx="1892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0088"/>
              </a:moveTo>
              <a:lnTo>
                <a:pt x="88872" y="90088"/>
              </a:lnTo>
              <a:lnTo>
                <a:pt x="88872" y="45720"/>
              </a:lnTo>
              <a:lnTo>
                <a:pt x="206242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7467-499A-458F-A4C9-F944B4413339}">
      <dsp:nvSpPr>
        <dsp:cNvPr id="0" name=""/>
        <dsp:cNvSpPr/>
      </dsp:nvSpPr>
      <dsp:spPr>
        <a:xfrm>
          <a:off x="3921047" y="439376"/>
          <a:ext cx="306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867" y="0"/>
              </a:lnTo>
              <a:lnTo>
                <a:pt x="145867" y="148030"/>
              </a:lnTo>
              <a:lnTo>
                <a:pt x="263237" y="14803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D7501-2ECD-4899-B5B2-8130E4202B96}">
      <dsp:nvSpPr>
        <dsp:cNvPr id="0" name=""/>
        <dsp:cNvSpPr/>
      </dsp:nvSpPr>
      <dsp:spPr>
        <a:xfrm>
          <a:off x="2730967" y="433310"/>
          <a:ext cx="2476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796"/>
              </a:moveTo>
              <a:lnTo>
                <a:pt x="117369" y="57796"/>
              </a:lnTo>
              <a:lnTo>
                <a:pt x="117369" y="45720"/>
              </a:lnTo>
              <a:lnTo>
                <a:pt x="234739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FB8C-9ABB-4FE0-8721-3BDA1E5C8C51}">
      <dsp:nvSpPr>
        <dsp:cNvPr id="0" name=""/>
        <dsp:cNvSpPr/>
      </dsp:nvSpPr>
      <dsp:spPr>
        <a:xfrm>
          <a:off x="1264008" y="433310"/>
          <a:ext cx="228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93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0460D-6B6E-4CCF-AD29-A1F0AF22C6DF}">
      <dsp:nvSpPr>
        <dsp:cNvPr id="0" name=""/>
        <dsp:cNvSpPr/>
      </dsp:nvSpPr>
      <dsp:spPr>
        <a:xfrm>
          <a:off x="25889" y="0"/>
          <a:ext cx="1238118" cy="95806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ISCO</a:t>
          </a:r>
          <a:endParaRPr lang="en-US" sz="1100" b="1" kern="1200" dirty="0">
            <a:solidFill>
              <a:srgbClr val="70AD47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Alegere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ocupa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ie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grupa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baz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kern="1200" dirty="0">
              <a:solidFill>
                <a:srgbClr val="70AD47"/>
              </a:solidFill>
              <a:latin typeface="Trebuchet MS" panose="020B0603020202020204" pitchFamily="34" charset="0"/>
              <a:ea typeface="+mn-ea"/>
              <a:cs typeface="+mn-cs"/>
            </a:rPr>
            <a:t> </a:t>
          </a:r>
        </a:p>
      </dsp:txBody>
      <dsp:txXfrm>
        <a:off x="25889" y="0"/>
        <a:ext cx="1238118" cy="958060"/>
      </dsp:txXfrm>
    </dsp:sp>
    <dsp:sp modelId="{A178DE38-3E33-4A70-82D4-2A3678E8EEA8}">
      <dsp:nvSpPr>
        <dsp:cNvPr id="0" name=""/>
        <dsp:cNvSpPr/>
      </dsp:nvSpPr>
      <dsp:spPr>
        <a:xfrm>
          <a:off x="1492849" y="0"/>
          <a:ext cx="1238118" cy="95806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Sarcini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activit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detaliate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pe grupe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kern="1200" dirty="0" err="1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ocupa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  </a:t>
          </a:r>
        </a:p>
      </dsp:txBody>
      <dsp:txXfrm>
        <a:off x="1492849" y="0"/>
        <a:ext cx="1238118" cy="958060"/>
      </dsp:txXfrm>
    </dsp:sp>
    <dsp:sp modelId="{26FEB509-8A50-4D78-94F3-6EA8296471DA}">
      <dsp:nvSpPr>
        <dsp:cNvPr id="0" name=""/>
        <dsp:cNvSpPr/>
      </dsp:nvSpPr>
      <dsp:spPr>
        <a:xfrm>
          <a:off x="2978591" y="0"/>
          <a:ext cx="942455" cy="97019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</a:t>
          </a:r>
          <a:r>
            <a:rPr lang="en-US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Titlul</a:t>
          </a:r>
          <a:r>
            <a:rPr lang="en-US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&amp;</a:t>
          </a: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Nivelul</a:t>
          </a: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calificare</a:t>
          </a: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CNC</a:t>
          </a:r>
          <a:endParaRPr lang="en-US" sz="11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100" b="1" kern="1200" dirty="0">
            <a:solidFill>
              <a:srgbClr val="70AD47"/>
            </a:solidFill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2978591" y="0"/>
        <a:ext cx="942455" cy="970193"/>
      </dsp:txXfrm>
    </dsp:sp>
    <dsp:sp modelId="{EE0B7135-4220-4673-9C39-8EA4F4C29E97}">
      <dsp:nvSpPr>
        <dsp:cNvPr id="0" name=""/>
        <dsp:cNvSpPr/>
      </dsp:nvSpPr>
      <dsp:spPr>
        <a:xfrm>
          <a:off x="4227048" y="22763"/>
          <a:ext cx="1624695" cy="103656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4</a:t>
          </a:r>
          <a:r>
            <a:rPr lang="en-US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Stabilire</a:t>
          </a:r>
          <a:r>
            <a:rPr lang="en-US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</a:t>
          </a:r>
          <a:r>
            <a:rPr lang="ro-RO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e,cunostiinte</a:t>
          </a:r>
          <a:r>
            <a:rPr lang="en-US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</a:t>
          </a:r>
          <a:endParaRPr lang="ro-RO" sz="1100" b="1" kern="1200" dirty="0" smtClean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aptitudini</a:t>
          </a:r>
          <a:r>
            <a:rPr lang="en-US" sz="11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conf. ESCO    </a:t>
          </a:r>
        </a:p>
      </dsp:txBody>
      <dsp:txXfrm>
        <a:off x="4227048" y="22763"/>
        <a:ext cx="1624695" cy="1036568"/>
      </dsp:txXfrm>
    </dsp:sp>
    <dsp:sp modelId="{3D8A6EFA-7104-49F8-91C9-4D79DC88A57B}">
      <dsp:nvSpPr>
        <dsp:cNvPr id="0" name=""/>
        <dsp:cNvSpPr/>
      </dsp:nvSpPr>
      <dsp:spPr>
        <a:xfrm>
          <a:off x="6040990" y="0"/>
          <a:ext cx="1590907" cy="982333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</a:t>
          </a:r>
          <a:r>
            <a:rPr lang="ro-RO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Calific</a:t>
          </a:r>
          <a:r>
            <a:rPr lang="ro-RO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</a:t>
          </a: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specializ</a:t>
          </a:r>
          <a:r>
            <a:rPr lang="ro-RO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</a:t>
          </a:r>
          <a:endParaRPr lang="en-US" sz="11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corelate</a:t>
          </a:r>
          <a:endParaRPr lang="en-US" sz="11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 </a:t>
          </a:r>
          <a:r>
            <a:rPr lang="en-US" sz="11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domeniile</a:t>
          </a:r>
          <a:r>
            <a:rPr lang="en-US" sz="11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ISCED  </a:t>
          </a:r>
        </a:p>
      </dsp:txBody>
      <dsp:txXfrm>
        <a:off x="6040990" y="0"/>
        <a:ext cx="1590907" cy="982333"/>
      </dsp:txXfrm>
    </dsp:sp>
    <dsp:sp modelId="{802988CD-36C6-4743-A62B-4357C434A1C6}">
      <dsp:nvSpPr>
        <dsp:cNvPr id="0" name=""/>
        <dsp:cNvSpPr/>
      </dsp:nvSpPr>
      <dsp:spPr>
        <a:xfrm>
          <a:off x="7879521" y="0"/>
          <a:ext cx="1238118" cy="102816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Identificare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competen</a:t>
          </a:r>
          <a:r>
            <a:rPr lang="ro-RO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kern="1200" dirty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 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vs</a:t>
          </a:r>
          <a:r>
            <a:rPr lang="ro-RO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en-US" sz="1100" b="1" kern="1200" dirty="0" smtClean="0">
              <a:solidFill>
                <a:srgbClr val="70AD47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en-US" sz="1100" b="1" kern="1200" dirty="0">
            <a:solidFill>
              <a:srgbClr val="70AD47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rez</a:t>
          </a:r>
          <a:r>
            <a:rPr lang="ro-RO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ultat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ele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î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nv</a:t>
          </a:r>
          <a:r>
            <a:rPr lang="ro-RO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ăță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rii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879521" y="0"/>
        <a:ext cx="1238118" cy="1028162"/>
      </dsp:txXfrm>
    </dsp:sp>
    <dsp:sp modelId="{6AB96D44-B461-4404-833D-D4B85E2E3E08}">
      <dsp:nvSpPr>
        <dsp:cNvPr id="0" name=""/>
        <dsp:cNvSpPr/>
      </dsp:nvSpPr>
      <dsp:spPr>
        <a:xfrm>
          <a:off x="9369573" y="0"/>
          <a:ext cx="927548" cy="106292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7.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Scriere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ezultatele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nv</a:t>
          </a:r>
          <a:r>
            <a:rPr lang="ro-RO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ăță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rii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9369573" y="0"/>
        <a:ext cx="927548" cy="106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F2AEE-364D-4299-9563-20ACA3F18341}">
      <dsp:nvSpPr>
        <dsp:cNvPr id="0" name=""/>
        <dsp:cNvSpPr/>
      </dsp:nvSpPr>
      <dsp:spPr>
        <a:xfrm>
          <a:off x="7997581" y="626608"/>
          <a:ext cx="3134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9713" y="45720"/>
              </a:lnTo>
              <a:lnTo>
                <a:pt x="139713" y="76473"/>
              </a:lnTo>
              <a:lnTo>
                <a:pt x="313485" y="7647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B7467-499A-458F-A4C9-F944B4413339}">
      <dsp:nvSpPr>
        <dsp:cNvPr id="0" name=""/>
        <dsp:cNvSpPr/>
      </dsp:nvSpPr>
      <dsp:spPr>
        <a:xfrm>
          <a:off x="5912311" y="626608"/>
          <a:ext cx="347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4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D7501-2ECD-4899-B5B2-8130E4202B96}">
      <dsp:nvSpPr>
        <dsp:cNvPr id="0" name=""/>
        <dsp:cNvSpPr/>
      </dsp:nvSpPr>
      <dsp:spPr>
        <a:xfrm>
          <a:off x="3827042" y="626608"/>
          <a:ext cx="3475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544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BFB8C-9ABB-4FE0-8721-3BDA1E5C8C51}">
      <dsp:nvSpPr>
        <dsp:cNvPr id="0" name=""/>
        <dsp:cNvSpPr/>
      </dsp:nvSpPr>
      <dsp:spPr>
        <a:xfrm>
          <a:off x="1737724" y="626608"/>
          <a:ext cx="351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1592" y="45720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0460D-6B6E-4CCF-AD29-A1F0AF22C6DF}">
      <dsp:nvSpPr>
        <dsp:cNvPr id="0" name=""/>
        <dsp:cNvSpPr/>
      </dsp:nvSpPr>
      <dsp:spPr>
        <a:xfrm>
          <a:off x="0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8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Identificare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Cunoștințe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Aptitudini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Responsabilitate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Autonomie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0"/>
        <a:ext cx="1737724" cy="1344657"/>
      </dsp:txXfrm>
    </dsp:sp>
    <dsp:sp modelId="{A178DE38-3E33-4A70-82D4-2A3678E8EEA8}">
      <dsp:nvSpPr>
        <dsp:cNvPr id="0" name=""/>
        <dsp:cNvSpPr/>
      </dsp:nvSpPr>
      <dsp:spPr>
        <a:xfrm>
          <a:off x="2089317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  <a:r>
            <a:rPr lang="ro-RO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Stabilire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Evaluarea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ș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Certificarea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Rezultatelor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î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nv</a:t>
          </a:r>
          <a:r>
            <a:rPr lang="ro-RO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ăță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rii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Credite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ECTS</a:t>
          </a:r>
        </a:p>
      </dsp:txBody>
      <dsp:txXfrm>
        <a:off x="2089317" y="0"/>
        <a:ext cx="1737724" cy="1344657"/>
      </dsp:txXfrm>
    </dsp:sp>
    <dsp:sp modelId="{26FEB509-8A50-4D78-94F3-6EA8296471DA}">
      <dsp:nvSpPr>
        <dsp:cNvPr id="0" name=""/>
        <dsp:cNvSpPr/>
      </dsp:nvSpPr>
      <dsp:spPr>
        <a:xfrm>
          <a:off x="4174586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10. Discipline: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 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baz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fundamentale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domeniu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ro-RO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specifice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+ 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transversale</a:t>
          </a:r>
          <a:endParaRPr lang="en-US" sz="1100" b="1" kern="1200" dirty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74586" y="0"/>
        <a:ext cx="1737724" cy="1344657"/>
      </dsp:txXfrm>
    </dsp:sp>
    <dsp:sp modelId="{EE0B7135-4220-4673-9C39-8EA4F4C29E97}">
      <dsp:nvSpPr>
        <dsp:cNvPr id="0" name=""/>
        <dsp:cNvSpPr/>
      </dsp:nvSpPr>
      <dsp:spPr>
        <a:xfrm>
          <a:off x="6259856" y="0"/>
          <a:ext cx="1737724" cy="1344657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11.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tabilire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Curricul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/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programul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studii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Cadre 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didactice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/CV/</a:t>
          </a:r>
          <a:r>
            <a:rPr lang="en-US" sz="1100" b="1" kern="1200" dirty="0" err="1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metoda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de 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predare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laboratoare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endParaRPr lang="ro-RO" sz="1100" b="1" kern="1200" dirty="0" smtClean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echipamente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r>
            <a:rPr lang="en-US" sz="1100" b="1" kern="1200" dirty="0" err="1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participare</a:t>
          </a: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/</a:t>
          </a:r>
          <a:endParaRPr lang="ro-RO" sz="1100" b="1" kern="1200" dirty="0" smtClean="0">
            <a:solidFill>
              <a:srgbClr val="4472C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spa</a:t>
          </a:r>
          <a:r>
            <a:rPr lang="ro-RO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ț</a:t>
          </a: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rgbClr val="4472C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program final </a:t>
          </a:r>
        </a:p>
      </dsp:txBody>
      <dsp:txXfrm>
        <a:off x="6259856" y="0"/>
        <a:ext cx="1737724" cy="1344657"/>
      </dsp:txXfrm>
    </dsp:sp>
    <dsp:sp modelId="{3D8A6EFA-7104-49F8-91C9-4D79DC88A57B}">
      <dsp:nvSpPr>
        <dsp:cNvPr id="0" name=""/>
        <dsp:cNvSpPr/>
      </dsp:nvSpPr>
      <dsp:spPr>
        <a:xfrm>
          <a:off x="8311067" y="0"/>
          <a:ext cx="2199525" cy="1406164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12.</a:t>
          </a:r>
          <a:r>
            <a:rPr lang="ro-RO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ASIGURAREA CALIT</a:t>
          </a:r>
          <a:r>
            <a:rPr lang="ro-RO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ĂȚ</a:t>
          </a:r>
          <a:r>
            <a:rPr lang="en-US" sz="11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II </a:t>
          </a:r>
        </a:p>
      </dsp:txBody>
      <dsp:txXfrm>
        <a:off x="8311067" y="0"/>
        <a:ext cx="2199525" cy="1406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EFE7A-A687-F9D9-1B99-FA1036511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7EF7D9-EADA-F552-53EB-BA58DE20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B065A-8DF0-D061-402A-8CC1308A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AB54D-351C-FDE5-8F59-FE1A35C5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C9E02-452B-8359-133A-C88D892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D76E1-F198-9906-1FE9-D4839D2A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25F33C-3B89-03D8-8A8B-958AC82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967819-6335-EC43-BD23-E5063E32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F75E2-D762-B752-36A2-F2C3E67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CC25E-2C46-0A9B-3055-9776F9D3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9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61525F-6799-3080-831B-51BB1B40A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2E0661-83EF-EE1E-0E61-C96FEA76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9487-CFCD-E1D2-DDF5-06C85C7C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60F9B-A86C-2261-9DAA-81BAB98C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A17E6-BB3B-5013-769D-C1E139AF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6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6C57C-0038-3918-7C4B-1AE3A19A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2F9BF-3DF4-2768-4F38-7515FA4D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F20A2C-B931-3AC8-D7E5-86A7A94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E7703-9324-8880-0102-335F51740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B7BDDD-31EF-37A6-F7C5-8EF049A8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63B32-681D-28C4-2CED-8AA8FF4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F135F-A1F5-8D33-7C57-67954967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06B601-890A-438A-634F-2F76CB2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F9799A-1A67-4253-544F-67D410CD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28CE6-2EF4-AEE8-745E-C68B894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327DC-E88C-9367-7027-DD09594C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9AE39-A75D-922F-EB60-95E0BF7F4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0DAAAB-F95E-09F8-BD41-0F861BD9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1CBDF3-D809-DB43-AD6E-398C5EDF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1FC46-03BD-0723-ACEE-794DD3A1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963BFC-EB0A-392B-05C0-7FB8DF48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932D8-083F-B448-2E07-74262284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CA2D8E-A509-AD83-4D58-EA0554A33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AA053-8A71-14E5-E3DB-6F8F407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5A573E-67E2-2DCE-15DF-66014C386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86A9AB-FC2C-FA4B-7E61-9A950BCD1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D65384-A491-9F99-7BE4-DD891548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B28EE5-3E28-7BCE-1CD7-8B798B8A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5184D5-5342-BF71-543C-E8899A8D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4EF25-B7BA-159D-0F56-A4B8596C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A5F6A2-ACB5-4488-222C-7C73FE65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44D36-84C5-C3A5-FCF0-FBAAB325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D898A7-165E-4557-AA60-111C0877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3487ED-5C07-8DE0-463C-5A53597D8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66D812-F219-AF6D-4283-3AA3640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3C5F3A-E422-5B82-3DA9-E604414D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265C0-3376-8198-2E96-F1BB7D68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8874C-80A2-3C03-D919-35A97BAC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7BEBF0-17EE-5AD0-BA16-244DD22B7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D56EAF-B8E7-1C23-AA6E-C9909F1C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AF63D-3C35-3C56-CE71-D062F0F9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48EC81-45EF-3405-09D5-EF6B9EBB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D8EF6-7B46-9884-5297-AF096BAB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8A3915-BC29-3431-8FF8-5147C7E50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84443E-709C-2563-A7DB-BF728775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40BA01-CB13-1DD1-ABB2-5AC93A2C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131A87-65C0-CE41-C0A7-A958CE09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DD399C-885D-10FD-AEC2-2ED94B11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B409C5-5AEF-6643-6432-7F0152B1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73635A-7109-922F-15FC-D4B716530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944E94-C1BF-C7CE-C889-A25686E2E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1442-FBB6-4338-8DCC-59682757751F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F03FD-7743-C464-4325-E680ED42B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0ED554-64F3-808C-30BB-AC2FA95F6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D668-7356-4181-9F43-5D9D2DD3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c.edu.ro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6E8D06-27F0-D079-21AD-83B0FACA2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58750" y="-3305175"/>
            <a:ext cx="36576000" cy="2032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998" y="1107614"/>
            <a:ext cx="11364685" cy="147716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Angajabilitatea</a:t>
            </a:r>
            <a:r>
              <a:rPr lang="ro-RO" sz="3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absolvenților din România: îmbunătățirea calificărilor universitare în raport cu piața muncii</a:t>
            </a:r>
            <a:r>
              <a:rPr lang="en-US" sz="2700" dirty="0">
                <a:latin typeface="Trebuchet MS" panose="020B0603020202020204" pitchFamily="34" charset="0"/>
              </a:rPr>
              <a:t/>
            </a:r>
            <a:br>
              <a:rPr lang="en-US" sz="2700" dirty="0">
                <a:latin typeface="Trebuchet MS" panose="020B0603020202020204" pitchFamily="34" charset="0"/>
              </a:rPr>
            </a:br>
            <a:r>
              <a:rPr lang="ro-RO" sz="2000" i="1" dirty="0">
                <a:latin typeface="Trebuchet MS" panose="020B0603020202020204" pitchFamily="34" charset="0"/>
              </a:rPr>
              <a:t>București, 17 noiembrie 2022</a:t>
            </a:r>
            <a:endParaRPr lang="en-US" sz="27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230" y="3127383"/>
            <a:ext cx="11355977" cy="28992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Autoritatea</a:t>
            </a:r>
            <a:r>
              <a:rPr lang="en-US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Na</a:t>
            </a:r>
            <a:r>
              <a:rPr lang="ro-RO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ro-RO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32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32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endParaRPr lang="ro-RO" sz="32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7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Realiz</a:t>
            </a:r>
            <a:r>
              <a:rPr lang="ro-RO" sz="17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r>
              <a:rPr lang="en-US" sz="17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7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17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US" sz="17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proiectului</a:t>
            </a:r>
            <a:r>
              <a:rPr lang="en-US" sz="17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POCA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Creșterea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capacitații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administrative a ANC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MMJS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sistematizare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simplificare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legislativă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calificărilor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lang="ro-RO" sz="17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ro-RO" sz="22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Prof.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univ.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dr. 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Tiberiu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Gabriel 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Dobrescu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edinte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en-US" sz="16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Prof.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univ.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dr.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Nicolae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Post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varu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Vicepre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6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edinte</a:t>
            </a:r>
            <a:r>
              <a:rPr lang="en-US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r"/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Alexandra Dorin – Director, Direcția Sistemul Național al Calificărilor </a:t>
            </a:r>
            <a:endParaRPr lang="en-US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Narcisa Sava - Șef serviciu, Standarde Ocupaționale </a:t>
            </a:r>
            <a:endParaRPr lang="en-US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 algn="r"/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Virgil Ion – Șef birou </a:t>
            </a:r>
            <a:r>
              <a:rPr lang="ro-RO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RNC</a:t>
            </a:r>
            <a:endParaRPr lang="en-US" sz="16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ro-RO" sz="20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o-RO" sz="20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D78569-BF81-714C-04D7-86D0DF7D8926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B3ABF05-6C33-2269-39EB-7725C69C0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967661F3-48C5-834B-614E-D199F099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50751DD-4490-CC39-E8DE-AE35202E5163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xmlns="" id="{1DB7D492-DF5F-5D0D-8D9F-CA2B95A07B4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FA70CEEC-B00D-E08A-CCE1-FF44B358D58F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05245DC6-5189-34AD-82C1-910AA676FFF8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C15962-1939-B2B0-BD27-6658BBE345B8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7057115-63F4-1F8F-0960-1569105F5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C501386-6962-07CF-AFFB-221B860AC72C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90117" y="2611873"/>
            <a:ext cx="6807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i="1" dirty="0">
                <a:latin typeface="Trebuchet MS" panose="020B0603020202020204" pitchFamily="34" charset="0"/>
              </a:rPr>
              <a:t>Motto :</a:t>
            </a:r>
            <a:r>
              <a:rPr lang="ro-RO" sz="1400" b="1" i="1" dirty="0">
                <a:latin typeface="Trebuchet MS" panose="020B0603020202020204" pitchFamily="34" charset="0"/>
              </a:rPr>
              <a:t> „O</a:t>
            </a:r>
            <a:r>
              <a:rPr lang="en-US" sz="1400" b="1" i="1" dirty="0">
                <a:latin typeface="Trebuchet MS" panose="020B0603020202020204" pitchFamily="34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</a:rPr>
              <a:t>educa</a:t>
            </a:r>
            <a:r>
              <a:rPr lang="ro-RO" sz="1400" b="1" i="1" dirty="0">
                <a:latin typeface="Trebuchet MS" panose="020B0603020202020204" pitchFamily="34" charset="0"/>
              </a:rPr>
              <a:t>ț</a:t>
            </a:r>
            <a:r>
              <a:rPr lang="en-US" sz="1400" b="1" i="1" dirty="0" err="1">
                <a:latin typeface="Trebuchet MS" panose="020B0603020202020204" pitchFamily="34" charset="0"/>
              </a:rPr>
              <a:t>ie</a:t>
            </a:r>
            <a:r>
              <a:rPr lang="en-US" sz="1400" b="1" i="1" dirty="0">
                <a:latin typeface="Trebuchet MS" panose="020B0603020202020204" pitchFamily="34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</a:rPr>
              <a:t>performan</a:t>
            </a:r>
            <a:r>
              <a:rPr lang="ro-RO" sz="1400" b="1" i="1" dirty="0">
                <a:latin typeface="Trebuchet MS" panose="020B0603020202020204" pitchFamily="34" charset="0"/>
              </a:rPr>
              <a:t>tă</a:t>
            </a:r>
            <a:r>
              <a:rPr lang="en-US" sz="1400" b="1" i="1" dirty="0">
                <a:latin typeface="Trebuchet MS" panose="020B0603020202020204" pitchFamily="34" charset="0"/>
              </a:rPr>
              <a:t> se </a:t>
            </a:r>
            <a:r>
              <a:rPr lang="en-US" sz="1400" b="1" i="1" dirty="0" err="1">
                <a:latin typeface="Trebuchet MS" panose="020B0603020202020204" pitchFamily="34" charset="0"/>
              </a:rPr>
              <a:t>bazeaz</a:t>
            </a:r>
            <a:r>
              <a:rPr lang="ro-RO" sz="1400" b="1" i="1" dirty="0">
                <a:latin typeface="Trebuchet MS" panose="020B0603020202020204" pitchFamily="34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</a:rPr>
              <a:t>pe</a:t>
            </a:r>
            <a:r>
              <a:rPr lang="en-US" sz="1400" b="1" i="1" dirty="0">
                <a:latin typeface="Trebuchet MS" panose="020B0603020202020204" pitchFamily="34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</a:rPr>
              <a:t>standarde</a:t>
            </a:r>
            <a:r>
              <a:rPr lang="en-US" sz="1400" b="1" i="1" dirty="0">
                <a:latin typeface="Trebuchet MS" panose="020B0603020202020204" pitchFamily="34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</a:rPr>
              <a:t>performante</a:t>
            </a:r>
            <a:r>
              <a:rPr lang="ro-RO" sz="1400" b="1" i="1" dirty="0" smtClean="0">
                <a:latin typeface="Trebuchet MS" panose="020B0603020202020204" pitchFamily="34" charset="0"/>
              </a:rPr>
              <a:t>.”</a:t>
            </a:r>
            <a:r>
              <a:rPr lang="en-US" sz="1400" b="1" i="1" dirty="0" smtClean="0">
                <a:latin typeface="Trebuchet MS" panose="020B0603020202020204" pitchFamily="34" charset="0"/>
              </a:rPr>
              <a:t> </a:t>
            </a:r>
            <a:endParaRPr lang="ro-RO" sz="1400" b="1" i="1" dirty="0">
              <a:latin typeface="Trebuchet MS" panose="020B0603020202020204" pitchFamily="34" charset="0"/>
            </a:endParaRPr>
          </a:p>
          <a:p>
            <a:pPr lvl="0" algn="r"/>
            <a:r>
              <a:rPr lang="ro-RO" b="1" i="1" dirty="0" smtClean="0">
                <a:latin typeface="Trebuchet MS" panose="020B0603020202020204" pitchFamily="34" charset="0"/>
              </a:rPr>
              <a:t> </a:t>
            </a:r>
            <a:r>
              <a:rPr lang="en-US" sz="1400" b="1" i="1" dirty="0" smtClean="0">
                <a:latin typeface="Trebuchet MS" panose="020B0603020202020204" pitchFamily="34" charset="0"/>
              </a:rPr>
              <a:t>ANC </a:t>
            </a:r>
            <a:endParaRPr lang="en-US" sz="1400" b="1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7" y="-3305174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505BA8C-6A51-D87C-A080-5DA2967FE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34" y="1213508"/>
            <a:ext cx="11209958" cy="40754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ocupațional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a)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descrie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activităţilor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unei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desfăşurate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sub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forma de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sarcini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fr-FR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 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atribu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fr-FR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ii;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AutoNum type="alphaLcParenR" startAt="2"/>
            </a:pP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precizează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competenţele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aferente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activităţilor</a:t>
            </a:r>
            <a:r>
              <a:rPr lang="fr-FR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unei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ocupaţii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0000"/>
              </a:lnSpc>
              <a:buAutoNum type="alphaLcParenR" startAt="2"/>
            </a:pP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nivelul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asociat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ro-RO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AutoNum type="alphaLcParenR" startAt="2"/>
            </a:pP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este un instrument 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esen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ial</a:t>
            </a:r>
            <a:r>
              <a:rPr lang="fr-FR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procesul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0000"/>
              </a:lnSpc>
              <a:buAutoNum type="alphaLcParenR" startAt="2"/>
            </a:pP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are o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structură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definită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național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o-RO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Arhivarea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</a:t>
            </a:r>
          </a:p>
          <a:p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SO se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revizuiesc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de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regulă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la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fiecare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de la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aprobare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cazul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nu se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revizuiesc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termen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10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la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aprobare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SO se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arhivează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nu mai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valabile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vederea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utilizării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procesele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educație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SO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vigoare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la data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aprobării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prezentei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metodologii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care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depășesc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termenul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10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ani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de la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aprobarea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inițială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fără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mai fi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fost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actualizate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această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perioadă</a:t>
            </a:r>
            <a:r>
              <a:rPr lang="fr-FR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arhivează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drept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F20D60B-AA40-E534-141F-6604B4498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874" y="1064848"/>
            <a:ext cx="7557852" cy="53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317F137F-19D3-E3D8-4A73-56ABA0960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0052" t="18743" r="8539" b="7936"/>
          <a:stretch/>
        </p:blipFill>
        <p:spPr>
          <a:xfrm>
            <a:off x="2307199" y="1092497"/>
            <a:ext cx="7207201" cy="51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B49DE1-8790-575A-895D-BAC430CEB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285" y="1074034"/>
            <a:ext cx="9015430" cy="52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66CE80-60E5-2F1D-F6BE-958D71E58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824" y="1121327"/>
            <a:ext cx="8154352" cy="52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6B3F755F-3ACA-7B48-D891-3C6EA104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2928"/>
            <a:ext cx="10734378" cy="4869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Statistici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</a:t>
            </a:r>
          </a:p>
          <a:p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n COR: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4383</a:t>
            </a:r>
          </a:p>
          <a:p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superior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Specialiști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diverse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activitate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1504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1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Membri ai corpului legislativ, ai executivului, înalţi conducători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ai administraţiei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publice, conducători şi funcţionari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superiori - 561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 de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preuniversitar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majore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3-9 - 2318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),</a:t>
            </a:r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Până 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 prezent au fost aprobate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1013 standarde ocupaționale 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23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,11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% 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din COR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712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 </a:t>
            </a:r>
            <a:r>
              <a:rPr lang="en-US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au </a:t>
            </a:r>
            <a:r>
              <a:rPr lang="en-US" sz="20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fost</a:t>
            </a:r>
            <a:r>
              <a:rPr lang="en-US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aprobate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anterior</a:t>
            </a: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2014</a:t>
            </a: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- intră sub incidența </a:t>
            </a:r>
            <a:r>
              <a:rPr lang="ro-RO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arhivării</a:t>
            </a:r>
            <a:endParaRPr lang="ro-RO" sz="20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301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 </a:t>
            </a:r>
            <a:r>
              <a:rPr lang="en-US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au </a:t>
            </a:r>
            <a:r>
              <a:rPr lang="en-US" sz="20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fost</a:t>
            </a:r>
            <a:r>
              <a:rPr lang="en-US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aprobate în perioada 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2014-202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09538" lvl="1" indent="0">
              <a:buNone/>
            </a:pPr>
            <a:r>
              <a:rPr lang="en-US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</a:t>
            </a:r>
            <a:r>
              <a:rPr lang="ro-RO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Din care</a:t>
            </a:r>
            <a:r>
              <a:rPr lang="en-US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682625" lvl="1" indent="403225"/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119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 </a:t>
            </a: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pe nivel CNC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6 și 7 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(5.76% din grupele 1+2 majore)</a:t>
            </a:r>
          </a:p>
          <a:p>
            <a:pPr marL="1139825" lvl="2" indent="403225"/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Din care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 </a:t>
            </a:r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pentru ocupații de 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conducer</a:t>
            </a:r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 </a:t>
            </a:r>
            <a:endParaRPr lang="en-US" b="1" dirty="0" smtClean="0">
              <a:solidFill>
                <a:srgbClr val="FF000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682625" lvl="1" indent="403225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182 -SO </a:t>
            </a:r>
            <a:r>
              <a:rPr lang="en-US" sz="20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CNC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1-5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(7.85% din grupele 3-9)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5BC3E71-D1A6-6BC8-ED6A-3CFCA963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30" y="1437543"/>
            <a:ext cx="10931192" cy="449997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5.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aportul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noi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legi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educa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32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</a:t>
            </a:r>
            <a:endParaRPr lang="en-US" sz="16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A444A34A-3136-B8A2-6BF9-295937DC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30" y="2288953"/>
            <a:ext cx="10402345" cy="3361719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RO" sz="2100" dirty="0">
                <a:solidFill>
                  <a:schemeClr val="tx1"/>
                </a:solidFill>
                <a:latin typeface="Trebuchet MS" panose="020B0603020202020204" pitchFamily="34" charset="0"/>
              </a:rPr>
              <a:t>Conform</a:t>
            </a:r>
            <a:r>
              <a:rPr lang="ro-RO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o-RO" sz="2100" dirty="0">
                <a:latin typeface="Trebuchet MS" panose="020B0603020202020204" pitchFamily="34" charset="0"/>
              </a:rPr>
              <a:t>proiectului de </a:t>
            </a:r>
            <a:r>
              <a:rPr lang="en-GB" sz="2100" i="1" dirty="0" err="1">
                <a:latin typeface="Trebuchet MS" panose="020B0603020202020204" pitchFamily="34" charset="0"/>
              </a:rPr>
              <a:t>Lege</a:t>
            </a:r>
            <a:r>
              <a:rPr lang="ro-RO" sz="2100" i="1" dirty="0">
                <a:latin typeface="Trebuchet MS" panose="020B0603020202020204" pitchFamily="34" charset="0"/>
              </a:rPr>
              <a:t> </a:t>
            </a:r>
            <a:r>
              <a:rPr lang="en-GB" sz="2100" i="1" dirty="0">
                <a:latin typeface="Trebuchet MS" panose="020B0603020202020204" pitchFamily="34" charset="0"/>
              </a:rPr>
              <a:t>a </a:t>
            </a:r>
            <a:r>
              <a:rPr lang="en-GB" sz="2100" i="1" dirty="0" err="1">
                <a:latin typeface="Trebuchet MS" panose="020B0603020202020204" pitchFamily="34" charset="0"/>
              </a:rPr>
              <a:t>învățământului</a:t>
            </a:r>
            <a:r>
              <a:rPr lang="en-GB" sz="2100" i="1" dirty="0">
                <a:latin typeface="Trebuchet MS" panose="020B0603020202020204" pitchFamily="34" charset="0"/>
              </a:rPr>
              <a:t> superior</a:t>
            </a:r>
            <a:r>
              <a:rPr lang="en-GB" sz="2100" dirty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ro-RO" sz="21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o-RO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ANC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“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coordonează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controlează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la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nivel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național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elaborarea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standardelor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ocupaționale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en-GB" sz="21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de </a:t>
            </a:r>
            <a:r>
              <a:rPr lang="en-GB" sz="2100" b="1" u="sng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calificare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și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a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standardelor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pregătire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1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profesională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”.</a:t>
            </a:r>
            <a:endParaRPr lang="ro-RO" sz="21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en-GB" sz="21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A</a:t>
            </a:r>
            <a:r>
              <a:rPr lang="ro-RO" sz="21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șadar</a:t>
            </a:r>
            <a:r>
              <a:rPr lang="ro-RO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, se reglementează conceptul de </a:t>
            </a:r>
            <a:r>
              <a:rPr lang="ro-RO" sz="21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standard de calificare</a:t>
            </a:r>
            <a:r>
              <a:rPr lang="ro-RO" sz="2100" b="1" dirty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</a:p>
          <a:p>
            <a:pPr marL="0" indent="0">
              <a:buNone/>
            </a:pPr>
            <a:endParaRPr lang="ro-RO" sz="21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RO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Standardul de calificare </a:t>
            </a:r>
            <a:r>
              <a:rPr lang="ro-RO" sz="2100" dirty="0">
                <a:solidFill>
                  <a:schemeClr val="tx1"/>
                </a:solidFill>
                <a:latin typeface="Trebuchet MS" panose="020B0603020202020204" pitchFamily="34" charset="0"/>
              </a:rPr>
              <a:t>este documentul național de referință  care are la bază standardul ocupațional și </a:t>
            </a:r>
            <a:r>
              <a:rPr lang="ro-RO" sz="2100" i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stabilește modul de evaluare si validare a recunoașterii formale  a rezultatelor învățării</a:t>
            </a:r>
            <a:r>
              <a:rPr lang="en-US" sz="2100" i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en-GB" sz="2100" i="1" u="sng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7639" y="1642216"/>
            <a:ext cx="6164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nu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im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timp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, nu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im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niciodat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lang="ro-RO" sz="1400" b="1" i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Octavian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Paler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72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27920" y="-3428112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E0A23AD6-0B71-936E-1D63-C3E86E24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6" y="1338712"/>
            <a:ext cx="11784786" cy="36082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6.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corelate cu pia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european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-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EURES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400" b="1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5659707-1DA5-E1F1-5263-B4988E4A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97" y="2110980"/>
            <a:ext cx="11057965" cy="4396333"/>
          </a:xfrm>
          <a:ln>
            <a:noFill/>
          </a:ln>
        </p:spPr>
        <p:txBody>
          <a:bodyPr>
            <a:noAutofit/>
          </a:bodyPr>
          <a:lstStyle/>
          <a:p>
            <a:pPr marL="0" indent="0" algn="just" fontAlgn="base">
              <a:lnSpc>
                <a:spcPct val="120000"/>
              </a:lnSpc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aduce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ESCO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lnSpc>
                <a:spcPct val="120000"/>
              </a:lnSpc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Descrierea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ocupației, </a:t>
            </a:r>
            <a:r>
              <a:rPr lang="en-US" sz="16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sarcini</a:t>
            </a:r>
            <a:r>
              <a:rPr lang="en-US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atribu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ro-RO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esen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(ale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16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ării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 care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conduc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ale 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16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endParaRPr lang="en-US" sz="1600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ro-RO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aptitudini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op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ionale</a:t>
            </a:r>
            <a:r>
              <a:rPr lang="ro-RO" sz="1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specializare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endParaRPr lang="ro-RO" sz="16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 proiect POCA:</a:t>
            </a:r>
          </a:p>
          <a:p>
            <a:pPr algn="just" fontAlgn="base">
              <a:lnSpc>
                <a:spcPct val="120000"/>
              </a:lnSpc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Maparea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tuturor ocupațiilor din COR cu 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ESCO;</a:t>
            </a:r>
            <a:endParaRPr lang="ro-RO" sz="16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Evaluarea și îmbunătățirea traducerilor 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aferente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ocupațiilor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grupa majoră 2.</a:t>
            </a:r>
          </a:p>
          <a:p>
            <a:pPr marL="0" indent="0" algn="just" fontAlgn="base">
              <a:lnSpc>
                <a:spcPct val="120000"/>
              </a:lnSpc>
              <a:buNone/>
            </a:pPr>
            <a:r>
              <a:rPr lang="ro-RO" sz="1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 perioada sept</a:t>
            </a:r>
            <a:r>
              <a:rPr lang="ro-RO" sz="1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ro-RO" sz="16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2022 – mai </a:t>
            </a:r>
            <a:r>
              <a:rPr lang="ro-RO" sz="16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2023:</a:t>
            </a:r>
            <a:endParaRPr lang="ro-RO" sz="16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Extragerea competențelor comune 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aferente grupelor de 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bază</a:t>
            </a:r>
            <a:r>
              <a:rPr lang="en-US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(01.01.202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r>
              <a:rPr lang="ro-RO" sz="16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o-RO" sz="16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Evaluarea și îmbunătățirea traducerilor 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aferente </a:t>
            </a:r>
            <a:r>
              <a:rPr lang="ro-RO" sz="1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competențelor</a:t>
            </a:r>
            <a:r>
              <a:rPr lang="ro-RO" sz="16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ESCO (13.890)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7770" y="1569780"/>
            <a:ext cx="6264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Dac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ur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ăș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ti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cineva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nseamn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-a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nvins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</a:t>
            </a:r>
          </a:p>
          <a:p>
            <a:pPr algn="r"/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Confucius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40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70" y="-3127977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ACEBBA9-F1CC-9C6A-AD34-9E147EA06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02" y="1159866"/>
            <a:ext cx="11687032" cy="4233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RNCIS  </a:t>
            </a:r>
          </a:p>
          <a:p>
            <a:pPr marL="0" indent="0" algn="r">
              <a:buNone/>
            </a:pPr>
            <a:r>
              <a:rPr lang="ro-RO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  </a:t>
            </a:r>
            <a:endParaRPr lang="en-US" sz="1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o-RO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Aprobat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 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ORDIN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UL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nn-N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nr. 5.360 din 1 septembrie 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2022/intr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vig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o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are </a:t>
            </a:r>
            <a:r>
              <a:rPr lang="nn-N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data de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01.01.2023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 </a:t>
            </a:r>
            <a:r>
              <a:rPr lang="ro-RO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nscrierea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RNC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RNCIS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men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ioneaz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elor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europene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ESCO:</a:t>
            </a:r>
            <a:endParaRPr lang="ro-RO" sz="20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dac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aleas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ESCO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devin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minimum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obligatori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ESCO;</a:t>
            </a:r>
            <a:endParaRPr lang="ro-RO" sz="20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ro-RO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apar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doar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80% din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grupei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care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apar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COR/ISCO-08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în concordanță cu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ro-RO" sz="20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ncep</a:t>
            </a:r>
            <a:r>
              <a:rPr lang="ro-RO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01.01.2023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publica </a:t>
            </a:r>
            <a:r>
              <a:rPr lang="ro-RO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 site-ul oficial </a:t>
            </a:r>
            <a:r>
              <a:rPr lang="en-US" sz="2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toate</a:t>
            </a:r>
            <a:r>
              <a:rPr lang="en-US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competențele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ESCO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conform COR/ISCO/ESCO</a:t>
            </a:r>
            <a:r>
              <a:rPr lang="ro-RO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158" y="1646022"/>
            <a:ext cx="1069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„Î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temelie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omul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deslu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easc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deosebeasc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adev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smerenia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                                      </a:t>
            </a:r>
          </a:p>
          <a:p>
            <a:pPr algn="r"/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Sf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Porfirie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Kafsokalivitul</a:t>
            </a:r>
            <a:endParaRPr lang="en-US" sz="1400" b="1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8879A9-3C92-7D08-7677-42D191303D6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25548" y="2249224"/>
            <a:ext cx="9601200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E6C5B3E-C19B-9F31-8193-9CDF6D14AE93}"/>
              </a:ext>
            </a:extLst>
          </p:cNvPr>
          <p:cNvSpPr txBox="1">
            <a:spLocks/>
          </p:cNvSpPr>
          <p:nvPr/>
        </p:nvSpPr>
        <p:spPr>
          <a:xfrm>
            <a:off x="484777" y="1441152"/>
            <a:ext cx="11720944" cy="735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8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MODELUL ANC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–</a:t>
            </a:r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Conectarea cu piața muncii prin ISCO/COR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/ESCO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</a:p>
          <a:p>
            <a:pPr lvl="0" algn="l">
              <a:defRPr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0" algn="l">
              <a:defRPr/>
            </a:pP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3258" y="1606216"/>
            <a:ext cx="652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„U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 om nobil cere de la el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nsu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i,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un om inferior cere de la al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it-IT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it-IT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Confucius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6" y="-3305173"/>
            <a:ext cx="36576000" cy="20326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9" y="1007436"/>
            <a:ext cx="11794837" cy="6345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SUMAR</a:t>
            </a:r>
            <a:endParaRPr lang="en-US" sz="18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29" y="2199727"/>
            <a:ext cx="10878941" cy="3997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ANC –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Atribu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standardelor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ionale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(SO)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corelarea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lor cu pia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Sistemul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European de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Metodologie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realizare</a:t>
            </a:r>
            <a:r>
              <a:rPr lang="ro-RO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programelor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ro-RO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 </a:t>
            </a:r>
            <a:r>
              <a:rPr lang="ro-RO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corelare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cerin</a:t>
            </a:r>
            <a:r>
              <a:rPr lang="ro-RO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pie</a:t>
            </a:r>
            <a:r>
              <a:rPr lang="ro-RO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țe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ro-RO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1800" b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Modelul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SO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implicarea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pie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țe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18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Statistici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SO</a:t>
            </a:r>
          </a:p>
          <a:p>
            <a:pPr marL="0" indent="0">
              <a:buNone/>
            </a:pP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aportul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noi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legi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educa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endParaRPr lang="en-US" sz="18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6.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ESCO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 C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ompeten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corelate cu pia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europe</a:t>
            </a:r>
            <a:r>
              <a:rPr lang="ro-RO" sz="1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ană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7.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Noul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RNCIS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8.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MODELUL ANC</a:t>
            </a: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Conectarea cu piața muncii prin ISCO/COR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/ESCO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Observa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propuneri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06513" y="1496913"/>
            <a:ext cx="848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Caracterul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f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ără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inteligen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face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Inteligen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fără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caracter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nu face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nimic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Cicero</a:t>
            </a:r>
            <a:r>
              <a:rPr lang="en-US" sz="1400" b="1" i="1" dirty="0">
                <a:latin typeface="Trebuchet MS" panose="020B0603020202020204" pitchFamily="34" charset="0"/>
              </a:rPr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18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700243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223355"/>
            <a:ext cx="12169999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C654F-4C61-E201-C1DE-5FC10290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7" y="1108498"/>
            <a:ext cx="11575010" cy="564330"/>
          </a:xfrm>
        </p:spPr>
        <p:txBody>
          <a:bodyPr>
            <a:noAutofit/>
          </a:bodyPr>
          <a:lstStyle/>
          <a:p>
            <a:pPr lvl="0" defTabSz="914400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8.1.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Ciclul de viață al 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calificării</a:t>
            </a:r>
            <a:endParaRPr lang="ro-RO" sz="2400" b="1" dirty="0">
              <a:solidFill>
                <a:srgbClr val="00319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C566B0-6347-B5B8-81BC-75B1457588A6}"/>
              </a:ext>
            </a:extLst>
          </p:cNvPr>
          <p:cNvGrpSpPr/>
          <p:nvPr/>
        </p:nvGrpSpPr>
        <p:grpSpPr>
          <a:xfrm>
            <a:off x="2925805" y="3108804"/>
            <a:ext cx="5032680" cy="3159581"/>
            <a:chOff x="0" y="0"/>
            <a:chExt cx="4962158" cy="281221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9600674D-1322-DEFF-9CB1-255BFE32A398}"/>
                </a:ext>
              </a:extLst>
            </p:cNvPr>
            <p:cNvCxnSpPr/>
            <p:nvPr/>
          </p:nvCxnSpPr>
          <p:spPr>
            <a:xfrm flipV="1">
              <a:off x="966158" y="2812211"/>
              <a:ext cx="399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FF62640-3584-51B1-7527-255497F04A76}"/>
                </a:ext>
              </a:extLst>
            </p:cNvPr>
            <p:cNvCxnSpPr/>
            <p:nvPr/>
          </p:nvCxnSpPr>
          <p:spPr>
            <a:xfrm flipV="1">
              <a:off x="966158" y="0"/>
              <a:ext cx="0" cy="28080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5AF5C3C-97B4-BDE2-2A8E-E8D55A915860}"/>
                </a:ext>
              </a:extLst>
            </p:cNvPr>
            <p:cNvGrpSpPr/>
            <p:nvPr/>
          </p:nvGrpSpPr>
          <p:grpSpPr>
            <a:xfrm>
              <a:off x="0" y="1354347"/>
              <a:ext cx="4806063" cy="1455049"/>
              <a:chOff x="0" y="0"/>
              <a:chExt cx="4806063" cy="1455049"/>
            </a:xfrm>
          </p:grpSpPr>
          <p:sp>
            <p:nvSpPr>
              <p:cNvPr id="18" name="Rounded Rectangle 77">
                <a:extLst>
                  <a:ext uri="{FF2B5EF4-FFF2-40B4-BE49-F238E27FC236}">
                    <a16:creationId xmlns:a16="http://schemas.microsoft.com/office/drawing/2014/main" xmlns="" id="{98F0D10A-7371-18F1-9DD0-8745468F07DA}"/>
                  </a:ext>
                </a:extLst>
              </p:cNvPr>
              <p:cNvSpPr/>
              <p:nvPr/>
            </p:nvSpPr>
            <p:spPr>
              <a:xfrm>
                <a:off x="2053086" y="0"/>
                <a:ext cx="1394460" cy="3505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MATURITATE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ed Rectangle 78">
                <a:extLst>
                  <a:ext uri="{FF2B5EF4-FFF2-40B4-BE49-F238E27FC236}">
                    <a16:creationId xmlns:a16="http://schemas.microsoft.com/office/drawing/2014/main" xmlns="" id="{CEE31A6E-1776-B6E1-9696-FA0AC6B97CE3}"/>
                  </a:ext>
                </a:extLst>
              </p:cNvPr>
              <p:cNvSpPr/>
              <p:nvPr/>
            </p:nvSpPr>
            <p:spPr>
              <a:xfrm>
                <a:off x="3769743" y="327804"/>
                <a:ext cx="1036320" cy="35052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DECLIN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17CB17B6-4A64-317B-A635-39B06055CFFD}"/>
                  </a:ext>
                </a:extLst>
              </p:cNvPr>
              <p:cNvCxnSpPr/>
              <p:nvPr/>
            </p:nvCxnSpPr>
            <p:spPr>
              <a:xfrm flipH="1">
                <a:off x="2501660" y="215660"/>
                <a:ext cx="483235" cy="9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19">
                <a:extLst>
                  <a:ext uri="{FF2B5EF4-FFF2-40B4-BE49-F238E27FC236}">
                    <a16:creationId xmlns:a16="http://schemas.microsoft.com/office/drawing/2014/main" xmlns="" id="{FE6CA7EC-5179-80FD-2FF5-A0A25078A382}"/>
                  </a:ext>
                </a:extLst>
              </p:cNvPr>
              <p:cNvSpPr/>
              <p:nvPr/>
            </p:nvSpPr>
            <p:spPr>
              <a:xfrm rot="16200000">
                <a:off x="1181818" y="8626"/>
                <a:ext cx="1236130" cy="1656715"/>
              </a:xfrm>
              <a:custGeom>
                <a:avLst/>
                <a:gdLst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2" fmla="*/ 970598 w 1941195"/>
                  <a:gd name="connsiteY2" fmla="*/ 1657033 h 3314065"/>
                  <a:gd name="connsiteX3" fmla="*/ 970597 w 1941195"/>
                  <a:gd name="connsiteY3" fmla="*/ 0 h 3314065"/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0" fmla="*/ 0 w 1233097"/>
                  <a:gd name="connsiteY0" fmla="*/ 0 h 1657033"/>
                  <a:gd name="connsiteX1" fmla="*/ 970595 w 1233097"/>
                  <a:gd name="connsiteY1" fmla="*/ 1653074 h 1657033"/>
                  <a:gd name="connsiteX2" fmla="*/ 1 w 1233097"/>
                  <a:gd name="connsiteY2" fmla="*/ 1657033 h 1657033"/>
                  <a:gd name="connsiteX3" fmla="*/ 0 w 1233097"/>
                  <a:gd name="connsiteY3" fmla="*/ 0 h 1657033"/>
                  <a:gd name="connsiteX0" fmla="*/ 0 w 1233097"/>
                  <a:gd name="connsiteY0" fmla="*/ 0 h 1657033"/>
                  <a:gd name="connsiteX1" fmla="*/ 1233097 w 1233097"/>
                  <a:gd name="connsiteY1" fmla="*/ 1538054 h 1657033"/>
                  <a:gd name="connsiteX0" fmla="*/ 0 w 1236694"/>
                  <a:gd name="connsiteY0" fmla="*/ 0 h 1657033"/>
                  <a:gd name="connsiteX1" fmla="*/ 970595 w 1236694"/>
                  <a:gd name="connsiteY1" fmla="*/ 1653074 h 1657033"/>
                  <a:gd name="connsiteX2" fmla="*/ 1 w 1236694"/>
                  <a:gd name="connsiteY2" fmla="*/ 1657033 h 1657033"/>
                  <a:gd name="connsiteX3" fmla="*/ 0 w 1236694"/>
                  <a:gd name="connsiteY3" fmla="*/ 0 h 1657033"/>
                  <a:gd name="connsiteX0" fmla="*/ 0 w 1236694"/>
                  <a:gd name="connsiteY0" fmla="*/ 0 h 1657033"/>
                  <a:gd name="connsiteX1" fmla="*/ 1236694 w 1236694"/>
                  <a:gd name="connsiteY1" fmla="*/ 1540797 h 165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694" h="1657033" stroke="0" extrusionOk="0">
                    <a:moveTo>
                      <a:pt x="0" y="0"/>
                    </a:moveTo>
                    <a:cubicBezTo>
                      <a:pt x="535141" y="0"/>
                      <a:pt x="969317" y="739468"/>
                      <a:pt x="970595" y="1653074"/>
                    </a:cubicBezTo>
                    <a:lnTo>
                      <a:pt x="1" y="1657033"/>
                    </a:lnTo>
                    <a:cubicBezTo>
                      <a:pt x="1" y="1104689"/>
                      <a:pt x="0" y="552344"/>
                      <a:pt x="0" y="0"/>
                    </a:cubicBezTo>
                    <a:close/>
                  </a:path>
                  <a:path w="1236694" h="1657033" fill="none">
                    <a:moveTo>
                      <a:pt x="0" y="0"/>
                    </a:moveTo>
                    <a:cubicBezTo>
                      <a:pt x="535141" y="0"/>
                      <a:pt x="1235416" y="627191"/>
                      <a:pt x="1236694" y="154079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rc 19">
                <a:extLst>
                  <a:ext uri="{FF2B5EF4-FFF2-40B4-BE49-F238E27FC236}">
                    <a16:creationId xmlns:a16="http://schemas.microsoft.com/office/drawing/2014/main" xmlns="" id="{757D1912-CCCD-868D-AC49-8AEBA50D9927}"/>
                  </a:ext>
                </a:extLst>
              </p:cNvPr>
              <p:cNvSpPr/>
              <p:nvPr/>
            </p:nvSpPr>
            <p:spPr>
              <a:xfrm rot="5400000" flipH="1">
                <a:off x="3062377" y="8626"/>
                <a:ext cx="1236130" cy="1656715"/>
              </a:xfrm>
              <a:custGeom>
                <a:avLst/>
                <a:gdLst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2" fmla="*/ 970598 w 1941195"/>
                  <a:gd name="connsiteY2" fmla="*/ 1657033 h 3314065"/>
                  <a:gd name="connsiteX3" fmla="*/ 970597 w 1941195"/>
                  <a:gd name="connsiteY3" fmla="*/ 0 h 3314065"/>
                  <a:gd name="connsiteX0" fmla="*/ 970597 w 1941195"/>
                  <a:gd name="connsiteY0" fmla="*/ 0 h 3314065"/>
                  <a:gd name="connsiteX1" fmla="*/ 1941192 w 1941195"/>
                  <a:gd name="connsiteY1" fmla="*/ 1653074 h 3314065"/>
                  <a:gd name="connsiteX0" fmla="*/ 0 w 1233097"/>
                  <a:gd name="connsiteY0" fmla="*/ 0 h 1657033"/>
                  <a:gd name="connsiteX1" fmla="*/ 970595 w 1233097"/>
                  <a:gd name="connsiteY1" fmla="*/ 1653074 h 1657033"/>
                  <a:gd name="connsiteX2" fmla="*/ 1 w 1233097"/>
                  <a:gd name="connsiteY2" fmla="*/ 1657033 h 1657033"/>
                  <a:gd name="connsiteX3" fmla="*/ 0 w 1233097"/>
                  <a:gd name="connsiteY3" fmla="*/ 0 h 1657033"/>
                  <a:gd name="connsiteX0" fmla="*/ 0 w 1233097"/>
                  <a:gd name="connsiteY0" fmla="*/ 0 h 1657033"/>
                  <a:gd name="connsiteX1" fmla="*/ 1233097 w 1233097"/>
                  <a:gd name="connsiteY1" fmla="*/ 1538054 h 1657033"/>
                  <a:gd name="connsiteX0" fmla="*/ 0 w 1236694"/>
                  <a:gd name="connsiteY0" fmla="*/ 0 h 1657033"/>
                  <a:gd name="connsiteX1" fmla="*/ 970595 w 1236694"/>
                  <a:gd name="connsiteY1" fmla="*/ 1653074 h 1657033"/>
                  <a:gd name="connsiteX2" fmla="*/ 1 w 1236694"/>
                  <a:gd name="connsiteY2" fmla="*/ 1657033 h 1657033"/>
                  <a:gd name="connsiteX3" fmla="*/ 0 w 1236694"/>
                  <a:gd name="connsiteY3" fmla="*/ 0 h 1657033"/>
                  <a:gd name="connsiteX0" fmla="*/ 0 w 1236694"/>
                  <a:gd name="connsiteY0" fmla="*/ 0 h 1657033"/>
                  <a:gd name="connsiteX1" fmla="*/ 1236694 w 1236694"/>
                  <a:gd name="connsiteY1" fmla="*/ 1540797 h 1657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6694" h="1657033" stroke="0" extrusionOk="0">
                    <a:moveTo>
                      <a:pt x="0" y="0"/>
                    </a:moveTo>
                    <a:cubicBezTo>
                      <a:pt x="535141" y="0"/>
                      <a:pt x="969317" y="739468"/>
                      <a:pt x="970595" y="1653074"/>
                    </a:cubicBezTo>
                    <a:lnTo>
                      <a:pt x="1" y="1657033"/>
                    </a:lnTo>
                    <a:cubicBezTo>
                      <a:pt x="1" y="1104689"/>
                      <a:pt x="0" y="552344"/>
                      <a:pt x="0" y="0"/>
                    </a:cubicBezTo>
                    <a:close/>
                  </a:path>
                  <a:path w="1236694" h="1657033" fill="none">
                    <a:moveTo>
                      <a:pt x="0" y="0"/>
                    </a:moveTo>
                    <a:cubicBezTo>
                      <a:pt x="535141" y="0"/>
                      <a:pt x="1235416" y="627191"/>
                      <a:pt x="1236694" y="154079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xmlns="" id="{490CEB4E-86A5-83BA-FD02-BD6D749E4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3683"/>
                <a:ext cx="2555875" cy="264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CERERE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5005DE-A618-81CB-0900-AC2F81D2CFB9}"/>
              </a:ext>
            </a:extLst>
          </p:cNvPr>
          <p:cNvSpPr txBox="1"/>
          <p:nvPr/>
        </p:nvSpPr>
        <p:spPr>
          <a:xfrm>
            <a:off x="594988" y="2237200"/>
            <a:ext cx="11575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ORICE CALIFICARE APARE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it-IT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 DISPARE –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it-IT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 CALIFIC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it-IT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 AVEM 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UNIVERSITATE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  <a:r>
              <a:rPr lang="it-IT" sz="1800" b="1" dirty="0" smtClean="0">
                <a:solidFill>
                  <a:schemeClr val="accent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VERZI</a:t>
            </a:r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r>
              <a:rPr lang="it-IT" sz="18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ALBASTRE?</a:t>
            </a:r>
            <a:r>
              <a:rPr lang="it-IT" sz="18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RO</a:t>
            </a:r>
            <a:r>
              <a:rPr lang="ro-RO" sz="1800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it-IT" sz="1800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ro-RO" sz="1800" b="1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8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MSS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ar trebui s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publice ocupa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iile </a:t>
            </a:r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declin 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 CS pe cele cerute 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pia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rograme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ro</a:t>
            </a:r>
            <a:r>
              <a:rPr lang="ro-RO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șii</a:t>
            </a:r>
            <a:r>
              <a:rPr lang="it-IT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elimin</a:t>
            </a:r>
            <a:r>
              <a:rPr lang="ro-RO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ă?</a:t>
            </a:r>
            <a:r>
              <a:rPr lang="it-IT" sz="1800" b="1" dirty="0" smtClean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583" y="1523855"/>
            <a:ext cx="934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Unii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oameni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cred 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totu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dar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se reduce la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ceea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tiu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</a:t>
            </a:r>
            <a:b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Niccolo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Machiavelli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649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7" y="-3305174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1D29C84F-FD49-7AB9-09BF-887C5B27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8" y="1125970"/>
            <a:ext cx="10574140" cy="809522"/>
          </a:xfrm>
        </p:spPr>
        <p:txBody>
          <a:bodyPr>
            <a:no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8.2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0756775E-7763-3772-AB80-3CEA7771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1" y="2104963"/>
            <a:ext cx="11313562" cy="3645120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90000"/>
              </a:lnSpc>
              <a:spcBef>
                <a:spcPct val="0"/>
              </a:spcBef>
              <a:buClrTx/>
              <a:buSzTx/>
              <a:buNone/>
              <a:defRPr/>
            </a:pPr>
            <a:endParaRPr lang="ro-RO" sz="16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lnSpc>
                <a:spcPct val="9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Asigură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Transparența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programului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informațiile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publice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publicate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site-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universității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ro-RO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Înțelegerea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programului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sale;</a:t>
            </a:r>
            <a:endParaRPr lang="ro-RO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Accesul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dobândirea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certificate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parțiale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studenții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care vin 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urm</a:t>
            </a:r>
            <a:r>
              <a:rPr lang="ro-RO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eze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un program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scurt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universitatea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respectivă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1-2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competențe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asigurând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învățarea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cerere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);</a:t>
            </a:r>
            <a:endParaRPr lang="ro-RO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Recunoașterea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calificării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documente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le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care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 </a:t>
            </a: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certifi</a:t>
            </a:r>
            <a:r>
              <a:rPr lang="ro-RO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că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Predarea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module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</a:t>
            </a:r>
            <a:r>
              <a:rPr lang="ro-RO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0" indent="-457200" algn="just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o-RO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o-RO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o-RO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o-RO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o-RO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ro-RO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ro-RO" sz="1600" b="1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endParaRPr lang="en-US" sz="1600" dirty="0">
              <a:latin typeface="Trebuchet MS" panose="020B0603020202020204" pitchFamily="34" charset="0"/>
            </a:endParaRP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xmlns="" id="{2CE8A3BC-F589-3EC6-8A78-E00EBAAD1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376101"/>
              </p:ext>
            </p:extLst>
          </p:nvPr>
        </p:nvGraphicFramePr>
        <p:xfrm>
          <a:off x="2912239" y="4675486"/>
          <a:ext cx="6570854" cy="145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26">
                  <a:extLst>
                    <a:ext uri="{9D8B030D-6E8A-4147-A177-3AD203B41FA5}">
                      <a16:colId xmlns:a16="http://schemas.microsoft.com/office/drawing/2014/main" xmlns="" val="870434970"/>
                    </a:ext>
                  </a:extLst>
                </a:gridCol>
                <a:gridCol w="1430223">
                  <a:extLst>
                    <a:ext uri="{9D8B030D-6E8A-4147-A177-3AD203B41FA5}">
                      <a16:colId xmlns:a16="http://schemas.microsoft.com/office/drawing/2014/main" xmlns="" val="1315278775"/>
                    </a:ext>
                  </a:extLst>
                </a:gridCol>
                <a:gridCol w="2673557">
                  <a:extLst>
                    <a:ext uri="{9D8B030D-6E8A-4147-A177-3AD203B41FA5}">
                      <a16:colId xmlns:a16="http://schemas.microsoft.com/office/drawing/2014/main" xmlns="" val="1032186819"/>
                    </a:ext>
                  </a:extLst>
                </a:gridCol>
                <a:gridCol w="1290205">
                  <a:extLst>
                    <a:ext uri="{9D8B030D-6E8A-4147-A177-3AD203B41FA5}">
                      <a16:colId xmlns:a16="http://schemas.microsoft.com/office/drawing/2014/main" xmlns="" val="2133593193"/>
                    </a:ext>
                  </a:extLst>
                </a:gridCol>
                <a:gridCol w="735543">
                  <a:extLst>
                    <a:ext uri="{9D8B030D-6E8A-4147-A177-3AD203B41FA5}">
                      <a16:colId xmlns:a16="http://schemas.microsoft.com/office/drawing/2014/main" xmlns="" val="2691209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crt.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Competența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Profesionala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dobândită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Rezultatele învățării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Semestrul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ECTS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992448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 sz="1200" b="1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14725" algn="l"/>
                        </a:tabLst>
                      </a:pPr>
                      <a:r>
                        <a:rPr lang="ro-RO" sz="12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669339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60085" y="1590294"/>
            <a:ext cx="458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Via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ncepe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unde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termin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fric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1400" b="1" i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Osho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784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1D29C84F-FD49-7AB9-09BF-887C5B27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78" y="1321405"/>
            <a:ext cx="10574140" cy="809522"/>
          </a:xfrm>
        </p:spPr>
        <p:txBody>
          <a:bodyPr>
            <a:no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8.2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0756775E-7763-3772-AB80-3CEA7771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1" y="2025332"/>
            <a:ext cx="11313562" cy="2683694"/>
          </a:xfrm>
        </p:spPr>
        <p:txBody>
          <a:bodyPr>
            <a:noAutofit/>
          </a:bodyPr>
          <a:lstStyle/>
          <a:p>
            <a:pPr lvl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o-RO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Competențele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 preiau din ESCO sau din piața muncii regionale/naționale. </a:t>
            </a:r>
            <a:endParaRPr lang="ro-RO" sz="18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Rezultatele învățării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 stabilesc de universitate și reprezentanții pieței muncii sau în consorții universitare.</a:t>
            </a:r>
            <a:endParaRPr lang="ro-RO" sz="18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Curricula</a:t>
            </a:r>
            <a:r>
              <a:rPr lang="ro-RO" sz="1800" b="1" dirty="0"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este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în mare parte 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aceeași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la toate universitățile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calificarea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 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pentru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aceeași </a:t>
            </a:r>
            <a:r>
              <a:rPr lang="en-US" sz="1800" b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specializare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/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ocupație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en-US" sz="1800" b="1" dirty="0" smtClean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Calificarea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comun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cre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te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adaptabilitatea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la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schimb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rile pie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ței (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ex: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medicina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)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ea ce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prive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te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specializ</a:t>
            </a:r>
            <a:r>
              <a:rPr lang="ro-RO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area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!!!</a:t>
            </a:r>
            <a:endParaRPr lang="ro-RO" sz="1800" b="1" dirty="0">
              <a:solidFill>
                <a:srgbClr val="FF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Programa de pregătire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reprezintă abordarea universității asupra rezultatelor învățării.  </a:t>
            </a:r>
            <a:endParaRPr lang="ro-RO" sz="18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ro-RO" sz="1800" b="1" u="sng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Suplimentul la </a:t>
            </a:r>
            <a:r>
              <a:rPr lang="ro-RO" sz="1800" b="1" u="sng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diplomă</a:t>
            </a:r>
            <a:r>
              <a:rPr lang="ro-RO" sz="1800" b="1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/ </a:t>
            </a:r>
            <a:r>
              <a:rPr lang="ro-RO" sz="1800" b="1" u="sng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certificat va conține </a:t>
            </a:r>
            <a:r>
              <a:rPr lang="en-US" sz="1800" b="1" u="sng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competen</a:t>
            </a:r>
            <a:r>
              <a:rPr lang="ro-RO" sz="1800" b="1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en-US" sz="1800" b="1" u="sng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 </a:t>
            </a:r>
            <a:r>
              <a:rPr lang="ro-RO" sz="1800" b="1" u="sng" dirty="0"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en-US" sz="1800" b="1" u="sng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800" b="1" u="sng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rezultate</a:t>
            </a:r>
            <a:r>
              <a:rPr lang="ro-RO" sz="1800" b="1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ale</a:t>
            </a:r>
            <a:r>
              <a:rPr lang="en-US" sz="1800" b="1" u="sng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o-RO" sz="1800" b="1" u="sng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învățării.</a:t>
            </a:r>
            <a:endParaRPr lang="en-US" sz="1800" b="1" u="sng" dirty="0">
              <a:solidFill>
                <a:schemeClr val="tx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lvl="0" indent="-457200" defTabSz="9144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endParaRPr lang="en-U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3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1061221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5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0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39240915-B4E1-45D0-5604-66B7DA19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951021"/>
            <a:ext cx="11564983" cy="704489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8.3.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metodologic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privind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utilizarea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creditelor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transferabile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ECTS </a:t>
            </a:r>
            <a:endParaRPr lang="en-US" sz="1200" b="1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BCE98876-F5AF-866B-F190-13E54BB1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8" y="2162181"/>
            <a:ext cx="11564983" cy="376766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ro-RO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eglementat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OM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nr.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5146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2019  -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Ghid</a:t>
            </a:r>
            <a:r>
              <a:rPr lang="ro-RO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ul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ui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UE </a:t>
            </a:r>
            <a:r>
              <a:rPr lang="ro-RO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din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2015 </a:t>
            </a:r>
            <a:endParaRPr lang="ro-RO" sz="1800" b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Art.2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(6) 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acordă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un credit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volumul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 îi revine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student cu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frecvență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zi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echivala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25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ore de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pregătire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dobândirea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învățării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din care:</a:t>
            </a:r>
          </a:p>
          <a:p>
            <a:pPr marL="457200" lvl="1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a)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pregătire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universitară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formată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10</a:t>
            </a:r>
            <a:r>
              <a:rPr lang="ro-RO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12 ore 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alocate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frecventarea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cursurilor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prelegerilor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seminar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aplicațiilor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laborator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realizarea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proiectelor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disertații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examene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practică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vizite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lucru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alte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asigure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pregătirea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universitară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studentului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 se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recomandă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volumul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orelor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aplicative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fie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puțin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egal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curs;</a:t>
            </a:r>
          </a:p>
          <a:p>
            <a:pPr marL="457200" lvl="1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b)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pregătire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studiu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individual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restul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ore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până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25 se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vor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considera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orele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sesiune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practică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(7) 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recomandă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fiecărei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discipline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aloce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număr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4-6 </a:t>
            </a:r>
            <a:r>
              <a:rPr lang="en-US" sz="1800" b="1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(8) 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Numărul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total de ore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didactice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individual se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încadrează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 ore/</a:t>
            </a:r>
            <a:r>
              <a:rPr lang="en-US" sz="1800" b="1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zi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(9) 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Universitățile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pot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acorda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credite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activitatea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practică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după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metodologia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proprie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incluse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total.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8473" y="1463171"/>
            <a:ext cx="7241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b="1" dirty="0">
                <a:solidFill>
                  <a:srgbClr val="00319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otto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’’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Prieteniile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unui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om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adevarata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m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valorii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sale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 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Charles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Darwin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606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7" y="-3305174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5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0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6F4343F-FE0A-F5B9-084A-C29575C9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7" y="1077209"/>
            <a:ext cx="11931165" cy="521992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Observa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propuneri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148088E4-3CD5-D5AF-7669-75858C90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07" y="2260664"/>
            <a:ext cx="11486584" cy="3848372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1.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CNC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fac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corelare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ierarhic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titlurilor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iilor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uri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7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Educa</a:t>
            </a:r>
            <a:r>
              <a:rPr lang="ro-RO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ți</a:t>
            </a:r>
            <a:r>
              <a:rPr lang="en-US" sz="17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ei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endParaRPr lang="ro-RO" sz="17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 post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poate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absolventul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itluri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6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Dar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master? 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Dar cel c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doctorat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unt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cutume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reguli? </a:t>
            </a:r>
            <a:endParaRPr lang="ro-RO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Este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corect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amestec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 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posturile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administrative la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programele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endParaRPr lang="ro-RO" sz="17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Cine stabile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care sunt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posturile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 P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Conducerea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apar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1: </a:t>
            </a:r>
            <a:r>
              <a:rPr lang="ro-RO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onduc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tori </a:t>
            </a:r>
            <a:r>
              <a:rPr lang="ro-RO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legiu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tor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i, 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grupa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major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profesii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înv. Sup.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Posturile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conducere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c</a:t>
            </a:r>
            <a:r>
              <a:rPr lang="ro-RO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âș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tig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concurs?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N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 pot fi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rezultatul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finaliz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licen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materat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ului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doctorat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ului?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3.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ro-RO" sz="17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Coordonarea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cerin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pie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ei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cum se face?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vs.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Rezultatele învățării.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Cine stabilește c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ompeten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și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Rolul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asocia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iilor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profesionale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din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fiecare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Num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rul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numele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specializ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sunt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stabilite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cere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pie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țe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M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ecanis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exist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ă?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141" y="1561880"/>
            <a:ext cx="1186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Motto: “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darul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Dumnezeu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Modul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 care o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im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darul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noi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l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facem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lui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Dumnezeu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“</a:t>
            </a:r>
            <a:b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Michelangelo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Buonarroti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18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06793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5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0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6F4343F-FE0A-F5B9-084A-C29575C9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17" y="1259307"/>
            <a:ext cx="11931165" cy="521992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Observa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propuneri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148088E4-3CD5-D5AF-7669-75858C90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17" y="2282637"/>
            <a:ext cx="11389638" cy="3166155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recunoa</a:t>
            </a:r>
            <a:r>
              <a:rPr lang="ro-RO" sz="1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7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tere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Sarcinile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atribu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competen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implementeaz</a:t>
            </a:r>
            <a:r>
              <a:rPr lang="ro-RO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7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ESCO?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Lipsesc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standardele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nivel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6 CNC;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învățământ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superior pe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utonomia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universitar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endParaRPr lang="ro-RO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5.</a:t>
            </a:r>
            <a:r>
              <a:rPr lang="ro-RO" sz="17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Strategie</a:t>
            </a:r>
            <a:r>
              <a:rPr lang="ro-RO" sz="17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17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termen</a:t>
            </a:r>
            <a:r>
              <a:rPr lang="en-US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lung </a:t>
            </a:r>
            <a:r>
              <a:rPr lang="ro-RO" sz="1700" dirty="0">
                <a:latin typeface="Trebuchet MS" panose="020B0603020202020204" pitchFamily="34" charset="0"/>
                <a:cs typeface="Times New Roman" panose="02020603050405020304" pitchFamily="18" charset="0"/>
              </a:rPr>
              <a:t>- agreată </a:t>
            </a:r>
            <a:r>
              <a:rPr lang="ro-RO" sz="17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pentru </a:t>
            </a:r>
            <a:r>
              <a:rPr lang="en-US" sz="17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 de </a:t>
            </a:r>
            <a:r>
              <a:rPr lang="en-US" sz="17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ani</a:t>
            </a:r>
            <a:endParaRPr lang="en-US" sz="17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7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700" i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ezvoltarea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discipline </a:t>
            </a:r>
            <a:r>
              <a:rPr lang="en-US" sz="1700" i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transversale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?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ISCED </a:t>
            </a: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interdisciplinare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ISCED?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1700" i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ai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pu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ine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prin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adoptarea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ISCED? </a:t>
            </a:r>
          </a:p>
          <a:p>
            <a:pPr algn="just"/>
            <a:endParaRPr lang="en-US" sz="17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n-US" sz="17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12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06796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5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0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985DBFD3-0F83-673B-B423-135DA411F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6" y="1262720"/>
            <a:ext cx="11702143" cy="5436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32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CONCLUZII ȘI ÎNTREBĂRI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fontAlgn="b">
              <a:spcBef>
                <a:spcPts val="0"/>
              </a:spcBef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				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en-US" sz="21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dirty="0">
              <a:latin typeface="Trebuchet MS" panose="020B0603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7FAA0C3-9C53-1111-686C-230C52A57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8" y="2568880"/>
            <a:ext cx="4762500" cy="31527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4723" y="1693466"/>
            <a:ext cx="10832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Motto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Este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foamete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nu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ar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lipsi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p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inea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ci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fiindc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reu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im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s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tur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boga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Maica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Tereza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rebuchet MS" panose="020B0603020202020204" pitchFamily="34" charset="0"/>
              </a:rPr>
              <a:t>                                 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0793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5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0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7D07B0-5528-8D13-8222-FBCBBD636AA0}"/>
              </a:ext>
            </a:extLst>
          </p:cNvPr>
          <p:cNvSpPr txBox="1"/>
          <p:nvPr/>
        </p:nvSpPr>
        <p:spPr>
          <a:xfrm>
            <a:off x="2934996" y="2091496"/>
            <a:ext cx="6614249" cy="123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72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VĂ MULȚUMIM</a:t>
            </a:r>
            <a:r>
              <a:rPr lang="ro-RO" sz="7200" b="1" dirty="0">
                <a:solidFill>
                  <a:srgbClr val="00319A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34F0D1-3396-14A7-B516-5E7B404A331F}"/>
              </a:ext>
            </a:extLst>
          </p:cNvPr>
          <p:cNvSpPr txBox="1"/>
          <p:nvPr/>
        </p:nvSpPr>
        <p:spPr>
          <a:xfrm>
            <a:off x="469299" y="5731126"/>
            <a:ext cx="11234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PROIECT POCA 129872 // </a:t>
            </a:r>
            <a:r>
              <a:rPr lang="ro-RO" sz="1600" dirty="0">
                <a:solidFill>
                  <a:srgbClr val="00319A"/>
                </a:solidFill>
                <a:latin typeface="Trebuchet MS" panose="020B0603020202020204" pitchFamily="34" charset="0"/>
              </a:rPr>
              <a:t>Creșterea capacității administrative a  ANC și MMJS prin sistematizare și simplificare legislativă în domeniul calificărilor</a:t>
            </a:r>
            <a:endParaRPr lang="ro-RO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A199C2-9F3D-D50B-7685-3A65E9AA198D}"/>
              </a:ext>
            </a:extLst>
          </p:cNvPr>
          <p:cNvSpPr txBox="1"/>
          <p:nvPr/>
        </p:nvSpPr>
        <p:spPr>
          <a:xfrm>
            <a:off x="5170769" y="4163467"/>
            <a:ext cx="6741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CONTACT:</a:t>
            </a:r>
          </a:p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Tel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.: 021.313.00.50/021.313.00.51/+40.372.37.46.91</a:t>
            </a:r>
          </a:p>
          <a:p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E-mail: office@anc.edu.ro</a:t>
            </a:r>
            <a:endParaRPr lang="ro-RO" sz="2000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</a:rPr>
              <a:t>Adresă web: 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hlinkClick r:id="rId6"/>
              </a:rPr>
              <a:t>http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  <a:hlinkClick r:id="rId6"/>
              </a:rPr>
              <a:t>://anc.edu.ro</a:t>
            </a:r>
            <a:r>
              <a:rPr lang="ro-RO" sz="2000" b="1" dirty="0" smtClean="0">
                <a:solidFill>
                  <a:srgbClr val="00319A"/>
                </a:solidFill>
                <a:latin typeface="Trebuchet MS" panose="020B0603020202020204" pitchFamily="34" charset="0"/>
                <a:hlinkClick r:id="rId6"/>
              </a:rPr>
              <a:t>/</a:t>
            </a:r>
            <a:endParaRPr lang="ro-RO" sz="2000" b="1" dirty="0" smtClean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0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377200" y="-293338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F8043F9-B7B0-BF7B-355E-AF677F2B87DD}"/>
              </a:ext>
            </a:extLst>
          </p:cNvPr>
          <p:cNvSpPr txBox="1">
            <a:spLocks/>
          </p:cNvSpPr>
          <p:nvPr/>
        </p:nvSpPr>
        <p:spPr>
          <a:xfrm>
            <a:off x="468263" y="2179465"/>
            <a:ext cx="11694586" cy="1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ANC –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Atribu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ii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standardelor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ionale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(SO)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corelarea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lor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pia</a:t>
            </a:r>
            <a:r>
              <a:rPr lang="ro-RO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i="1" dirty="0" err="1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1800" i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en-US" sz="3600" b="1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7C57F11-E27F-EEFE-D706-DE9116E347AB}"/>
              </a:ext>
            </a:extLst>
          </p:cNvPr>
          <p:cNvSpPr txBox="1">
            <a:spLocks/>
          </p:cNvSpPr>
          <p:nvPr/>
        </p:nvSpPr>
        <p:spPr>
          <a:xfrm>
            <a:off x="468263" y="2400081"/>
            <a:ext cx="10915770" cy="37400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SARCINI CONFORM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HG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556/2011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modific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rile</a:t>
            </a:r>
            <a:r>
              <a:rPr lang="ro-RO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și completările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ulterioare</a:t>
            </a:r>
            <a:endParaRPr lang="en-US" sz="2000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Aprobarea standardelor ocupaționale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– SO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 Registrul S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tandardelor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O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cupa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ionale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 Registrul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ațional al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alificărilor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rofesionale – RNCP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Finan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area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Comitetelor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Sectoriale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Organizate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domenii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CAEN </a:t>
            </a:r>
            <a:endParaRPr lang="ro-RO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15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CS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pre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z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ent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ips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Educa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IT,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Agricultur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desf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at)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Consiliul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Na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cu </a:t>
            </a:r>
            <a:r>
              <a:rPr lang="en-US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rol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aprobarea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SO</a:t>
            </a:r>
            <a:endParaRPr lang="ro-RO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componen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sunt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membri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omitete Sectoriale(CS)</a:t>
            </a:r>
            <a:r>
              <a:rPr lang="en-US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sindicate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patronate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asociații 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profesionale, </a:t>
            </a:r>
            <a:r>
              <a:rPr lang="en-US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asocia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ții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a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le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studen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ilor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Ministerul</a:t>
            </a:r>
            <a:r>
              <a:rPr lang="en-US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și Solidarității Sociale(MMSS), </a:t>
            </a:r>
            <a:r>
              <a:rPr lang="ro-RO" sz="1800" dirty="0">
                <a:latin typeface="Trebuchet MS" panose="020B0603020202020204" pitchFamily="34" charset="0"/>
                <a:cs typeface="Times New Roman" panose="02020603050405020304" pitchFamily="18" charset="0"/>
              </a:rPr>
              <a:t>Ministerul </a:t>
            </a:r>
            <a:r>
              <a:rPr lang="ro-RO" sz="18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Educației, Ministerul Cercetării, Inovării și Digitalizării. </a:t>
            </a:r>
            <a:endParaRPr lang="ro-RO" sz="18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118" y="1073741"/>
            <a:ext cx="10181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„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OAMENII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DE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TEP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I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nva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orice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oricine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Oamenii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obi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nui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nva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din prop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experien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1400" b="1" i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Pro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au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deja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toate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spunsurile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</a:t>
            </a:r>
          </a:p>
          <a:p>
            <a:pPr algn="r"/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Socrate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1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224486" y="-3105674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824F49F5-FD63-B246-824F-318CB6B28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1177808"/>
            <a:ext cx="3798315" cy="52587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315C31A4-7E6D-3F06-B4E2-3EAE80A3906F}"/>
              </a:ext>
            </a:extLst>
          </p:cNvPr>
          <p:cNvSpPr txBox="1">
            <a:spLocks/>
          </p:cNvSpPr>
          <p:nvPr/>
        </p:nvSpPr>
        <p:spPr>
          <a:xfrm>
            <a:off x="354169" y="2016824"/>
            <a:ext cx="5313208" cy="2055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Sistemul</a:t>
            </a:r>
            <a:r>
              <a:rPr kumimoji="0" lang="ro-R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European de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Calificare</a:t>
            </a:r>
            <a:endParaRPr kumimoji="0" lang="ro-R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ro-RO" sz="21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Fig.1.1</a:t>
            </a:r>
            <a:r>
              <a:rPr lang="ro-RO" sz="21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0000"/>
              </a:lnSpc>
              <a:defRPr/>
            </a:pP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CDFA19-FF1C-F4B9-E1C5-6E45E93D9945}"/>
              </a:ext>
            </a:extLst>
          </p:cNvPr>
          <p:cNvSpPr txBox="1"/>
          <p:nvPr/>
        </p:nvSpPr>
        <p:spPr>
          <a:xfrm>
            <a:off x="829646" y="3246402"/>
            <a:ext cx="50811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  <a:endParaRPr lang="ro-RO" sz="1400" b="1" i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just" defTabSz="914400">
              <a:spcBef>
                <a:spcPct val="0"/>
              </a:spcBef>
              <a:defRPr/>
            </a:pP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elegerile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sunt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nto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deauna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cauzate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incapacitatea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a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aprecia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punctul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vedere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celuilalt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lang="ro-RO" sz="1400" b="1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r" defTabSz="914400">
              <a:spcBef>
                <a:spcPct val="0"/>
              </a:spcBef>
              <a:defRPr/>
            </a:pP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Nikola Tesla   </a:t>
            </a:r>
          </a:p>
        </p:txBody>
      </p:sp>
    </p:spTree>
    <p:extLst>
      <p:ext uri="{BB962C8B-B14F-4D97-AF65-F5344CB8AC3E}">
        <p14:creationId xmlns:p14="http://schemas.microsoft.com/office/powerpoint/2010/main" val="38681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60105" y="-3428113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AFB169D-F85D-3D2C-6F98-AC645751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00" y="1469346"/>
            <a:ext cx="10515600" cy="65393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Fig.1.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Cadrul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calific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rilor</a:t>
            </a:r>
            <a: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16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xmlns="" id="{A35A3616-2D05-ED16-1724-59D9BD0CC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030548" y="2241469"/>
            <a:ext cx="5791200" cy="39554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03392" y="1559186"/>
            <a:ext cx="5132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 :”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timp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timpul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totul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” </a:t>
            </a:r>
            <a:r>
              <a:rPr lang="ro-RO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o-RO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Mihai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Eminescu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28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AF8667-1FA4-EAE9-C0C5-660CEDFC8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88" y="1159623"/>
            <a:ext cx="5320037" cy="5120640"/>
          </a:xfrm>
          <a:prstGeom prst="rect">
            <a:avLst/>
          </a:prstGeom>
        </p:spPr>
      </p:pic>
      <p:sp>
        <p:nvSpPr>
          <p:cNvPr id="21" name="Right Arrow 5">
            <a:extLst>
              <a:ext uri="{FF2B5EF4-FFF2-40B4-BE49-F238E27FC236}">
                <a16:creationId xmlns:a16="http://schemas.microsoft.com/office/drawing/2014/main" xmlns="" id="{F4D9FB72-F698-CD3C-9642-68023036F5B4}"/>
              </a:ext>
            </a:extLst>
          </p:cNvPr>
          <p:cNvSpPr/>
          <p:nvPr/>
        </p:nvSpPr>
        <p:spPr>
          <a:xfrm>
            <a:off x="4406344" y="3186684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5F10D796-B6B3-F3AD-169A-C391E388F7D1}"/>
              </a:ext>
            </a:extLst>
          </p:cNvPr>
          <p:cNvSpPr txBox="1">
            <a:spLocks/>
          </p:cNvSpPr>
          <p:nvPr/>
        </p:nvSpPr>
        <p:spPr>
          <a:xfrm>
            <a:off x="182879" y="1554374"/>
            <a:ext cx="4023129" cy="2517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ig.1.</a:t>
            </a:r>
            <a:r>
              <a:rPr kumimoji="0" lang="ro-R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asigur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m 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ompeten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2800" b="1" noProof="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cs typeface="Times New Roman" panose="02020603050405020304" pitchFamily="18" charset="0"/>
              </a:rPr>
              <a:t>ransversale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~25</a:t>
            </a:r>
            <a:r>
              <a:rPr lang="en-US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% </a:t>
            </a:r>
            <a:r>
              <a:rPr lang="ro-RO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curricul</a:t>
            </a:r>
            <a:r>
              <a:rPr lang="ro-RO" sz="2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endParaRPr lang="en-US" sz="28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79" y="3700010"/>
            <a:ext cx="52018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Motto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defRPr/>
            </a:pP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Far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Dumnezeu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omul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r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ne un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biet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animal 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ra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ional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vorbitor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care vine de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ieri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merge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spre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nic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ieri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”</a:t>
            </a:r>
            <a:endParaRPr lang="en-US" sz="1400" b="1" i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Petre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u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ea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910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4464E-9BF6-CE5F-3172-B5C8449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01" y="3429036"/>
            <a:ext cx="3529485" cy="1325544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Fig.1.4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Modelul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corel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Educa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iei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Pia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uncii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–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sistemului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bazat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angajabilitate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it-IT" sz="20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</a:t>
            </a:r>
            <a:br>
              <a:rPr lang="ro-RO" sz="20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000" b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2000" b="1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3D10CAF-0F7F-6AE1-29E6-61452CADB339}"/>
              </a:ext>
            </a:extLst>
          </p:cNvPr>
          <p:cNvGrpSpPr/>
          <p:nvPr/>
        </p:nvGrpSpPr>
        <p:grpSpPr>
          <a:xfrm>
            <a:off x="4379844" y="947413"/>
            <a:ext cx="7680960" cy="5517287"/>
            <a:chOff x="0" y="64447"/>
            <a:chExt cx="10267830" cy="5872077"/>
          </a:xfrm>
        </p:grpSpPr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xmlns="" id="{EDCC3EC0-4CD5-88BE-D379-A827F504E6D5}"/>
                </a:ext>
              </a:extLst>
            </p:cNvPr>
            <p:cNvSpPr/>
            <p:nvPr/>
          </p:nvSpPr>
          <p:spPr>
            <a:xfrm>
              <a:off x="0" y="2244999"/>
              <a:ext cx="2240443" cy="100238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PIAȚA MUNCII –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CERERE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kumimoji="0" lang="ro-RO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CALIFICĂRI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kumimoji="0" lang="ro-RO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OCUPAȚII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-TITLURI </a:t>
              </a:r>
            </a:p>
          </p:txBody>
        </p:sp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xmlns="" id="{E39FEFE1-E372-4473-3B7B-0635FE2F1870}"/>
                </a:ext>
              </a:extLst>
            </p:cNvPr>
            <p:cNvSpPr/>
            <p:nvPr/>
          </p:nvSpPr>
          <p:spPr>
            <a:xfrm>
              <a:off x="19050" y="3695700"/>
              <a:ext cx="2774222" cy="9887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PERFECȚIONARE / SPECIALIZARE/RECALIFICARE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FORMARE CONTINUA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ADAPTARE LA PIATA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FC2E239-B079-A46A-48D4-6550515A4E29}"/>
                </a:ext>
              </a:extLst>
            </p:cNvPr>
            <p:cNvGrpSpPr/>
            <p:nvPr/>
          </p:nvGrpSpPr>
          <p:grpSpPr>
            <a:xfrm>
              <a:off x="828633" y="64447"/>
              <a:ext cx="9439197" cy="5872077"/>
              <a:chOff x="-42" y="64447"/>
              <a:chExt cx="9439197" cy="587207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BE2BFC40-B20E-1A36-D9BB-94C86BD0AF88}"/>
                  </a:ext>
                </a:extLst>
              </p:cNvPr>
              <p:cNvGrpSpPr/>
              <p:nvPr/>
            </p:nvGrpSpPr>
            <p:grpSpPr>
              <a:xfrm>
                <a:off x="1314450" y="361950"/>
                <a:ext cx="6192000" cy="4824000"/>
                <a:chOff x="0" y="0"/>
                <a:chExt cx="6233902" cy="5640977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518941C8-7CFA-AEC5-3E6E-6F7B0B910C1B}"/>
                    </a:ext>
                  </a:extLst>
                </p:cNvPr>
                <p:cNvSpPr/>
                <p:nvPr/>
              </p:nvSpPr>
              <p:spPr>
                <a:xfrm>
                  <a:off x="137160" y="121919"/>
                  <a:ext cx="5976000" cy="5388247"/>
                </a:xfrm>
                <a:prstGeom prst="ellipse">
                  <a:avLst/>
                </a:prstGeom>
                <a:noFill/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lowchart: Connector 38">
                  <a:extLst>
                    <a:ext uri="{FF2B5EF4-FFF2-40B4-BE49-F238E27FC236}">
                      <a16:creationId xmlns:a16="http://schemas.microsoft.com/office/drawing/2014/main" xmlns="" id="{A3E7C075-3D64-3405-1A87-756D173307C3}"/>
                    </a:ext>
                  </a:extLst>
                </p:cNvPr>
                <p:cNvSpPr/>
                <p:nvPr/>
              </p:nvSpPr>
              <p:spPr>
                <a:xfrm>
                  <a:off x="2987040" y="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lowchart: Connector 39">
                  <a:extLst>
                    <a:ext uri="{FF2B5EF4-FFF2-40B4-BE49-F238E27FC236}">
                      <a16:creationId xmlns:a16="http://schemas.microsoft.com/office/drawing/2014/main" xmlns="" id="{E9576327-8293-1AC2-F463-B74ABCD0F71E}"/>
                    </a:ext>
                  </a:extLst>
                </p:cNvPr>
                <p:cNvSpPr/>
                <p:nvPr/>
              </p:nvSpPr>
              <p:spPr>
                <a:xfrm>
                  <a:off x="1645920" y="274321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lowchart: Connector 40">
                  <a:extLst>
                    <a:ext uri="{FF2B5EF4-FFF2-40B4-BE49-F238E27FC236}">
                      <a16:creationId xmlns:a16="http://schemas.microsoft.com/office/drawing/2014/main" xmlns="" id="{D426E156-177D-C913-A87C-E2F76303E403}"/>
                    </a:ext>
                  </a:extLst>
                </p:cNvPr>
                <p:cNvSpPr/>
                <p:nvPr/>
              </p:nvSpPr>
              <p:spPr>
                <a:xfrm>
                  <a:off x="502920" y="118872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lowchart: Connector 41">
                  <a:extLst>
                    <a:ext uri="{FF2B5EF4-FFF2-40B4-BE49-F238E27FC236}">
                      <a16:creationId xmlns:a16="http://schemas.microsoft.com/office/drawing/2014/main" xmlns="" id="{4B8573E9-F23C-D451-B409-648CFD13DDE3}"/>
                    </a:ext>
                  </a:extLst>
                </p:cNvPr>
                <p:cNvSpPr/>
                <p:nvPr/>
              </p:nvSpPr>
              <p:spPr>
                <a:xfrm>
                  <a:off x="1531620" y="502920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lowchart: Connector 42">
                  <a:extLst>
                    <a:ext uri="{FF2B5EF4-FFF2-40B4-BE49-F238E27FC236}">
                      <a16:creationId xmlns:a16="http://schemas.microsoft.com/office/drawing/2014/main" xmlns="" id="{E3A219EE-1A8B-BA5F-CF68-A2AAB8EEC627}"/>
                    </a:ext>
                  </a:extLst>
                </p:cNvPr>
                <p:cNvSpPr/>
                <p:nvPr/>
              </p:nvSpPr>
              <p:spPr>
                <a:xfrm>
                  <a:off x="350520" y="397002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lowchart: Connector 43">
                  <a:extLst>
                    <a:ext uri="{FF2B5EF4-FFF2-40B4-BE49-F238E27FC236}">
                      <a16:creationId xmlns:a16="http://schemas.microsoft.com/office/drawing/2014/main" xmlns="" id="{C87473A3-524C-A3B9-80CC-DE5B063F894C}"/>
                    </a:ext>
                  </a:extLst>
                </p:cNvPr>
                <p:cNvSpPr/>
                <p:nvPr/>
              </p:nvSpPr>
              <p:spPr>
                <a:xfrm>
                  <a:off x="4655820" y="487680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lowchart: Connector 44">
                  <a:extLst>
                    <a:ext uri="{FF2B5EF4-FFF2-40B4-BE49-F238E27FC236}">
                      <a16:creationId xmlns:a16="http://schemas.microsoft.com/office/drawing/2014/main" xmlns="" id="{4795BE21-BF86-1220-ACD9-5BC9F96A6231}"/>
                    </a:ext>
                  </a:extLst>
                </p:cNvPr>
                <p:cNvSpPr/>
                <p:nvPr/>
              </p:nvSpPr>
              <p:spPr>
                <a:xfrm>
                  <a:off x="5669280" y="385572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lowchart: Connector 45">
                  <a:extLst>
                    <a:ext uri="{FF2B5EF4-FFF2-40B4-BE49-F238E27FC236}">
                      <a16:creationId xmlns:a16="http://schemas.microsoft.com/office/drawing/2014/main" xmlns="" id="{7093630F-F623-A285-78CA-85C425C60839}"/>
                    </a:ext>
                  </a:extLst>
                </p:cNvPr>
                <p:cNvSpPr/>
                <p:nvPr/>
              </p:nvSpPr>
              <p:spPr>
                <a:xfrm>
                  <a:off x="4389120" y="30480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lowchart: Connector 46">
                  <a:extLst>
                    <a:ext uri="{FF2B5EF4-FFF2-40B4-BE49-F238E27FC236}">
                      <a16:creationId xmlns:a16="http://schemas.microsoft.com/office/drawing/2014/main" xmlns="" id="{BF46BF60-2624-8C6E-7EE8-AF184BA16CF5}"/>
                    </a:ext>
                  </a:extLst>
                </p:cNvPr>
                <p:cNvSpPr/>
                <p:nvPr/>
              </p:nvSpPr>
              <p:spPr>
                <a:xfrm>
                  <a:off x="5532120" y="132588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lowchart: Connector 47">
                  <a:extLst>
                    <a:ext uri="{FF2B5EF4-FFF2-40B4-BE49-F238E27FC236}">
                      <a16:creationId xmlns:a16="http://schemas.microsoft.com/office/drawing/2014/main" xmlns="" id="{BC11CD06-78DA-1BD5-60F1-83A2257BFA33}"/>
                    </a:ext>
                  </a:extLst>
                </p:cNvPr>
                <p:cNvSpPr/>
                <p:nvPr/>
              </p:nvSpPr>
              <p:spPr>
                <a:xfrm>
                  <a:off x="0" y="252984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lowchart: Connector 48">
                  <a:extLst>
                    <a:ext uri="{FF2B5EF4-FFF2-40B4-BE49-F238E27FC236}">
                      <a16:creationId xmlns:a16="http://schemas.microsoft.com/office/drawing/2014/main" xmlns="" id="{CA8F35B5-436C-5D9F-20CE-FD34C123D0E8}"/>
                    </a:ext>
                  </a:extLst>
                </p:cNvPr>
                <p:cNvSpPr/>
                <p:nvPr/>
              </p:nvSpPr>
              <p:spPr>
                <a:xfrm>
                  <a:off x="5943600" y="254508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xmlns="" id="{14B57521-1552-BA51-0D60-EFFA95B0E766}"/>
                    </a:ext>
                  </a:extLst>
                </p:cNvPr>
                <p:cNvSpPr/>
                <p:nvPr/>
              </p:nvSpPr>
              <p:spPr>
                <a:xfrm>
                  <a:off x="2987040" y="5379720"/>
                  <a:ext cx="290302" cy="261257"/>
                </a:xfrm>
                <a:prstGeom prst="flowChartConnector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xmlns="" id="{7ED23264-2FEC-D5EE-DF8F-BA39D7C6B53D}"/>
                    </a:ext>
                  </a:extLst>
                </p:cNvPr>
                <p:cNvGrpSpPr/>
                <p:nvPr/>
              </p:nvGrpSpPr>
              <p:grpSpPr>
                <a:xfrm>
                  <a:off x="1440180" y="457200"/>
                  <a:ext cx="227693" cy="226786"/>
                  <a:chOff x="0" y="0"/>
                  <a:chExt cx="227693" cy="226786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xmlns="" id="{6A05DCF8-9D79-F912-53DB-0739B4A6CB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xmlns="" id="{FD187715-BD73-C8A9-FC07-C2C6D6B7DE4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E6E55BA0-9CA3-5A6A-AD57-3EA77E5EECF2}"/>
                    </a:ext>
                  </a:extLst>
                </p:cNvPr>
                <p:cNvGrpSpPr/>
                <p:nvPr/>
              </p:nvGrpSpPr>
              <p:grpSpPr>
                <a:xfrm rot="12424609">
                  <a:off x="3299460" y="5356860"/>
                  <a:ext cx="226695" cy="226695"/>
                  <a:chOff x="0" y="0"/>
                  <a:chExt cx="227693" cy="226786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xmlns="" id="{6EF6E195-C695-A7E5-D95C-EFFD007177B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xmlns="" id="{E6C6724A-8336-338A-68EE-133029C52E4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xmlns="" id="{BF3F8FB3-E2DC-6EBC-37E4-9032F647E0F1}"/>
                    </a:ext>
                  </a:extLst>
                </p:cNvPr>
                <p:cNvGrpSpPr/>
                <p:nvPr/>
              </p:nvGrpSpPr>
              <p:grpSpPr>
                <a:xfrm rot="17125235" flipH="1">
                  <a:off x="4953000" y="4770120"/>
                  <a:ext cx="226800" cy="226800"/>
                  <a:chOff x="0" y="0"/>
                  <a:chExt cx="227693" cy="226786"/>
                </a:xfrm>
              </p:grpSpPr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xmlns="" id="{3259195E-9A57-4C54-A3A3-6CC55B02D8E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xmlns="" id="{0F94DA76-AD70-222D-A3FF-B6A0F496280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xmlns="" id="{478A8575-4DE6-592D-137D-049236DC1B0D}"/>
                    </a:ext>
                  </a:extLst>
                </p:cNvPr>
                <p:cNvGrpSpPr/>
                <p:nvPr/>
              </p:nvGrpSpPr>
              <p:grpSpPr>
                <a:xfrm rot="17470388">
                  <a:off x="80010" y="2823210"/>
                  <a:ext cx="226695" cy="226695"/>
                  <a:chOff x="0" y="0"/>
                  <a:chExt cx="227693" cy="226786"/>
                </a:xfrm>
              </p:grpSpPr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xmlns="" id="{4928E31A-EE9F-4FBF-0640-226C9E2C23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xmlns="" id="{BFE560D2-1ADA-544B-8261-0F198EF8BD3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xmlns="" id="{AADD1AB4-1FD6-D338-507B-C1A5C974641C}"/>
                    </a:ext>
                  </a:extLst>
                </p:cNvPr>
                <p:cNvGrpSpPr/>
                <p:nvPr/>
              </p:nvGrpSpPr>
              <p:grpSpPr>
                <a:xfrm rot="19405233">
                  <a:off x="419100" y="1470660"/>
                  <a:ext cx="226695" cy="215900"/>
                  <a:chOff x="0" y="0"/>
                  <a:chExt cx="227693" cy="226786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xmlns="" id="{BAA93227-F44F-8D90-D79F-138E69EE317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xmlns="" id="{0DA74A6D-956A-ECBA-A289-66DD913C42C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xmlns="" id="{07A1B44D-7D2D-6252-E28A-E3859601D7A5}"/>
                    </a:ext>
                  </a:extLst>
                </p:cNvPr>
                <p:cNvGrpSpPr/>
                <p:nvPr/>
              </p:nvGrpSpPr>
              <p:grpSpPr>
                <a:xfrm rot="761794">
                  <a:off x="2743200" y="83820"/>
                  <a:ext cx="226695" cy="226695"/>
                  <a:chOff x="0" y="0"/>
                  <a:chExt cx="227693" cy="226786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xmlns="" id="{2EE345DC-84A9-2239-B63F-9DDE2D0122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xmlns="" id="{63D3C5A0-F20A-6355-4BC8-70BE982AC31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xmlns="" id="{0EC817AA-9CF8-12F6-7BE4-10B386EC31EA}"/>
                    </a:ext>
                  </a:extLst>
                </p:cNvPr>
                <p:cNvGrpSpPr/>
                <p:nvPr/>
              </p:nvGrpSpPr>
              <p:grpSpPr>
                <a:xfrm rot="9172749">
                  <a:off x="5814060" y="3573780"/>
                  <a:ext cx="226695" cy="251460"/>
                  <a:chOff x="0" y="0"/>
                  <a:chExt cx="227693" cy="226786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xmlns="" id="{A3B45F6E-7441-9471-3041-5C12943D55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xmlns="" id="{9346FF08-76E6-88F4-D022-43ABFE97D98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xmlns="" id="{F1090177-84FB-5343-F9F7-E91D85AEB70F}"/>
                    </a:ext>
                  </a:extLst>
                </p:cNvPr>
                <p:cNvGrpSpPr/>
                <p:nvPr/>
              </p:nvGrpSpPr>
              <p:grpSpPr>
                <a:xfrm rot="6020081">
                  <a:off x="5897880" y="2293620"/>
                  <a:ext cx="226695" cy="226695"/>
                  <a:chOff x="0" y="0"/>
                  <a:chExt cx="227693" cy="226786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xmlns="" id="{FB467990-2481-CBED-6ADB-960525ED356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xmlns="" id="{EF826A10-B322-F76D-4A14-3164DBFD7E2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91641417-005E-DB91-E472-71DF9657384E}"/>
                    </a:ext>
                  </a:extLst>
                </p:cNvPr>
                <p:cNvGrpSpPr/>
                <p:nvPr/>
              </p:nvGrpSpPr>
              <p:grpSpPr>
                <a:xfrm rot="5400000">
                  <a:off x="5391150" y="1123950"/>
                  <a:ext cx="227693" cy="226786"/>
                  <a:chOff x="0" y="0"/>
                  <a:chExt cx="227693" cy="226786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xmlns="" id="{7BB038FB-1426-4273-F7DF-EF270CCFCF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xmlns="" id="{DB529E5D-BAEC-3EA0-1B16-2BA97814BA8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xmlns="" id="{4E00D919-4653-C781-AAC3-9F10B7DBE7C3}"/>
                    </a:ext>
                  </a:extLst>
                </p:cNvPr>
                <p:cNvGrpSpPr/>
                <p:nvPr/>
              </p:nvGrpSpPr>
              <p:grpSpPr>
                <a:xfrm flipV="1">
                  <a:off x="4183380" y="160020"/>
                  <a:ext cx="227693" cy="226786"/>
                  <a:chOff x="0" y="0"/>
                  <a:chExt cx="227693" cy="226786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xmlns="" id="{2CB7FCD4-34FA-16D9-5317-973ABAD3820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xmlns="" id="{8BFB3F39-87DD-E1E0-3A60-5372D6479A9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xmlns="" id="{AC7DD873-DE11-B2ED-002F-06C3F4BAC75A}"/>
                    </a:ext>
                  </a:extLst>
                </p:cNvPr>
                <p:cNvGrpSpPr/>
                <p:nvPr/>
              </p:nvGrpSpPr>
              <p:grpSpPr>
                <a:xfrm rot="13521689">
                  <a:off x="1836420" y="5120640"/>
                  <a:ext cx="226695" cy="226695"/>
                  <a:chOff x="0" y="0"/>
                  <a:chExt cx="227693" cy="226786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xmlns="" id="{F3DFB3A6-BFAC-3DE6-B3A6-3D8FF606DED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xmlns="" id="{302F11A0-22C4-A561-BA9E-548BF0AEBFC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xmlns="" id="{609B216A-F03C-9D8A-8EB4-B085B1194EF4}"/>
                    </a:ext>
                  </a:extLst>
                </p:cNvPr>
                <p:cNvGrpSpPr/>
                <p:nvPr/>
              </p:nvGrpSpPr>
              <p:grpSpPr>
                <a:xfrm rot="15579539">
                  <a:off x="586740" y="4198620"/>
                  <a:ext cx="226695" cy="226695"/>
                  <a:chOff x="0" y="0"/>
                  <a:chExt cx="227693" cy="226786"/>
                </a:xfrm>
              </p:grpSpPr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xmlns="" id="{6852D60C-CBCA-4117-C53E-680A1B4A81A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160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xmlns="" id="{4676ADD5-2EB5-C28F-B845-8A2F4FEE5F9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9743" y="10886"/>
                    <a:ext cx="107950" cy="2159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Rounded Rectangle 8">
                <a:extLst>
                  <a:ext uri="{FF2B5EF4-FFF2-40B4-BE49-F238E27FC236}">
                    <a16:creationId xmlns:a16="http://schemas.microsoft.com/office/drawing/2014/main" xmlns="" id="{DDF03230-3E47-0C06-4EFD-76CD693E0636}"/>
                  </a:ext>
                </a:extLst>
              </p:cNvPr>
              <p:cNvSpPr/>
              <p:nvPr/>
            </p:nvSpPr>
            <p:spPr>
              <a:xfrm>
                <a:off x="2799300" y="64447"/>
                <a:ext cx="3363437" cy="46374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CURRICULUM /DISCIPLINE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ounded Rectangle 9">
                <a:extLst>
                  <a:ext uri="{FF2B5EF4-FFF2-40B4-BE49-F238E27FC236}">
                    <a16:creationId xmlns:a16="http://schemas.microsoft.com/office/drawing/2014/main" xmlns="" id="{69A31E54-135F-AAD6-527C-72508A732916}"/>
                  </a:ext>
                </a:extLst>
              </p:cNvPr>
              <p:cNvSpPr/>
              <p:nvPr/>
            </p:nvSpPr>
            <p:spPr>
              <a:xfrm>
                <a:off x="7000875" y="3629025"/>
                <a:ext cx="2438280" cy="4637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ASIG</a:t>
                </a:r>
                <a:r>
                  <a:rPr lang="ro-RO" sz="900" b="1" dirty="0"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URARE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PROCES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ÎNVĂȚARE 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ounded Rectangle 10">
                <a:extLst>
                  <a:ext uri="{FF2B5EF4-FFF2-40B4-BE49-F238E27FC236}">
                    <a16:creationId xmlns:a16="http://schemas.microsoft.com/office/drawing/2014/main" xmlns="" id="{90AD6A1A-A529-6834-9F82-530BAFF585B5}"/>
                  </a:ext>
                </a:extLst>
              </p:cNvPr>
              <p:cNvSpPr/>
              <p:nvPr/>
            </p:nvSpPr>
            <p:spPr>
              <a:xfrm>
                <a:off x="6019457" y="4591050"/>
                <a:ext cx="2590713" cy="4637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EVALUARE ȘI VALIDARE 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ounded Rectangle 11">
                <a:extLst>
                  <a:ext uri="{FF2B5EF4-FFF2-40B4-BE49-F238E27FC236}">
                    <a16:creationId xmlns:a16="http://schemas.microsoft.com/office/drawing/2014/main" xmlns="" id="{789A406A-0BC5-0AC2-C410-F68C47541DD4}"/>
                  </a:ext>
                </a:extLst>
              </p:cNvPr>
              <p:cNvSpPr/>
              <p:nvPr/>
            </p:nvSpPr>
            <p:spPr>
              <a:xfrm>
                <a:off x="3000183" y="5124450"/>
                <a:ext cx="2961675" cy="8120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CERTIFICAREA CALIFICĂRII 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PRINTR-UN ACT FORMAL 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ounded Rectangle 12">
                <a:extLst>
                  <a:ext uri="{FF2B5EF4-FFF2-40B4-BE49-F238E27FC236}">
                    <a16:creationId xmlns:a16="http://schemas.microsoft.com/office/drawing/2014/main" xmlns="" id="{024264BF-2E14-DED6-B2C1-F102BBE34B44}"/>
                  </a:ext>
                </a:extLst>
              </p:cNvPr>
              <p:cNvSpPr/>
              <p:nvPr/>
            </p:nvSpPr>
            <p:spPr>
              <a:xfrm>
                <a:off x="7257644" y="2485797"/>
                <a:ext cx="1638193" cy="104711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ASIGURAREA CALITĂȚII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ounded Rectangle 13">
                <a:extLst>
                  <a:ext uri="{FF2B5EF4-FFF2-40B4-BE49-F238E27FC236}">
                    <a16:creationId xmlns:a16="http://schemas.microsoft.com/office/drawing/2014/main" xmlns="" id="{3E4CD51C-76C9-0294-4D33-59D057A20E4A}"/>
                  </a:ext>
                </a:extLst>
              </p:cNvPr>
              <p:cNvSpPr/>
              <p:nvPr/>
            </p:nvSpPr>
            <p:spPr>
              <a:xfrm>
                <a:off x="5848016" y="542875"/>
                <a:ext cx="2491673" cy="4637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PROGRAM DE ÎNVĂȚĂMÂNT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xmlns="" id="{C1BD092D-2BED-8180-E6F0-5941D18BD2C0}"/>
                  </a:ext>
                </a:extLst>
              </p:cNvPr>
              <p:cNvSpPr/>
              <p:nvPr/>
            </p:nvSpPr>
            <p:spPr>
              <a:xfrm>
                <a:off x="6945624" y="1400047"/>
                <a:ext cx="2103070" cy="4637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PREDARE-EDUCAȚIE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xmlns="" id="{64C57FE0-D700-42D0-44FD-52F10383ABB9}"/>
                  </a:ext>
                </a:extLst>
              </p:cNvPr>
              <p:cNvSpPr/>
              <p:nvPr/>
            </p:nvSpPr>
            <p:spPr>
              <a:xfrm>
                <a:off x="533331" y="447633"/>
                <a:ext cx="2484073" cy="46374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REZULTATE ALE ÎNVĂȚĂRII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xmlns="" id="{66F65890-F53A-229E-77AF-68A82D0C1016}"/>
                  </a:ext>
                </a:extLst>
              </p:cNvPr>
              <p:cNvSpPr/>
              <p:nvPr/>
            </p:nvSpPr>
            <p:spPr>
              <a:xfrm>
                <a:off x="-42" y="1191773"/>
                <a:ext cx="1903660" cy="68716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COMPETENȚE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NIVEL</a:t>
                </a: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URI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CALIFICARE 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ounded Rectangle 17">
                <a:extLst>
                  <a:ext uri="{FF2B5EF4-FFF2-40B4-BE49-F238E27FC236}">
                    <a16:creationId xmlns:a16="http://schemas.microsoft.com/office/drawing/2014/main" xmlns="" id="{DF62FDB9-5A8F-C3E9-69BC-BEA86FAEB33B}"/>
                  </a:ext>
                </a:extLst>
              </p:cNvPr>
              <p:cNvSpPr/>
              <p:nvPr/>
            </p:nvSpPr>
            <p:spPr>
              <a:xfrm>
                <a:off x="-42" y="4666822"/>
                <a:ext cx="3049855" cy="69948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UTILIZAREA/RECUNOAȘTEREA  CALIFICĂRII ÎN SOCIETATE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EE656E49-6E98-0FE6-5D18-0A16CBDAF37C}"/>
                  </a:ext>
                </a:extLst>
              </p:cNvPr>
              <p:cNvCxnSpPr/>
              <p:nvPr/>
            </p:nvCxnSpPr>
            <p:spPr>
              <a:xfrm>
                <a:off x="4419600" y="581025"/>
                <a:ext cx="7620" cy="440012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11AFB35A-382E-A3F7-CDA6-6C5A8F4E8F79}"/>
                  </a:ext>
                </a:extLst>
              </p:cNvPr>
              <p:cNvCxnSpPr/>
              <p:nvPr/>
            </p:nvCxnSpPr>
            <p:spPr>
              <a:xfrm>
                <a:off x="1600200" y="2628900"/>
                <a:ext cx="5615193" cy="5334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C0936E51-7B4B-9323-A460-BD66F2FBFF8F}"/>
                  </a:ext>
                </a:extLst>
              </p:cNvPr>
              <p:cNvSpPr/>
              <p:nvPr/>
            </p:nvSpPr>
            <p:spPr>
              <a:xfrm>
                <a:off x="2176291" y="1205667"/>
                <a:ext cx="2152534" cy="10367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COMUNICARE, COLABORARE ȘI CREATIVITATE</a:t>
                </a:r>
                <a:r>
                  <a:rPr lang="ro-RO" sz="9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NTRE PIA</a:t>
                </a: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MUNCII-EDUCA</a:t>
                </a: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Ț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8589EF5-35AF-2961-084B-FA49F4A43A13}"/>
                  </a:ext>
                </a:extLst>
              </p:cNvPr>
              <p:cNvSpPr/>
              <p:nvPr/>
            </p:nvSpPr>
            <p:spPr>
              <a:xfrm>
                <a:off x="4761876" y="1488763"/>
                <a:ext cx="1849089" cy="5372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PREDARE ȘI INSTRUIRE</a:t>
                </a:r>
                <a:r>
                  <a:rPr lang="ro-RO" sz="900" b="1" dirty="0">
                    <a:solidFill>
                      <a:srgbClr val="70AD47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CADRE DIDACTICE 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D55949E1-D169-7E2F-5843-954E964431BB}"/>
                  </a:ext>
                </a:extLst>
              </p:cNvPr>
              <p:cNvSpPr/>
              <p:nvPr/>
            </p:nvSpPr>
            <p:spPr>
              <a:xfrm>
                <a:off x="2246763" y="3247386"/>
                <a:ext cx="1790700" cy="5524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APLICARE ÎN PIAȚA MUNCII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24F396E0-051F-D4BD-66B5-58EDFA9E6049}"/>
                  </a:ext>
                </a:extLst>
              </p:cNvPr>
              <p:cNvSpPr/>
              <p:nvPr/>
            </p:nvSpPr>
            <p:spPr>
              <a:xfrm>
                <a:off x="4887160" y="3290727"/>
                <a:ext cx="1759585" cy="4826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ADMINISTRAȚIE</a:t>
                </a: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UNIVERSITATE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7529" y="4127398"/>
            <a:ext cx="438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endParaRPr lang="ro-RO" sz="1400" b="1" i="1" dirty="0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U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 om nobil cere de la el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nsu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ș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i,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un om inferior cere de la al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it-IT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ii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 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Confucius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68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7685141" y="-3013773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Trebuchet MS" panose="020B0603020202020204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EF94791A-5D98-4712-D082-17DD494E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06" y="1363360"/>
            <a:ext cx="11808823" cy="85560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2.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Metodologie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realizare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programelor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studii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rezultate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nv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ăță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corelare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cerin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pie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țe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–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propunere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HG </a:t>
            </a:r>
            <a: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o-RO" sz="24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o-RO" sz="24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</a:t>
            </a:r>
            <a:r>
              <a:rPr lang="ro-RO" sz="1200" b="1" i="1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endParaRPr lang="en-US" sz="1200" i="1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290CF1AA-528E-517B-E0A1-E7C748F3FAF5}"/>
              </a:ext>
            </a:extLst>
          </p:cNvPr>
          <p:cNvGrpSpPr/>
          <p:nvPr/>
        </p:nvGrpSpPr>
        <p:grpSpPr>
          <a:xfrm>
            <a:off x="653762" y="2741667"/>
            <a:ext cx="10544772" cy="3375082"/>
            <a:chOff x="316529" y="3042054"/>
            <a:chExt cx="10544772" cy="337508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36A4FA53-1F0B-9614-6CF1-BE44F33B9CD9}"/>
                </a:ext>
              </a:extLst>
            </p:cNvPr>
            <p:cNvGrpSpPr/>
            <p:nvPr/>
          </p:nvGrpSpPr>
          <p:grpSpPr>
            <a:xfrm>
              <a:off x="316529" y="3042054"/>
              <a:ext cx="10544772" cy="3375082"/>
              <a:chOff x="1123353" y="2268072"/>
              <a:chExt cx="10544772" cy="3375082"/>
            </a:xfrm>
          </p:grpSpPr>
          <p:graphicFrame>
            <p:nvGraphicFramePr>
              <p:cNvPr id="93" name="Diagram 92">
                <a:extLst>
                  <a:ext uri="{FF2B5EF4-FFF2-40B4-BE49-F238E27FC236}">
                    <a16:creationId xmlns:a16="http://schemas.microsoft.com/office/drawing/2014/main" xmlns="" id="{5BB0BF9F-1B32-46EC-8874-DD40B214B22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60824955"/>
                  </p:ext>
                </p:extLst>
              </p:nvPr>
            </p:nvGraphicFramePr>
            <p:xfrm>
              <a:off x="1123353" y="2268072"/>
              <a:ext cx="10297122" cy="19501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graphicFrame>
            <p:nvGraphicFramePr>
              <p:cNvPr id="94" name="Diagram 93">
                <a:extLst>
                  <a:ext uri="{FF2B5EF4-FFF2-40B4-BE49-F238E27FC236}">
                    <a16:creationId xmlns:a16="http://schemas.microsoft.com/office/drawing/2014/main" xmlns="" id="{954F1CA1-99F9-132E-34D7-C5C69923AC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46016206"/>
                  </p:ext>
                </p:extLst>
              </p:nvPr>
            </p:nvGraphicFramePr>
            <p:xfrm>
              <a:off x="1123353" y="4236989"/>
              <a:ext cx="10544772" cy="14061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5A5DC795-698C-D9B4-3A30-A8EAF710AA06}"/>
                </a:ext>
              </a:extLst>
            </p:cNvPr>
            <p:cNvGrpSpPr/>
            <p:nvPr/>
          </p:nvGrpSpPr>
          <p:grpSpPr>
            <a:xfrm>
              <a:off x="1023709" y="4105835"/>
              <a:ext cx="8899327" cy="886349"/>
              <a:chOff x="1527011" y="4000088"/>
              <a:chExt cx="8899327" cy="886349"/>
            </a:xfrm>
          </p:grpSpPr>
          <p:cxnSp>
            <p:nvCxnSpPr>
              <p:cNvPr id="90" name="Elbow Connector 6">
                <a:extLst>
                  <a:ext uri="{FF2B5EF4-FFF2-40B4-BE49-F238E27FC236}">
                    <a16:creationId xmlns:a16="http://schemas.microsoft.com/office/drawing/2014/main" xmlns="" id="{AD61A467-C81F-5525-4C73-7EA111AD107D}"/>
                  </a:ext>
                </a:extLst>
              </p:cNvPr>
              <p:cNvCxnSpPr/>
              <p:nvPr/>
            </p:nvCxnSpPr>
            <p:spPr>
              <a:xfrm rot="10800000" flipV="1">
                <a:off x="1527011" y="4287002"/>
                <a:ext cx="8899327" cy="28575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xmlns="" id="{847C0331-0A3E-F4D0-1F34-3F56C1A0C6CE}"/>
                  </a:ext>
                </a:extLst>
              </p:cNvPr>
              <p:cNvCxnSpPr/>
              <p:nvPr/>
            </p:nvCxnSpPr>
            <p:spPr>
              <a:xfrm>
                <a:off x="1527011" y="4572753"/>
                <a:ext cx="11942" cy="3136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xmlns="" id="{E9021981-08D4-30E6-8AC3-34F216FE15A5}"/>
                  </a:ext>
                </a:extLst>
              </p:cNvPr>
              <p:cNvCxnSpPr/>
              <p:nvPr/>
            </p:nvCxnSpPr>
            <p:spPr>
              <a:xfrm flipH="1">
                <a:off x="10420735" y="4000088"/>
                <a:ext cx="5603" cy="2869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1499641" y="1841765"/>
            <a:ext cx="790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„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nu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legi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niciodat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ă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pri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tenie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omul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care nu-l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ț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respecta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</a:t>
            </a:r>
          </a:p>
          <a:p>
            <a:pPr algn="r"/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Charles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Darwin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84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EFA5AB-03EE-89AE-5663-570C2A24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-12037968" y="-3305175"/>
            <a:ext cx="36576000" cy="203263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BB28C79-AFDD-FE39-00E7-96967074BC40}"/>
              </a:ext>
            </a:extLst>
          </p:cNvPr>
          <p:cNvGrpSpPr/>
          <p:nvPr/>
        </p:nvGrpSpPr>
        <p:grpSpPr>
          <a:xfrm>
            <a:off x="2437350" y="158865"/>
            <a:ext cx="6840220" cy="967105"/>
            <a:chOff x="2437350" y="158865"/>
            <a:chExt cx="6840220" cy="967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425CBD7-CC06-5A9B-B46B-C7773E2A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515" y="19887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4CA4785-D735-4278-82C4-A77BBDF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350" y="158865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1F775EE-3478-0504-1E44-FEDF47932444}"/>
                </a:ext>
              </a:extLst>
            </p:cNvPr>
            <p:cNvGrpSpPr/>
            <p:nvPr/>
          </p:nvGrpSpPr>
          <p:grpSpPr>
            <a:xfrm>
              <a:off x="2544030" y="845300"/>
              <a:ext cx="6733540" cy="280670"/>
              <a:chOff x="0" y="5938"/>
              <a:chExt cx="6733540" cy="280670"/>
            </a:xfrm>
          </p:grpSpPr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xmlns="" id="{A3A01D6F-1DDB-2BE6-A072-4C21B7678D3D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GB" sz="1200">
                  <a:effectLst/>
                  <a:latin typeface="Trebuchet MS" panose="020B0603020202020204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1141E9A-539A-6829-F755-5DFB18436CF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70E7F09C-25DA-B0F7-3096-E5531AF7755B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E91D1E-0B9A-068A-8114-BDB2718F7F1A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2556503-F870-1C38-EA46-4082DA28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43670E2-2699-4E03-C1E5-926FD3B5657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A36F7AB9-49F1-E1DA-B5F4-66B67B00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1" y="1312253"/>
            <a:ext cx="11274521" cy="44685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3.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Modelul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SO,</a:t>
            </a:r>
            <a:r>
              <a:rPr lang="ro-RO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implicarea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pie</a:t>
            </a:r>
            <a:r>
              <a:rPr lang="ro-RO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țe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505BA8C-6A51-D87C-A080-5DA2967FE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5" y="2538694"/>
            <a:ext cx="11247142" cy="33791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3.1.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Standardul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ocupaționa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(SO) este un instrument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naţional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referinţă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care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cuprinde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elemente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referitoare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la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activităţile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condiţiile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învăţare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stabilite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într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-un program de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educaţie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profesională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baza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căruia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o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persoană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dobândeşte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cunoştinţele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deprinderile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necesare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îndeplini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cu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succes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sarcinile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unei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ocupaţii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cerute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piaţa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muncii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 </a:t>
            </a: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SO se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întocmesc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pentru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ocupaţii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prevăzute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Clasificarea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ocupaţiilor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din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România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denumită</a:t>
            </a:r>
            <a:r>
              <a:rPr lang="ro-RO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continuare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COR, de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specialişti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experienţă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practică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domeniul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ocupaţional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al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standardului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împreună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cu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specialişti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formare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şi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educaţie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în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asigurarea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calităţii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coordonatori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direcţi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ai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acestora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manageri</a:t>
            </a:r>
            <a:r>
              <a:rPr lang="fr-FR" sz="20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4129" y="1495463"/>
            <a:ext cx="655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Motto: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„L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ibertatea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de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g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ndire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o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avem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o-RO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trebuie</a:t>
            </a:r>
            <a:r>
              <a:rPr lang="en-US" sz="1400" b="1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g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â</a:t>
            </a:r>
            <a:r>
              <a:rPr lang="en-US" sz="1400" b="1" i="1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ndirea</a:t>
            </a:r>
            <a:r>
              <a:rPr lang="ro-RO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.”</a:t>
            </a:r>
          </a:p>
          <a:p>
            <a:pPr algn="r"/>
            <a:r>
              <a:rPr lang="en-US" sz="1400" b="1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Karl Kraus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06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5815</TotalTime>
  <Words>2915</Words>
  <Application>Microsoft Office PowerPoint</Application>
  <PresentationFormat>Widescreen</PresentationFormat>
  <Paragraphs>322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Angajabilitatea absolvenților din România: îmbunătățirea calificărilor universitare în raport cu piața muncii București, 17 noiembrie 2022</vt:lpstr>
      <vt:lpstr>SUMAR</vt:lpstr>
      <vt:lpstr>PowerPoint Presentation</vt:lpstr>
      <vt:lpstr>PowerPoint Presentation</vt:lpstr>
      <vt:lpstr>Fig.1.2 Cadrul național al calificărilor    </vt:lpstr>
      <vt:lpstr>PowerPoint Presentation</vt:lpstr>
      <vt:lpstr>Fig.1.4 Modelul corelării Educației cu Piața Muncii – baza sistemului bazat pe angajabilitate                        </vt:lpstr>
      <vt:lpstr>2. Metodologie pentru realizarea programelor de studii pe bază de rezultate ale învățării în corelare cu cerințele pieței muncii – propunere HG                                                                                                                                                       </vt:lpstr>
      <vt:lpstr>3. Modelul nou de SO, implicarea pieței muncii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Standardul de calificare – aportul noii legi a educației                             </vt:lpstr>
      <vt:lpstr>6. ESCO – competențe corelate cu piața muncii europeană - EURES                                                                                                                  </vt:lpstr>
      <vt:lpstr>PowerPoint Presentation</vt:lpstr>
      <vt:lpstr>PowerPoint Presentation</vt:lpstr>
      <vt:lpstr>8.1. Ciclul de viață al calificării</vt:lpstr>
      <vt:lpstr>8.2  Competențe și rezultatele învățării   </vt:lpstr>
      <vt:lpstr>8.2  Competențe și rezultatele învățării   </vt:lpstr>
      <vt:lpstr>8.3. Cadrul metodologic privind utilizarea creditelor transferabile ECTS </vt:lpstr>
      <vt:lpstr>9. Observații și propuneri</vt:lpstr>
      <vt:lpstr>9. Observații și propuneri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Invatamantul Teologic in contextul actual</dc:title>
  <dc:creator>Postavaru</dc:creator>
  <cp:lastModifiedBy>SecretariatSS</cp:lastModifiedBy>
  <cp:revision>490</cp:revision>
  <cp:lastPrinted>2022-11-01T12:52:54Z</cp:lastPrinted>
  <dcterms:created xsi:type="dcterms:W3CDTF">2022-07-28T22:37:13Z</dcterms:created>
  <dcterms:modified xsi:type="dcterms:W3CDTF">2022-11-16T10:50:27Z</dcterms:modified>
</cp:coreProperties>
</file>