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359" r:id="rId2"/>
    <p:sldId id="332" r:id="rId3"/>
    <p:sldId id="333" r:id="rId4"/>
    <p:sldId id="334" r:id="rId5"/>
    <p:sldId id="354" r:id="rId6"/>
    <p:sldId id="355" r:id="rId7"/>
    <p:sldId id="335" r:id="rId8"/>
    <p:sldId id="336" r:id="rId9"/>
    <p:sldId id="351" r:id="rId10"/>
    <p:sldId id="337" r:id="rId11"/>
    <p:sldId id="339" r:id="rId12"/>
    <p:sldId id="340" r:id="rId13"/>
    <p:sldId id="341" r:id="rId14"/>
    <p:sldId id="342" r:id="rId15"/>
    <p:sldId id="343" r:id="rId16"/>
    <p:sldId id="345" r:id="rId17"/>
    <p:sldId id="358" r:id="rId18"/>
    <p:sldId id="346" r:id="rId19"/>
    <p:sldId id="356" r:id="rId20"/>
    <p:sldId id="357" r:id="rId21"/>
    <p:sldId id="348" r:id="rId22"/>
  </p:sldIdLst>
  <p:sldSz cx="12192000" cy="6858000"/>
  <p:notesSz cx="6980238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irgil Ion" initials="VI" lastIdx="1" clrIdx="0">
    <p:extLst>
      <p:ext uri="{19B8F6BF-5375-455C-9EA6-DF929625EA0E}">
        <p15:presenceInfo xmlns:p15="http://schemas.microsoft.com/office/powerpoint/2012/main" userId="Virgil I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DAE3F3"/>
    <a:srgbClr val="00319A"/>
    <a:srgbClr val="E78019"/>
    <a:srgbClr val="966A86"/>
    <a:srgbClr val="B3BFF3"/>
    <a:srgbClr val="81A8FF"/>
    <a:srgbClr val="4472C4"/>
    <a:srgbClr val="B34D74"/>
    <a:srgbClr val="6B4D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131" autoAdjust="0"/>
  </p:normalViewPr>
  <p:slideViewPr>
    <p:cSldViewPr snapToGrid="0">
      <p:cViewPr varScale="1">
        <p:scale>
          <a:sx n="82" d="100"/>
          <a:sy n="82" d="100"/>
        </p:scale>
        <p:origin x="691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explosion val="2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DE4-4573-9A55-A68AF5B4D6E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DE4-4573-9A55-A68AF5B4D6E4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DE4-4573-9A55-A68AF5B4D6E4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DE4-4573-9A55-A68AF5B4D6E4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FDE4-4573-9A55-A68AF5B4D6E4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FDE4-4573-9A55-A68AF5B4D6E4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FDE4-4573-9A55-A68AF5B4D6E4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FDE4-4573-9A55-A68AF5B4D6E4}"/>
              </c:ext>
            </c:extLst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1-FDE4-4573-9A55-A68AF5B4D6E4}"/>
              </c:ext>
            </c:extLst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3-FDE4-4573-9A55-A68AF5B4D6E4}"/>
              </c:ext>
            </c:extLst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5-FDE4-4573-9A55-A68AF5B4D6E4}"/>
              </c:ext>
            </c:extLst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7-FDE4-4573-9A55-A68AF5B4D6E4}"/>
              </c:ext>
            </c:extLst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9-FDE4-4573-9A55-A68AF5B4D6E4}"/>
              </c:ext>
            </c:extLst>
          </c:dPt>
          <c:dPt>
            <c:idx val="13"/>
            <c:bubble3D val="0"/>
            <c:spPr>
              <a:solidFill>
                <a:schemeClr val="accent2">
                  <a:lumMod val="80000"/>
                  <a:lumOff val="2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6F4-4D71-A1D6-E3F60D78C57C}"/>
              </c:ext>
            </c:extLst>
          </c:dPt>
          <c:dPt>
            <c:idx val="14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D-FDE4-4573-9A55-A68AF5B4D6E4}"/>
              </c:ext>
            </c:extLst>
          </c:dPt>
          <c:dPt>
            <c:idx val="15"/>
            <c:bubble3D val="0"/>
            <c:spPr>
              <a:solidFill>
                <a:schemeClr val="accent4">
                  <a:lumMod val="80000"/>
                  <a:lumOff val="2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F-FDE4-4573-9A55-A68AF5B4D6E4}"/>
              </c:ext>
            </c:extLst>
          </c:dPt>
          <c:dPt>
            <c:idx val="16"/>
            <c:bubble3D val="0"/>
            <c:spPr>
              <a:solidFill>
                <a:schemeClr val="accent5">
                  <a:lumMod val="80000"/>
                  <a:lumOff val="2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1-FDE4-4573-9A55-A68AF5B4D6E4}"/>
              </c:ext>
            </c:extLst>
          </c:dPt>
          <c:dPt>
            <c:idx val="17"/>
            <c:bubble3D val="0"/>
            <c:spPr>
              <a:solidFill>
                <a:schemeClr val="accent6">
                  <a:lumMod val="80000"/>
                  <a:lumOff val="2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3-FDE4-4573-9A55-A68AF5B4D6E4}"/>
              </c:ext>
            </c:extLst>
          </c:dPt>
          <c:dPt>
            <c:idx val="18"/>
            <c:bubble3D val="0"/>
            <c:spPr>
              <a:solidFill>
                <a:schemeClr val="accent1">
                  <a:lumMod val="8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5-FDE4-4573-9A55-A68AF5B4D6E4}"/>
              </c:ext>
            </c:extLst>
          </c:dPt>
          <c:dPt>
            <c:idx val="19"/>
            <c:bubble3D val="0"/>
            <c:spPr>
              <a:solidFill>
                <a:schemeClr val="accent2">
                  <a:lumMod val="8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7-FDE4-4573-9A55-A68AF5B4D6E4}"/>
              </c:ext>
            </c:extLst>
          </c:dPt>
          <c:dPt>
            <c:idx val="20"/>
            <c:bubble3D val="0"/>
            <c:spPr>
              <a:solidFill>
                <a:schemeClr val="accent3">
                  <a:lumMod val="8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9-FDE4-4573-9A55-A68AF5B4D6E4}"/>
              </c:ext>
            </c:extLst>
          </c:dPt>
          <c:dPt>
            <c:idx val="21"/>
            <c:bubble3D val="0"/>
            <c:spPr>
              <a:solidFill>
                <a:schemeClr val="accent4">
                  <a:lumMod val="80000"/>
                </a:schemeClr>
              </a:solidFill>
              <a:ln>
                <a:noFill/>
              </a:ln>
              <a:effectLst/>
              <a:scene3d>
                <a:camera prst="orthographicFront"/>
                <a:lightRig rig="brightRoom" dir="t"/>
              </a:scene3d>
              <a:sp3d prstMaterial="flat">
                <a:bevelT w="50800" h="101600" prst="angle"/>
                <a:contourClr>
                  <a:srgbClr val="000000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2B-FDE4-4573-9A55-A68AF5B4D6E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Sheet1!$A$2:$A$23</c:f>
              <c:strCache>
                <c:ptCount val="22"/>
                <c:pt idx="0">
                  <c:v>UK</c:v>
                </c:pt>
                <c:pt idx="1">
                  <c:v>Italia</c:v>
                </c:pt>
                <c:pt idx="2">
                  <c:v>Spania</c:v>
                </c:pt>
                <c:pt idx="3">
                  <c:v>Moldova</c:v>
                </c:pt>
                <c:pt idx="4">
                  <c:v>Germania</c:v>
                </c:pt>
                <c:pt idx="5">
                  <c:v>SUA</c:v>
                </c:pt>
                <c:pt idx="6">
                  <c:v>Franța</c:v>
                </c:pt>
                <c:pt idx="7">
                  <c:v>Elveția</c:v>
                </c:pt>
                <c:pt idx="8">
                  <c:v>România</c:v>
                </c:pt>
                <c:pt idx="9">
                  <c:v>Ungaria</c:v>
                </c:pt>
                <c:pt idx="10">
                  <c:v>Olanda</c:v>
                </c:pt>
                <c:pt idx="11">
                  <c:v>Canada</c:v>
                </c:pt>
                <c:pt idx="12">
                  <c:v>Grecia</c:v>
                </c:pt>
                <c:pt idx="13">
                  <c:v>Redirecționări de la CNRED 2</c:v>
                </c:pt>
                <c:pt idx="14">
                  <c:v>Australia</c:v>
                </c:pt>
                <c:pt idx="15">
                  <c:v>Belgia</c:v>
                </c:pt>
                <c:pt idx="16">
                  <c:v>Bulgaria </c:v>
                </c:pt>
                <c:pt idx="17">
                  <c:v>Irak</c:v>
                </c:pt>
                <c:pt idx="18">
                  <c:v>Luxemburg</c:v>
                </c:pt>
                <c:pt idx="19">
                  <c:v>Portugalia </c:v>
                </c:pt>
                <c:pt idx="20">
                  <c:v>Rusia</c:v>
                </c:pt>
                <c:pt idx="21">
                  <c:v>Texas</c:v>
                </c:pt>
              </c:strCache>
            </c:strRef>
          </c:cat>
          <c:val>
            <c:numRef>
              <c:f>Sheet1!$B$2:$B$23</c:f>
              <c:numCache>
                <c:formatCode>General</c:formatCode>
                <c:ptCount val="22"/>
                <c:pt idx="0">
                  <c:v>57</c:v>
                </c:pt>
                <c:pt idx="1">
                  <c:v>33</c:v>
                </c:pt>
                <c:pt idx="2">
                  <c:v>27</c:v>
                </c:pt>
                <c:pt idx="3">
                  <c:v>16</c:v>
                </c:pt>
                <c:pt idx="4">
                  <c:v>12</c:v>
                </c:pt>
                <c:pt idx="5">
                  <c:v>9</c:v>
                </c:pt>
                <c:pt idx="6">
                  <c:v>8</c:v>
                </c:pt>
                <c:pt idx="7">
                  <c:v>7</c:v>
                </c:pt>
                <c:pt idx="8">
                  <c:v>6</c:v>
                </c:pt>
                <c:pt idx="9">
                  <c:v>4</c:v>
                </c:pt>
                <c:pt idx="10">
                  <c:v>3</c:v>
                </c:pt>
                <c:pt idx="11">
                  <c:v>3</c:v>
                </c:pt>
                <c:pt idx="12">
                  <c:v>3</c:v>
                </c:pt>
                <c:pt idx="13">
                  <c:v>2</c:v>
                </c:pt>
                <c:pt idx="14">
                  <c:v>1</c:v>
                </c:pt>
                <c:pt idx="15">
                  <c:v>1</c:v>
                </c:pt>
                <c:pt idx="16">
                  <c:v>1</c:v>
                </c:pt>
                <c:pt idx="17">
                  <c:v>1</c:v>
                </c:pt>
                <c:pt idx="18">
                  <c:v>1</c:v>
                </c:pt>
                <c:pt idx="19">
                  <c:v>1</c:v>
                </c:pt>
                <c:pt idx="20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6F4-4D71-A1D6-E3F60D78C57C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8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lt1"/>
    </cs:fontRef>
    <cs:defRPr sz="1197" b="1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scene3d>
        <a:camera prst="orthographicFront"/>
        <a:lightRig rig="brightRoom" dir="t"/>
      </a:scene3d>
      <a:sp3d prstMaterial="flat">
        <a:bevelT w="50800" h="101600" prst="angle"/>
        <a:contourClr>
          <a:srgbClr val="000000"/>
        </a:contourClr>
      </a:sp3d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1905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1" i="0" kern="1200" cap="all" spc="5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6ACC946-B75C-4986-AF37-7193FA7C04E8}" type="doc">
      <dgm:prSet loTypeId="urn:microsoft.com/office/officeart/2005/8/layout/hProcess4" loCatId="process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C7719A6-3955-4412-984B-BC1B553615A3}">
      <dgm:prSet phldrT="[Text]" custT="1"/>
      <dgm:spPr>
        <a:solidFill>
          <a:srgbClr val="4472C4"/>
        </a:solidFill>
      </dgm:spPr>
      <dgm:t>
        <a:bodyPr/>
        <a:lstStyle/>
        <a:p>
          <a:r>
            <a:rPr lang="ro-RO" sz="3000" b="1" dirty="0">
              <a:latin typeface="Times New Roman" panose="02020603050405020304" pitchFamily="18" charset="0"/>
              <a:cs typeface="Times New Roman" panose="02020603050405020304" pitchFamily="18" charset="0"/>
            </a:rPr>
            <a:t>TFUE</a:t>
          </a:r>
          <a:endParaRPr lang="en-US" sz="3000" b="1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0E8A9B-8DE5-4354-91F8-C5DC507A86A5}" type="parTrans" cxnId="{EFBDEBE6-9601-4440-8FCA-5B112D688FA3}">
      <dgm:prSet/>
      <dgm:spPr/>
      <dgm:t>
        <a:bodyPr/>
        <a:lstStyle/>
        <a:p>
          <a:endParaRPr lang="en-US"/>
        </a:p>
      </dgm:t>
    </dgm:pt>
    <dgm:pt modelId="{BB46ED12-5427-4B79-865F-01D97B87C19A}" type="sibTrans" cxnId="{EFBDEBE6-9601-4440-8FCA-5B112D688FA3}">
      <dgm:prSet/>
      <dgm:spPr/>
      <dgm:t>
        <a:bodyPr/>
        <a:lstStyle/>
        <a:p>
          <a:endParaRPr lang="en-US"/>
        </a:p>
      </dgm:t>
    </dgm:pt>
    <dgm:pt modelId="{A7E30012-ADD5-4496-AE98-B184834D7C19}">
      <dgm:prSet phldrT="[Text]"/>
      <dgm:spPr/>
      <dgm:t>
        <a:bodyPr/>
        <a:lstStyle/>
        <a:p>
          <a:pPr algn="just"/>
          <a:r>
            <a:rPr lang="ro-RO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dispozițiile art.</a:t>
          </a:r>
          <a:r>
            <a:rPr lang="en-GB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26 </a:t>
          </a:r>
          <a:r>
            <a:rPr lang="en-GB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și</a:t>
          </a:r>
          <a:r>
            <a:rPr lang="en-GB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53 din </a:t>
          </a:r>
          <a:r>
            <a:rPr lang="en-GB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Tratatul</a:t>
          </a:r>
          <a:r>
            <a:rPr lang="en-GB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privind</a:t>
          </a:r>
          <a:r>
            <a:rPr lang="en-GB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funcționarea</a:t>
          </a:r>
          <a:r>
            <a:rPr lang="en-GB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Uniunii</a:t>
          </a:r>
          <a:r>
            <a:rPr lang="en-GB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GB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Europene</a:t>
          </a:r>
          <a:r>
            <a:rPr lang="en-GB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(TFUE)</a:t>
          </a:r>
          <a:endParaRPr lang="en-US" dirty="0">
            <a:solidFill>
              <a:srgbClr val="002060"/>
            </a:solidFill>
          </a:endParaRPr>
        </a:p>
      </dgm:t>
    </dgm:pt>
    <dgm:pt modelId="{BF10B049-BAAD-4ED9-9EF6-514BFEF4DD9A}" type="parTrans" cxnId="{CC97CC4A-EC7A-41E6-8306-24CE63864664}">
      <dgm:prSet/>
      <dgm:spPr/>
      <dgm:t>
        <a:bodyPr/>
        <a:lstStyle/>
        <a:p>
          <a:endParaRPr lang="en-US"/>
        </a:p>
      </dgm:t>
    </dgm:pt>
    <dgm:pt modelId="{48ED929E-DF01-43E0-8573-CCAC71CE955C}" type="sibTrans" cxnId="{CC97CC4A-EC7A-41E6-8306-24CE63864664}">
      <dgm:prSet/>
      <dgm:spPr/>
      <dgm:t>
        <a:bodyPr/>
        <a:lstStyle/>
        <a:p>
          <a:endParaRPr lang="en-US"/>
        </a:p>
      </dgm:t>
    </dgm:pt>
    <dgm:pt modelId="{6ED9CC93-6D8D-4BD2-9AEB-21A858E94F43}">
      <dgm:prSet phldrT="[Text]"/>
      <dgm:spPr>
        <a:solidFill>
          <a:srgbClr val="81A8FF"/>
        </a:solidFill>
      </dgm:spPr>
      <dgm:t>
        <a:bodyPr/>
        <a:lstStyle/>
        <a:p>
          <a:r>
            <a:rPr lang="ro-RO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</a:t>
          </a:r>
          <a:r>
            <a: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IBERTATEA DE STABILIRE ȘI LIBERTATEA DE A PRESTA SERVICII </a:t>
          </a:r>
          <a:endParaRPr lang="en-US" b="1" dirty="0">
            <a:solidFill>
              <a:srgbClr val="002060"/>
            </a:solidFill>
          </a:endParaRPr>
        </a:p>
      </dgm:t>
    </dgm:pt>
    <dgm:pt modelId="{BD7CDDEE-9A50-4BD4-84CF-48FB0329AEAC}" type="parTrans" cxnId="{0C70244F-EB99-4A67-A7E3-97D8A3310F3B}">
      <dgm:prSet/>
      <dgm:spPr/>
      <dgm:t>
        <a:bodyPr/>
        <a:lstStyle/>
        <a:p>
          <a:endParaRPr lang="en-US"/>
        </a:p>
      </dgm:t>
    </dgm:pt>
    <dgm:pt modelId="{73C5A9E0-8845-40BC-BCA0-9179B7AD8D30}" type="sibTrans" cxnId="{0C70244F-EB99-4A67-A7E3-97D8A3310F3B}">
      <dgm:prSet/>
      <dgm:spPr/>
      <dgm:t>
        <a:bodyPr/>
        <a:lstStyle/>
        <a:p>
          <a:endParaRPr lang="en-US"/>
        </a:p>
      </dgm:t>
    </dgm:pt>
    <dgm:pt modelId="{AB83FC78-D295-437E-A00C-56C8ACDA8091}">
      <dgm:prSet phldrT="[Text]"/>
      <dgm:spPr>
        <a:solidFill>
          <a:srgbClr val="B3BFF3"/>
        </a:solidFill>
      </dgm:spPr>
      <dgm:t>
        <a:bodyPr/>
        <a:lstStyle/>
        <a:p>
          <a:r>
            <a:rPr lang="ro-RO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ARMONIZARE</a:t>
          </a:r>
          <a:r>
            <a:rPr 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o-RO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RECUNOAȘTERE</a:t>
          </a:r>
          <a:endParaRPr lang="en-US" b="1" dirty="0">
            <a:solidFill>
              <a:srgbClr val="002060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F46D313-2AD6-48DD-9C37-B34B264FC45E}" type="parTrans" cxnId="{C8945E4D-B053-47F3-BDE0-07ADA75430E6}">
      <dgm:prSet/>
      <dgm:spPr/>
      <dgm:t>
        <a:bodyPr/>
        <a:lstStyle/>
        <a:p>
          <a:endParaRPr lang="en-US"/>
        </a:p>
      </dgm:t>
    </dgm:pt>
    <dgm:pt modelId="{74C95ED0-073C-4747-8DDD-1EE4DFBDDC0A}" type="sibTrans" cxnId="{C8945E4D-B053-47F3-BDE0-07ADA75430E6}">
      <dgm:prSet/>
      <dgm:spPr/>
      <dgm:t>
        <a:bodyPr/>
        <a:lstStyle/>
        <a:p>
          <a:endParaRPr lang="en-US"/>
        </a:p>
      </dgm:t>
    </dgm:pt>
    <dgm:pt modelId="{BAE07DBB-F420-4C6E-974B-1AB16570149A}">
      <dgm:prSet/>
      <dgm:spPr/>
      <dgm:t>
        <a:bodyPr/>
        <a:lstStyle/>
        <a:p>
          <a:pPr algn="just"/>
          <a:r>
            <a:rPr lang="ro-RO" b="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diplomele și calificările emise la nivel național să fie </a:t>
          </a:r>
          <a:r>
            <a:rPr lang="en-US" b="0" u="none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recunoscute</a:t>
          </a:r>
          <a:r>
            <a:rPr lang="en-US" b="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la </a:t>
          </a:r>
          <a:r>
            <a:rPr lang="en-US" b="0" u="none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scară</a:t>
          </a:r>
          <a:r>
            <a:rPr lang="en-US" b="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b="0" u="none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largă</a:t>
          </a:r>
          <a:r>
            <a:rPr lang="ro-RO" b="0" u="none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iar dispozițiile naționale care reglementează accesul la diferite profesii trebuie să fie coordonate și armonizate</a:t>
          </a:r>
          <a:r>
            <a:rPr lang="ro-RO" b="0" u="none" dirty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endParaRPr lang="en-US" b="0" u="none" dirty="0"/>
        </a:p>
      </dgm:t>
    </dgm:pt>
    <dgm:pt modelId="{E3041363-9C77-4826-903A-136D48499AD0}" type="parTrans" cxnId="{80193A27-3D06-4809-9F23-478D97A6234B}">
      <dgm:prSet/>
      <dgm:spPr/>
      <dgm:t>
        <a:bodyPr/>
        <a:lstStyle/>
        <a:p>
          <a:endParaRPr lang="en-US"/>
        </a:p>
      </dgm:t>
    </dgm:pt>
    <dgm:pt modelId="{E836613B-ADEA-4E0E-9A8F-82FF00EB8C92}" type="sibTrans" cxnId="{80193A27-3D06-4809-9F23-478D97A6234B}">
      <dgm:prSet/>
      <dgm:spPr/>
      <dgm:t>
        <a:bodyPr/>
        <a:lstStyle/>
        <a:p>
          <a:endParaRPr lang="en-US"/>
        </a:p>
      </dgm:t>
    </dgm:pt>
    <dgm:pt modelId="{28CA5889-9EA8-4069-B8C2-00743E480D06}">
      <dgm:prSet phldrT="[Text]"/>
      <dgm:spPr/>
      <dgm:t>
        <a:bodyPr/>
        <a:lstStyle/>
        <a:p>
          <a:pPr algn="just"/>
          <a:endParaRPr lang="en-US" dirty="0">
            <a:solidFill>
              <a:srgbClr val="002060"/>
            </a:solidFill>
          </a:endParaRPr>
        </a:p>
      </dgm:t>
    </dgm:pt>
    <dgm:pt modelId="{30D1070D-254B-4A44-BB02-7E516DB8A325}" type="parTrans" cxnId="{52461597-0546-4645-92B5-A9970725E2C4}">
      <dgm:prSet/>
      <dgm:spPr/>
      <dgm:t>
        <a:bodyPr/>
        <a:lstStyle/>
        <a:p>
          <a:endParaRPr lang="en-US"/>
        </a:p>
      </dgm:t>
    </dgm:pt>
    <dgm:pt modelId="{9DF15780-51DA-45AC-A926-8906747796C6}" type="sibTrans" cxnId="{52461597-0546-4645-92B5-A9970725E2C4}">
      <dgm:prSet/>
      <dgm:spPr/>
      <dgm:t>
        <a:bodyPr/>
        <a:lstStyle/>
        <a:p>
          <a:endParaRPr lang="en-US"/>
        </a:p>
      </dgm:t>
    </dgm:pt>
    <dgm:pt modelId="{73742194-5CE5-444E-8816-00ECCF9E7B4A}">
      <dgm:prSet phldrT="[Text]"/>
      <dgm:spPr/>
      <dgm:t>
        <a:bodyPr/>
        <a:lstStyle/>
        <a:p>
          <a:pPr algn="just"/>
          <a:r>
            <a:rPr lang="ro-RO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ca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pietre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de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temelie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ale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pieței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unice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,  care permit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mobilitatea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întreprinderilor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și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a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profesioniștilor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în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dirty="0" err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întreaga</a:t>
          </a:r>
          <a:r>
            <a: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 UE.</a:t>
          </a:r>
          <a:endParaRPr lang="en-US" dirty="0">
            <a:solidFill>
              <a:srgbClr val="002060"/>
            </a:solidFill>
          </a:endParaRPr>
        </a:p>
      </dgm:t>
    </dgm:pt>
    <dgm:pt modelId="{DD960200-1853-4DD0-AA17-62D9F3CBBBC0}" type="parTrans" cxnId="{686A963E-4E00-4826-9DE1-96D90339D467}">
      <dgm:prSet/>
      <dgm:spPr/>
      <dgm:t>
        <a:bodyPr/>
        <a:lstStyle/>
        <a:p>
          <a:endParaRPr lang="en-US"/>
        </a:p>
      </dgm:t>
    </dgm:pt>
    <dgm:pt modelId="{DA8A4E26-A16A-4C73-9632-E62D7CE328D7}" type="sibTrans" cxnId="{686A963E-4E00-4826-9DE1-96D90339D467}">
      <dgm:prSet/>
      <dgm:spPr/>
      <dgm:t>
        <a:bodyPr/>
        <a:lstStyle/>
        <a:p>
          <a:endParaRPr lang="en-US"/>
        </a:p>
      </dgm:t>
    </dgm:pt>
    <dgm:pt modelId="{92D247DE-964B-4576-9D21-08AE8FB5F176}" type="pres">
      <dgm:prSet presAssocID="{86ACC946-B75C-4986-AF37-7193FA7C04E8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66A0737-AE24-46FA-83EF-BA3B4CB5318E}" type="pres">
      <dgm:prSet presAssocID="{86ACC946-B75C-4986-AF37-7193FA7C04E8}" presName="tSp" presStyleCnt="0"/>
      <dgm:spPr/>
    </dgm:pt>
    <dgm:pt modelId="{CA8551DA-99E0-4BCE-AB84-6C1288C3F866}" type="pres">
      <dgm:prSet presAssocID="{86ACC946-B75C-4986-AF37-7193FA7C04E8}" presName="bSp" presStyleCnt="0"/>
      <dgm:spPr/>
    </dgm:pt>
    <dgm:pt modelId="{6C453D60-510E-493D-922E-3B0CE121537F}" type="pres">
      <dgm:prSet presAssocID="{86ACC946-B75C-4986-AF37-7193FA7C04E8}" presName="process" presStyleCnt="0"/>
      <dgm:spPr/>
    </dgm:pt>
    <dgm:pt modelId="{6186C247-E413-46A0-B467-E34985303967}" type="pres">
      <dgm:prSet presAssocID="{9C7719A6-3955-4412-984B-BC1B553615A3}" presName="composite1" presStyleCnt="0"/>
      <dgm:spPr/>
    </dgm:pt>
    <dgm:pt modelId="{B086EDE7-3FD6-474F-ADA8-3D92A7683FD2}" type="pres">
      <dgm:prSet presAssocID="{9C7719A6-3955-4412-984B-BC1B553615A3}" presName="dummyNode1" presStyleLbl="node1" presStyleIdx="0" presStyleCnt="3"/>
      <dgm:spPr/>
    </dgm:pt>
    <dgm:pt modelId="{CF0D1BED-9F66-47C3-91E4-BDB94A07335B}" type="pres">
      <dgm:prSet presAssocID="{9C7719A6-3955-4412-984B-BC1B553615A3}" presName="childNode1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6D7325B-3DEA-446A-BF98-53BAD46C3FC2}" type="pres">
      <dgm:prSet presAssocID="{9C7719A6-3955-4412-984B-BC1B553615A3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16F942D-3CE8-4450-A932-EBEA312834A3}" type="pres">
      <dgm:prSet presAssocID="{9C7719A6-3955-4412-984B-BC1B553615A3}" presName="parentNode1" presStyleLbl="node1" presStyleIdx="0" presStyleCnt="3" custScaleY="138655" custLinFactNeighborX="-2599" custLinFactNeighborY="-51975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CCA35D-4445-472A-A2CF-4D9E9A5622F6}" type="pres">
      <dgm:prSet presAssocID="{9C7719A6-3955-4412-984B-BC1B553615A3}" presName="connSite1" presStyleCnt="0"/>
      <dgm:spPr/>
    </dgm:pt>
    <dgm:pt modelId="{68FEAA34-2863-4723-9129-4C1AE4809FD1}" type="pres">
      <dgm:prSet presAssocID="{BB46ED12-5427-4B79-865F-01D97B87C19A}" presName="Name9" presStyleLbl="sibTrans2D1" presStyleIdx="0" presStyleCnt="2"/>
      <dgm:spPr/>
      <dgm:t>
        <a:bodyPr/>
        <a:lstStyle/>
        <a:p>
          <a:endParaRPr lang="en-US"/>
        </a:p>
      </dgm:t>
    </dgm:pt>
    <dgm:pt modelId="{F496985F-0B4E-4D28-9E60-05A0C56FEB89}" type="pres">
      <dgm:prSet presAssocID="{6ED9CC93-6D8D-4BD2-9AEB-21A858E94F43}" presName="composite2" presStyleCnt="0"/>
      <dgm:spPr/>
    </dgm:pt>
    <dgm:pt modelId="{8206FBE9-E012-4BFC-B2CD-7700102E82FE}" type="pres">
      <dgm:prSet presAssocID="{6ED9CC93-6D8D-4BD2-9AEB-21A858E94F43}" presName="dummyNode2" presStyleLbl="node1" presStyleIdx="0" presStyleCnt="3"/>
      <dgm:spPr/>
    </dgm:pt>
    <dgm:pt modelId="{2A687E44-8732-4B19-B48E-113A2BABC846}" type="pres">
      <dgm:prSet presAssocID="{6ED9CC93-6D8D-4BD2-9AEB-21A858E94F43}" presName="childNode2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B3E47D3-E4CB-4B47-A767-AD84AD84A149}" type="pres">
      <dgm:prSet presAssocID="{6ED9CC93-6D8D-4BD2-9AEB-21A858E94F43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ADF1CB3-6B9F-42DD-8A47-2EC0E1463602}" type="pres">
      <dgm:prSet presAssocID="{6ED9CC93-6D8D-4BD2-9AEB-21A858E94F43}" presName="parentNode2" presStyleLbl="node1" presStyleIdx="1" presStyleCnt="3" custScaleX="114431" custScaleY="135628">
        <dgm:presLayoutVars>
          <dgm:chMax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A47C389-0030-4D9C-86CA-974BAD84C4DA}" type="pres">
      <dgm:prSet presAssocID="{6ED9CC93-6D8D-4BD2-9AEB-21A858E94F43}" presName="connSite2" presStyleCnt="0"/>
      <dgm:spPr/>
    </dgm:pt>
    <dgm:pt modelId="{4160D6A3-F62A-4D48-9E3E-491077D16511}" type="pres">
      <dgm:prSet presAssocID="{73C5A9E0-8845-40BC-BCA0-9179B7AD8D30}" presName="Name18" presStyleLbl="sibTrans2D1" presStyleIdx="1" presStyleCnt="2"/>
      <dgm:spPr/>
      <dgm:t>
        <a:bodyPr/>
        <a:lstStyle/>
        <a:p>
          <a:endParaRPr lang="en-US"/>
        </a:p>
      </dgm:t>
    </dgm:pt>
    <dgm:pt modelId="{E2B584C1-84F3-4599-BC98-C8018845189A}" type="pres">
      <dgm:prSet presAssocID="{AB83FC78-D295-437E-A00C-56C8ACDA8091}" presName="composite1" presStyleCnt="0"/>
      <dgm:spPr/>
    </dgm:pt>
    <dgm:pt modelId="{467A71C6-FB05-41B2-8FC9-00F460E36086}" type="pres">
      <dgm:prSet presAssocID="{AB83FC78-D295-437E-A00C-56C8ACDA8091}" presName="dummyNode1" presStyleLbl="node1" presStyleIdx="1" presStyleCnt="3"/>
      <dgm:spPr/>
    </dgm:pt>
    <dgm:pt modelId="{4D21278B-0AE9-411A-A5D4-973A7C4F1119}" type="pres">
      <dgm:prSet presAssocID="{AB83FC78-D295-437E-A00C-56C8ACDA8091}" presName="childNode1" presStyleLbl="bgAcc1" presStyleIdx="2" presStyleCnt="3" custLinFactNeighborX="896" custLinFactNeighborY="28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E2B510-BD8C-4EB2-B3A6-6659C8065D91}" type="pres">
      <dgm:prSet presAssocID="{AB83FC78-D295-437E-A00C-56C8ACDA8091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6AB4E9-5CCA-4C2E-AEFD-48BE5D57E0D0}" type="pres">
      <dgm:prSet presAssocID="{AB83FC78-D295-437E-A00C-56C8ACDA8091}" presName="parentNode1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9D1F24F-B8EF-4BE9-BCBB-3E167EF50631}" type="pres">
      <dgm:prSet presAssocID="{AB83FC78-D295-437E-A00C-56C8ACDA8091}" presName="connSite1" presStyleCnt="0"/>
      <dgm:spPr/>
    </dgm:pt>
  </dgm:ptLst>
  <dgm:cxnLst>
    <dgm:cxn modelId="{0BD96091-1A63-4178-9A27-3A1BC55D92DD}" type="presOf" srcId="{86ACC946-B75C-4986-AF37-7193FA7C04E8}" destId="{92D247DE-964B-4576-9D21-08AE8FB5F176}" srcOrd="0" destOrd="0" presId="urn:microsoft.com/office/officeart/2005/8/layout/hProcess4"/>
    <dgm:cxn modelId="{CC97CC4A-EC7A-41E6-8306-24CE63864664}" srcId="{9C7719A6-3955-4412-984B-BC1B553615A3}" destId="{A7E30012-ADD5-4496-AE98-B184834D7C19}" srcOrd="0" destOrd="0" parTransId="{BF10B049-BAAD-4ED9-9EF6-514BFEF4DD9A}" sibTransId="{48ED929E-DF01-43E0-8573-CCAC71CE955C}"/>
    <dgm:cxn modelId="{0C70244F-EB99-4A67-A7E3-97D8A3310F3B}" srcId="{86ACC946-B75C-4986-AF37-7193FA7C04E8}" destId="{6ED9CC93-6D8D-4BD2-9AEB-21A858E94F43}" srcOrd="1" destOrd="0" parTransId="{BD7CDDEE-9A50-4BD4-84CF-48FB0329AEAC}" sibTransId="{73C5A9E0-8845-40BC-BCA0-9179B7AD8D30}"/>
    <dgm:cxn modelId="{9BB34F37-C249-4448-BCFF-3982B52F9513}" type="presOf" srcId="{73742194-5CE5-444E-8816-00ECCF9E7B4A}" destId="{2A687E44-8732-4B19-B48E-113A2BABC846}" srcOrd="0" destOrd="1" presId="urn:microsoft.com/office/officeart/2005/8/layout/hProcess4"/>
    <dgm:cxn modelId="{20D69742-B836-432A-A40A-5F721A1C2A54}" type="presOf" srcId="{73742194-5CE5-444E-8816-00ECCF9E7B4A}" destId="{5B3E47D3-E4CB-4B47-A767-AD84AD84A149}" srcOrd="1" destOrd="1" presId="urn:microsoft.com/office/officeart/2005/8/layout/hProcess4"/>
    <dgm:cxn modelId="{F0F673C7-0C5D-4EA6-AFF2-5DCB330DF4B4}" type="presOf" srcId="{A7E30012-ADD5-4496-AE98-B184834D7C19}" destId="{CF0D1BED-9F66-47C3-91E4-BDB94A07335B}" srcOrd="0" destOrd="0" presId="urn:microsoft.com/office/officeart/2005/8/layout/hProcess4"/>
    <dgm:cxn modelId="{6EF9289F-364F-4344-95BB-57DDEAE2512A}" type="presOf" srcId="{28CA5889-9EA8-4069-B8C2-00743E480D06}" destId="{2A687E44-8732-4B19-B48E-113A2BABC846}" srcOrd="0" destOrd="0" presId="urn:microsoft.com/office/officeart/2005/8/layout/hProcess4"/>
    <dgm:cxn modelId="{EFBDEBE6-9601-4440-8FCA-5B112D688FA3}" srcId="{86ACC946-B75C-4986-AF37-7193FA7C04E8}" destId="{9C7719A6-3955-4412-984B-BC1B553615A3}" srcOrd="0" destOrd="0" parTransId="{E30E8A9B-8DE5-4354-91F8-C5DC507A86A5}" sibTransId="{BB46ED12-5427-4B79-865F-01D97B87C19A}"/>
    <dgm:cxn modelId="{058F2EBA-C48F-43A5-99CB-CC074FC398C0}" type="presOf" srcId="{AB83FC78-D295-437E-A00C-56C8ACDA8091}" destId="{9A6AB4E9-5CCA-4C2E-AEFD-48BE5D57E0D0}" srcOrd="0" destOrd="0" presId="urn:microsoft.com/office/officeart/2005/8/layout/hProcess4"/>
    <dgm:cxn modelId="{82716121-9063-4117-B5EC-3F46F03A12E9}" type="presOf" srcId="{A7E30012-ADD5-4496-AE98-B184834D7C19}" destId="{C6D7325B-3DEA-446A-BF98-53BAD46C3FC2}" srcOrd="1" destOrd="0" presId="urn:microsoft.com/office/officeart/2005/8/layout/hProcess4"/>
    <dgm:cxn modelId="{546413D1-6602-4D3A-87F9-722FA51BF83B}" type="presOf" srcId="{BAE07DBB-F420-4C6E-974B-1AB16570149A}" destId="{4D21278B-0AE9-411A-A5D4-973A7C4F1119}" srcOrd="0" destOrd="0" presId="urn:microsoft.com/office/officeart/2005/8/layout/hProcess4"/>
    <dgm:cxn modelId="{66C244A2-3C14-4F63-A8B2-11650CA30F77}" type="presOf" srcId="{BAE07DBB-F420-4C6E-974B-1AB16570149A}" destId="{48E2B510-BD8C-4EB2-B3A6-6659C8065D91}" srcOrd="1" destOrd="0" presId="urn:microsoft.com/office/officeart/2005/8/layout/hProcess4"/>
    <dgm:cxn modelId="{A42533B2-BF3E-4C27-A387-A7EEDF516CA4}" type="presOf" srcId="{6ED9CC93-6D8D-4BD2-9AEB-21A858E94F43}" destId="{1ADF1CB3-6B9F-42DD-8A47-2EC0E1463602}" srcOrd="0" destOrd="0" presId="urn:microsoft.com/office/officeart/2005/8/layout/hProcess4"/>
    <dgm:cxn modelId="{80193A27-3D06-4809-9F23-478D97A6234B}" srcId="{AB83FC78-D295-437E-A00C-56C8ACDA8091}" destId="{BAE07DBB-F420-4C6E-974B-1AB16570149A}" srcOrd="0" destOrd="0" parTransId="{E3041363-9C77-4826-903A-136D48499AD0}" sibTransId="{E836613B-ADEA-4E0E-9A8F-82FF00EB8C92}"/>
    <dgm:cxn modelId="{6D166823-5AD1-4FC7-91F6-54F15D9C5B92}" type="presOf" srcId="{9C7719A6-3955-4412-984B-BC1B553615A3}" destId="{516F942D-3CE8-4450-A932-EBEA312834A3}" srcOrd="0" destOrd="0" presId="urn:microsoft.com/office/officeart/2005/8/layout/hProcess4"/>
    <dgm:cxn modelId="{52461597-0546-4645-92B5-A9970725E2C4}" srcId="{6ED9CC93-6D8D-4BD2-9AEB-21A858E94F43}" destId="{28CA5889-9EA8-4069-B8C2-00743E480D06}" srcOrd="0" destOrd="0" parTransId="{30D1070D-254B-4A44-BB02-7E516DB8A325}" sibTransId="{9DF15780-51DA-45AC-A926-8906747796C6}"/>
    <dgm:cxn modelId="{749343FE-70F9-4999-A2FC-25150DB18C36}" type="presOf" srcId="{28CA5889-9EA8-4069-B8C2-00743E480D06}" destId="{5B3E47D3-E4CB-4B47-A767-AD84AD84A149}" srcOrd="1" destOrd="0" presId="urn:microsoft.com/office/officeart/2005/8/layout/hProcess4"/>
    <dgm:cxn modelId="{0E3CF9ED-E8E1-430B-BEFF-ED109BD1ED4B}" type="presOf" srcId="{73C5A9E0-8845-40BC-BCA0-9179B7AD8D30}" destId="{4160D6A3-F62A-4D48-9E3E-491077D16511}" srcOrd="0" destOrd="0" presId="urn:microsoft.com/office/officeart/2005/8/layout/hProcess4"/>
    <dgm:cxn modelId="{DD4EDE86-6CE4-46FD-B58B-DEE07B770F59}" type="presOf" srcId="{BB46ED12-5427-4B79-865F-01D97B87C19A}" destId="{68FEAA34-2863-4723-9129-4C1AE4809FD1}" srcOrd="0" destOrd="0" presId="urn:microsoft.com/office/officeart/2005/8/layout/hProcess4"/>
    <dgm:cxn modelId="{686A963E-4E00-4826-9DE1-96D90339D467}" srcId="{6ED9CC93-6D8D-4BD2-9AEB-21A858E94F43}" destId="{73742194-5CE5-444E-8816-00ECCF9E7B4A}" srcOrd="1" destOrd="0" parTransId="{DD960200-1853-4DD0-AA17-62D9F3CBBBC0}" sibTransId="{DA8A4E26-A16A-4C73-9632-E62D7CE328D7}"/>
    <dgm:cxn modelId="{C8945E4D-B053-47F3-BDE0-07ADA75430E6}" srcId="{86ACC946-B75C-4986-AF37-7193FA7C04E8}" destId="{AB83FC78-D295-437E-A00C-56C8ACDA8091}" srcOrd="2" destOrd="0" parTransId="{8F46D313-2AD6-48DD-9C37-B34B264FC45E}" sibTransId="{74C95ED0-073C-4747-8DDD-1EE4DFBDDC0A}"/>
    <dgm:cxn modelId="{F9595F84-E544-404C-A166-D21149C98EF0}" type="presParOf" srcId="{92D247DE-964B-4576-9D21-08AE8FB5F176}" destId="{A66A0737-AE24-46FA-83EF-BA3B4CB5318E}" srcOrd="0" destOrd="0" presId="urn:microsoft.com/office/officeart/2005/8/layout/hProcess4"/>
    <dgm:cxn modelId="{2924A2FE-C435-457E-B446-1929D53C3CDC}" type="presParOf" srcId="{92D247DE-964B-4576-9D21-08AE8FB5F176}" destId="{CA8551DA-99E0-4BCE-AB84-6C1288C3F866}" srcOrd="1" destOrd="0" presId="urn:microsoft.com/office/officeart/2005/8/layout/hProcess4"/>
    <dgm:cxn modelId="{EC4F1316-AE5A-4EF1-BAAE-70B7BE09AF50}" type="presParOf" srcId="{92D247DE-964B-4576-9D21-08AE8FB5F176}" destId="{6C453D60-510E-493D-922E-3B0CE121537F}" srcOrd="2" destOrd="0" presId="urn:microsoft.com/office/officeart/2005/8/layout/hProcess4"/>
    <dgm:cxn modelId="{5414616D-6606-476E-895F-DFA556DDED62}" type="presParOf" srcId="{6C453D60-510E-493D-922E-3B0CE121537F}" destId="{6186C247-E413-46A0-B467-E34985303967}" srcOrd="0" destOrd="0" presId="urn:microsoft.com/office/officeart/2005/8/layout/hProcess4"/>
    <dgm:cxn modelId="{7289CEBF-88C3-467D-854F-95718666A89C}" type="presParOf" srcId="{6186C247-E413-46A0-B467-E34985303967}" destId="{B086EDE7-3FD6-474F-ADA8-3D92A7683FD2}" srcOrd="0" destOrd="0" presId="urn:microsoft.com/office/officeart/2005/8/layout/hProcess4"/>
    <dgm:cxn modelId="{061798CD-33B1-44AF-BD69-3E8672BAC802}" type="presParOf" srcId="{6186C247-E413-46A0-B467-E34985303967}" destId="{CF0D1BED-9F66-47C3-91E4-BDB94A07335B}" srcOrd="1" destOrd="0" presId="urn:microsoft.com/office/officeart/2005/8/layout/hProcess4"/>
    <dgm:cxn modelId="{919EA25B-A402-4CD3-AC9C-D345D48DCCB7}" type="presParOf" srcId="{6186C247-E413-46A0-B467-E34985303967}" destId="{C6D7325B-3DEA-446A-BF98-53BAD46C3FC2}" srcOrd="2" destOrd="0" presId="urn:microsoft.com/office/officeart/2005/8/layout/hProcess4"/>
    <dgm:cxn modelId="{216D9F70-7CE8-4223-A22D-6F81E1AF8426}" type="presParOf" srcId="{6186C247-E413-46A0-B467-E34985303967}" destId="{516F942D-3CE8-4450-A932-EBEA312834A3}" srcOrd="3" destOrd="0" presId="urn:microsoft.com/office/officeart/2005/8/layout/hProcess4"/>
    <dgm:cxn modelId="{A2D54D33-6A88-4D87-B4F4-196644C6831B}" type="presParOf" srcId="{6186C247-E413-46A0-B467-E34985303967}" destId="{50CCA35D-4445-472A-A2CF-4D9E9A5622F6}" srcOrd="4" destOrd="0" presId="urn:microsoft.com/office/officeart/2005/8/layout/hProcess4"/>
    <dgm:cxn modelId="{C69F7D67-351D-4AD6-9560-B4A94F54FFF2}" type="presParOf" srcId="{6C453D60-510E-493D-922E-3B0CE121537F}" destId="{68FEAA34-2863-4723-9129-4C1AE4809FD1}" srcOrd="1" destOrd="0" presId="urn:microsoft.com/office/officeart/2005/8/layout/hProcess4"/>
    <dgm:cxn modelId="{3848A9C9-C816-4BD4-914A-B0A0EBC054B6}" type="presParOf" srcId="{6C453D60-510E-493D-922E-3B0CE121537F}" destId="{F496985F-0B4E-4D28-9E60-05A0C56FEB89}" srcOrd="2" destOrd="0" presId="urn:microsoft.com/office/officeart/2005/8/layout/hProcess4"/>
    <dgm:cxn modelId="{24E5BEF4-8E26-45E9-87CB-B22424002FBE}" type="presParOf" srcId="{F496985F-0B4E-4D28-9E60-05A0C56FEB89}" destId="{8206FBE9-E012-4BFC-B2CD-7700102E82FE}" srcOrd="0" destOrd="0" presId="urn:microsoft.com/office/officeart/2005/8/layout/hProcess4"/>
    <dgm:cxn modelId="{50F148A0-451C-4A8C-BEB3-5257ABFD0C66}" type="presParOf" srcId="{F496985F-0B4E-4D28-9E60-05A0C56FEB89}" destId="{2A687E44-8732-4B19-B48E-113A2BABC846}" srcOrd="1" destOrd="0" presId="urn:microsoft.com/office/officeart/2005/8/layout/hProcess4"/>
    <dgm:cxn modelId="{A6B5C9B9-6AEC-43E7-B636-E0606C568697}" type="presParOf" srcId="{F496985F-0B4E-4D28-9E60-05A0C56FEB89}" destId="{5B3E47D3-E4CB-4B47-A767-AD84AD84A149}" srcOrd="2" destOrd="0" presId="urn:microsoft.com/office/officeart/2005/8/layout/hProcess4"/>
    <dgm:cxn modelId="{DC1C5FF6-78A3-4B72-AC9F-0B92FF405818}" type="presParOf" srcId="{F496985F-0B4E-4D28-9E60-05A0C56FEB89}" destId="{1ADF1CB3-6B9F-42DD-8A47-2EC0E1463602}" srcOrd="3" destOrd="0" presId="urn:microsoft.com/office/officeart/2005/8/layout/hProcess4"/>
    <dgm:cxn modelId="{7C6D2D66-D5EB-4B78-BB7B-44706F176BA9}" type="presParOf" srcId="{F496985F-0B4E-4D28-9E60-05A0C56FEB89}" destId="{EA47C389-0030-4D9C-86CA-974BAD84C4DA}" srcOrd="4" destOrd="0" presId="urn:microsoft.com/office/officeart/2005/8/layout/hProcess4"/>
    <dgm:cxn modelId="{A82DA198-00CB-4908-8F60-F4AE43502A95}" type="presParOf" srcId="{6C453D60-510E-493D-922E-3B0CE121537F}" destId="{4160D6A3-F62A-4D48-9E3E-491077D16511}" srcOrd="3" destOrd="0" presId="urn:microsoft.com/office/officeart/2005/8/layout/hProcess4"/>
    <dgm:cxn modelId="{C55E5248-D498-4CD1-A576-B0F1251D43E1}" type="presParOf" srcId="{6C453D60-510E-493D-922E-3B0CE121537F}" destId="{E2B584C1-84F3-4599-BC98-C8018845189A}" srcOrd="4" destOrd="0" presId="urn:microsoft.com/office/officeart/2005/8/layout/hProcess4"/>
    <dgm:cxn modelId="{1D502C9F-C9D2-484A-A4E3-B8F1B40703F4}" type="presParOf" srcId="{E2B584C1-84F3-4599-BC98-C8018845189A}" destId="{467A71C6-FB05-41B2-8FC9-00F460E36086}" srcOrd="0" destOrd="0" presId="urn:microsoft.com/office/officeart/2005/8/layout/hProcess4"/>
    <dgm:cxn modelId="{3316B1C3-948D-4119-89F7-05C80C824F69}" type="presParOf" srcId="{E2B584C1-84F3-4599-BC98-C8018845189A}" destId="{4D21278B-0AE9-411A-A5D4-973A7C4F1119}" srcOrd="1" destOrd="0" presId="urn:microsoft.com/office/officeart/2005/8/layout/hProcess4"/>
    <dgm:cxn modelId="{829EC5AF-8BEA-42A6-A5D2-0C3D460627E0}" type="presParOf" srcId="{E2B584C1-84F3-4599-BC98-C8018845189A}" destId="{48E2B510-BD8C-4EB2-B3A6-6659C8065D91}" srcOrd="2" destOrd="0" presId="urn:microsoft.com/office/officeart/2005/8/layout/hProcess4"/>
    <dgm:cxn modelId="{A97B39F8-949E-45D4-94A4-3C6B3EF015DD}" type="presParOf" srcId="{E2B584C1-84F3-4599-BC98-C8018845189A}" destId="{9A6AB4E9-5CCA-4C2E-AEFD-48BE5D57E0D0}" srcOrd="3" destOrd="0" presId="urn:microsoft.com/office/officeart/2005/8/layout/hProcess4"/>
    <dgm:cxn modelId="{B8D1B144-582F-43BD-89E7-42A3DED58251}" type="presParOf" srcId="{E2B584C1-84F3-4599-BC98-C8018845189A}" destId="{A9D1F24F-B8EF-4BE9-BCBB-3E167EF50631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3808ACA-C763-4025-BDA8-6B20B64B0A69}" type="doc">
      <dgm:prSet loTypeId="urn:microsoft.com/office/officeart/2005/8/layout/vProcess5" loCatId="process" qsTypeId="urn:microsoft.com/office/officeart/2005/8/quickstyle/simple1" qsCatId="simple" csTypeId="urn:microsoft.com/office/officeart/2005/8/colors/accent5_3" csCatId="accent5" phldr="1"/>
      <dgm:spPr/>
      <dgm:t>
        <a:bodyPr/>
        <a:lstStyle/>
        <a:p>
          <a:endParaRPr lang="en-US"/>
        </a:p>
      </dgm:t>
    </dgm:pt>
    <dgm:pt modelId="{405DA696-EF3B-4293-A073-DE9F42EA3FF4}">
      <dgm:prSet phldrT="[Text]"/>
      <dgm:spPr/>
      <dgm:t>
        <a:bodyPr/>
        <a:lstStyle/>
        <a:p>
          <a:pPr algn="ctr"/>
          <a:r>
            <a:rPr lang="ro-RO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v</a:t>
          </a:r>
          <a:r>
            <a:rPr lang="en-US" b="1" dirty="0" err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erific</a:t>
          </a:r>
          <a:r>
            <a:rPr lang="ro-RO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area</a:t>
          </a:r>
          <a:r>
            <a:rPr lang="en-US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condiției</a:t>
          </a:r>
          <a:r>
            <a:rPr lang="en-US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absolut</a:t>
          </a:r>
          <a:r>
            <a:rPr lang="ro-RO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e </a:t>
          </a:r>
          <a:r>
            <a:rPr lang="en-US" b="1" dirty="0" err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privind</a:t>
          </a:r>
          <a:r>
            <a:rPr lang="en-US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autorizarea</a:t>
          </a:r>
          <a:r>
            <a:rPr lang="en-US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furnizorului</a:t>
          </a:r>
          <a:r>
            <a:rPr lang="en-US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de </a:t>
          </a:r>
          <a:r>
            <a:rPr lang="en-US" b="1" dirty="0" err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formare</a:t>
          </a:r>
          <a:r>
            <a:rPr lang="en-US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profesională</a:t>
          </a:r>
          <a:r>
            <a:rPr lang="en-US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de</a:t>
          </a:r>
          <a:r>
            <a:rPr lang="ro-RO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către</a:t>
          </a:r>
          <a:r>
            <a:rPr lang="en-US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statul</a:t>
          </a:r>
          <a:r>
            <a:rPr lang="en-US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</a:t>
          </a:r>
          <a:r>
            <a:rPr lang="en-US" b="1" dirty="0" err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emitent</a:t>
          </a:r>
          <a:r>
            <a:rPr lang="en-US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(art. 1 </a:t>
          </a:r>
          <a:r>
            <a:rPr lang="en-US" b="1" dirty="0" err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alin</a:t>
          </a:r>
          <a:r>
            <a:rPr lang="en-US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. 2 din </a:t>
          </a:r>
          <a:r>
            <a:rPr lang="en-US" b="1" dirty="0" err="1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Metodologie</a:t>
          </a:r>
          <a:r>
            <a:rPr lang="en-US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)</a:t>
          </a:r>
          <a:r>
            <a:rPr lang="ro-RO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 prin IMI sau prin comunicare directă cu autoritățile competente din domeniu pentru furnizorii din statele din afara UE</a:t>
          </a:r>
          <a:endParaRPr lang="en-US" b="1" dirty="0"/>
        </a:p>
      </dgm:t>
    </dgm:pt>
    <dgm:pt modelId="{DA5D5BEF-58E5-42AC-AF8B-3FEA2ECF0152}" type="parTrans" cxnId="{2C584144-F06C-43DC-8FB6-C679698CF832}">
      <dgm:prSet/>
      <dgm:spPr/>
      <dgm:t>
        <a:bodyPr/>
        <a:lstStyle/>
        <a:p>
          <a:endParaRPr lang="en-US"/>
        </a:p>
      </dgm:t>
    </dgm:pt>
    <dgm:pt modelId="{7D0A06E4-8943-4438-9875-E15A91181EE6}" type="sibTrans" cxnId="{2C584144-F06C-43DC-8FB6-C679698CF832}">
      <dgm:prSet/>
      <dgm:spPr/>
      <dgm:t>
        <a:bodyPr/>
        <a:lstStyle/>
        <a:p>
          <a:endParaRPr lang="en-US"/>
        </a:p>
      </dgm:t>
    </dgm:pt>
    <dgm:pt modelId="{9CC45603-AD3C-4D41-B246-9D1A573412E4}">
      <dgm:prSet/>
      <dgm:spPr/>
      <dgm:t>
        <a:bodyPr/>
        <a:lstStyle/>
        <a:p>
          <a:pPr algn="ctr"/>
          <a:r>
            <a:rPr lang="ro-RO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verificarea conținutului dosarului și notificarea petentului în cazul lipsei unor documente</a:t>
          </a:r>
          <a:endParaRPr lang="en-GB" b="1" dirty="0"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CD01CBFF-E532-47FF-94ED-F959A2BF7A46}" type="parTrans" cxnId="{D4160382-F642-48E0-85C5-1076E158102F}">
      <dgm:prSet/>
      <dgm:spPr/>
      <dgm:t>
        <a:bodyPr/>
        <a:lstStyle/>
        <a:p>
          <a:endParaRPr lang="en-US"/>
        </a:p>
      </dgm:t>
    </dgm:pt>
    <dgm:pt modelId="{AB06AFAC-3009-4BFB-98CA-FC5B3BE72ACA}" type="sibTrans" cxnId="{D4160382-F642-48E0-85C5-1076E158102F}">
      <dgm:prSet/>
      <dgm:spPr/>
      <dgm:t>
        <a:bodyPr/>
        <a:lstStyle/>
        <a:p>
          <a:endParaRPr lang="en-US"/>
        </a:p>
      </dgm:t>
    </dgm:pt>
    <dgm:pt modelId="{5BAC60DE-AAE1-42F3-A736-EF810E22D05F}">
      <dgm:prSet/>
      <dgm:spPr/>
      <dgm:t>
        <a:bodyPr/>
        <a:lstStyle/>
        <a:p>
          <a:r>
            <a:rPr lang="ro-RO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rPr>
            <a:t>Emiterea raportului și a deciziei de admitere/respingere a cererii de recunoaștere</a:t>
          </a:r>
          <a:endParaRPr lang="en-GB" b="1" dirty="0">
            <a:latin typeface="Times New Roman" panose="02020603050405020304" pitchFamily="18" charset="0"/>
            <a:ea typeface="Calibri" panose="020F0502020204030204" pitchFamily="34" charset="0"/>
            <a:cs typeface="Times New Roman" panose="02020603050405020304" pitchFamily="18" charset="0"/>
          </a:endParaRPr>
        </a:p>
      </dgm:t>
    </dgm:pt>
    <dgm:pt modelId="{6AAA7732-5CB9-452D-862A-5FF66A3D3364}" type="parTrans" cxnId="{E34A434C-ABD3-4C11-9C63-F0A72E686391}">
      <dgm:prSet/>
      <dgm:spPr/>
      <dgm:t>
        <a:bodyPr/>
        <a:lstStyle/>
        <a:p>
          <a:endParaRPr lang="en-US"/>
        </a:p>
      </dgm:t>
    </dgm:pt>
    <dgm:pt modelId="{02C0C243-1BE0-4800-AFAB-2A2A0A740090}" type="sibTrans" cxnId="{E34A434C-ABD3-4C11-9C63-F0A72E686391}">
      <dgm:prSet/>
      <dgm:spPr/>
      <dgm:t>
        <a:bodyPr/>
        <a:lstStyle/>
        <a:p>
          <a:endParaRPr lang="en-US"/>
        </a:p>
      </dgm:t>
    </dgm:pt>
    <dgm:pt modelId="{211CDEDE-2D18-49D4-B7F3-86A0E7110656}" type="pres">
      <dgm:prSet presAssocID="{23808ACA-C763-4025-BDA8-6B20B64B0A69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3173B2F-837C-4C31-B47D-5ABE28D453F3}" type="pres">
      <dgm:prSet presAssocID="{23808ACA-C763-4025-BDA8-6B20B64B0A69}" presName="dummyMaxCanvas" presStyleCnt="0">
        <dgm:presLayoutVars/>
      </dgm:prSet>
      <dgm:spPr/>
    </dgm:pt>
    <dgm:pt modelId="{5AD69170-4D38-4F3E-BC28-578A27B03BC2}" type="pres">
      <dgm:prSet presAssocID="{23808ACA-C763-4025-BDA8-6B20B64B0A69}" presName="ThreeNodes_1" presStyleLbl="node1" presStyleIdx="0" presStyleCnt="3" custScaleX="85901" custLinFactY="30162" custLinFactNeighborX="13463" custLinFactNeighborY="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12CC074-D711-40C0-86E3-00EF78D56C70}" type="pres">
      <dgm:prSet presAssocID="{23808ACA-C763-4025-BDA8-6B20B64B0A69}" presName="ThreeNodes_2" presStyleLbl="node1" presStyleIdx="1" presStyleCnt="3" custScaleX="53252" custLinFactY="-1216" custLinFactNeighborX="6847" custLinFactNeighborY="-10000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BEC545C-D5A1-40A6-B485-A7946404AC50}" type="pres">
      <dgm:prSet presAssocID="{23808ACA-C763-4025-BDA8-6B20B64B0A69}" presName="ThreeNodes_3" presStyleLbl="node1" presStyleIdx="2" presStyleCnt="3" custScaleX="43632" custLinFactNeighborX="25697" custLinFactNeighborY="60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FC95AA-AF83-497B-A6E1-37F7E7AA2D82}" type="pres">
      <dgm:prSet presAssocID="{23808ACA-C763-4025-BDA8-6B20B64B0A69}" presName="ThreeConn_1-2" presStyleLbl="fgAccFollowNode1" presStyleIdx="0" presStyleCnt="2" custLinFactX="-35566" custLinFactNeighborX="-100000" custLinFactNeighborY="-1528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850F0ED-6421-4E7C-BE9E-C9814BCE66AD}" type="pres">
      <dgm:prSet presAssocID="{23808ACA-C763-4025-BDA8-6B20B64B0A69}" presName="ThreeConn_2-3" presStyleLbl="fgAccFollowNode1" presStyleIdx="1" presStyleCnt="2" custLinFactNeighborX="-85313" custLinFactNeighborY="-158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4F5020-05FD-4AF9-B6F9-54882BE8986F}" type="pres">
      <dgm:prSet presAssocID="{23808ACA-C763-4025-BDA8-6B20B64B0A69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AC41285-015E-4549-B35F-803479CD1AFA}" type="pres">
      <dgm:prSet presAssocID="{23808ACA-C763-4025-BDA8-6B20B64B0A69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4676AE-4947-454F-BF26-329A23A57928}" type="pres">
      <dgm:prSet presAssocID="{23808ACA-C763-4025-BDA8-6B20B64B0A69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F3468882-29B8-4358-97C2-38F11C804328}" type="presOf" srcId="{9CC45603-AD3C-4D41-B246-9D1A573412E4}" destId="{012CC074-D711-40C0-86E3-00EF78D56C70}" srcOrd="0" destOrd="0" presId="urn:microsoft.com/office/officeart/2005/8/layout/vProcess5"/>
    <dgm:cxn modelId="{80E5DBCB-4CB3-4E85-A0B4-14A1892DDD2E}" type="presOf" srcId="{405DA696-EF3B-4293-A073-DE9F42EA3FF4}" destId="{D04F5020-05FD-4AF9-B6F9-54882BE8986F}" srcOrd="1" destOrd="0" presId="urn:microsoft.com/office/officeart/2005/8/layout/vProcess5"/>
    <dgm:cxn modelId="{D0E7DF79-EF17-4579-BF88-3321955B9A5E}" type="presOf" srcId="{AB06AFAC-3009-4BFB-98CA-FC5B3BE72ACA}" destId="{1850F0ED-6421-4E7C-BE9E-C9814BCE66AD}" srcOrd="0" destOrd="0" presId="urn:microsoft.com/office/officeart/2005/8/layout/vProcess5"/>
    <dgm:cxn modelId="{E34A434C-ABD3-4C11-9C63-F0A72E686391}" srcId="{23808ACA-C763-4025-BDA8-6B20B64B0A69}" destId="{5BAC60DE-AAE1-42F3-A736-EF810E22D05F}" srcOrd="2" destOrd="0" parTransId="{6AAA7732-5CB9-452D-862A-5FF66A3D3364}" sibTransId="{02C0C243-1BE0-4800-AFAB-2A2A0A740090}"/>
    <dgm:cxn modelId="{09B18D30-CF09-4A27-A9EF-889EBCE5930E}" type="presOf" srcId="{5BAC60DE-AAE1-42F3-A736-EF810E22D05F}" destId="{AF4676AE-4947-454F-BF26-329A23A57928}" srcOrd="1" destOrd="0" presId="urn:microsoft.com/office/officeart/2005/8/layout/vProcess5"/>
    <dgm:cxn modelId="{24A431B0-A423-407E-BA98-3583D75D4651}" type="presOf" srcId="{23808ACA-C763-4025-BDA8-6B20B64B0A69}" destId="{211CDEDE-2D18-49D4-B7F3-86A0E7110656}" srcOrd="0" destOrd="0" presId="urn:microsoft.com/office/officeart/2005/8/layout/vProcess5"/>
    <dgm:cxn modelId="{DD4ED4DE-3044-4BFF-9E8E-84E31FA34014}" type="presOf" srcId="{7D0A06E4-8943-4438-9875-E15A91181EE6}" destId="{2AFC95AA-AF83-497B-A6E1-37F7E7AA2D82}" srcOrd="0" destOrd="0" presId="urn:microsoft.com/office/officeart/2005/8/layout/vProcess5"/>
    <dgm:cxn modelId="{D4160382-F642-48E0-85C5-1076E158102F}" srcId="{23808ACA-C763-4025-BDA8-6B20B64B0A69}" destId="{9CC45603-AD3C-4D41-B246-9D1A573412E4}" srcOrd="1" destOrd="0" parTransId="{CD01CBFF-E532-47FF-94ED-F959A2BF7A46}" sibTransId="{AB06AFAC-3009-4BFB-98CA-FC5B3BE72ACA}"/>
    <dgm:cxn modelId="{2C584144-F06C-43DC-8FB6-C679698CF832}" srcId="{23808ACA-C763-4025-BDA8-6B20B64B0A69}" destId="{405DA696-EF3B-4293-A073-DE9F42EA3FF4}" srcOrd="0" destOrd="0" parTransId="{DA5D5BEF-58E5-42AC-AF8B-3FEA2ECF0152}" sibTransId="{7D0A06E4-8943-4438-9875-E15A91181EE6}"/>
    <dgm:cxn modelId="{A3F5DF18-64FA-4CA9-A583-05B0BEB9F23D}" type="presOf" srcId="{9CC45603-AD3C-4D41-B246-9D1A573412E4}" destId="{DAC41285-015E-4549-B35F-803479CD1AFA}" srcOrd="1" destOrd="0" presId="urn:microsoft.com/office/officeart/2005/8/layout/vProcess5"/>
    <dgm:cxn modelId="{4D0500F9-9D61-4625-BB81-6C5820D56330}" type="presOf" srcId="{405DA696-EF3B-4293-A073-DE9F42EA3FF4}" destId="{5AD69170-4D38-4F3E-BC28-578A27B03BC2}" srcOrd="0" destOrd="0" presId="urn:microsoft.com/office/officeart/2005/8/layout/vProcess5"/>
    <dgm:cxn modelId="{F870E8C1-BA6E-43C2-8A8C-B61ABB176D08}" type="presOf" srcId="{5BAC60DE-AAE1-42F3-A736-EF810E22D05F}" destId="{3BEC545C-D5A1-40A6-B485-A7946404AC50}" srcOrd="0" destOrd="0" presId="urn:microsoft.com/office/officeart/2005/8/layout/vProcess5"/>
    <dgm:cxn modelId="{80472B15-C89A-498C-8C4C-B2EFF55244FC}" type="presParOf" srcId="{211CDEDE-2D18-49D4-B7F3-86A0E7110656}" destId="{A3173B2F-837C-4C31-B47D-5ABE28D453F3}" srcOrd="0" destOrd="0" presId="urn:microsoft.com/office/officeart/2005/8/layout/vProcess5"/>
    <dgm:cxn modelId="{1C70BBE1-67C5-4D84-9373-CBA24C210611}" type="presParOf" srcId="{211CDEDE-2D18-49D4-B7F3-86A0E7110656}" destId="{5AD69170-4D38-4F3E-BC28-578A27B03BC2}" srcOrd="1" destOrd="0" presId="urn:microsoft.com/office/officeart/2005/8/layout/vProcess5"/>
    <dgm:cxn modelId="{36828FCB-412B-4D05-B003-98587C902912}" type="presParOf" srcId="{211CDEDE-2D18-49D4-B7F3-86A0E7110656}" destId="{012CC074-D711-40C0-86E3-00EF78D56C70}" srcOrd="2" destOrd="0" presId="urn:microsoft.com/office/officeart/2005/8/layout/vProcess5"/>
    <dgm:cxn modelId="{D075AC4F-8AC0-40CD-AE7C-1C25D10360FD}" type="presParOf" srcId="{211CDEDE-2D18-49D4-B7F3-86A0E7110656}" destId="{3BEC545C-D5A1-40A6-B485-A7946404AC50}" srcOrd="3" destOrd="0" presId="urn:microsoft.com/office/officeart/2005/8/layout/vProcess5"/>
    <dgm:cxn modelId="{5950E584-C96D-4CB2-AD52-B80AFC7AB968}" type="presParOf" srcId="{211CDEDE-2D18-49D4-B7F3-86A0E7110656}" destId="{2AFC95AA-AF83-497B-A6E1-37F7E7AA2D82}" srcOrd="4" destOrd="0" presId="urn:microsoft.com/office/officeart/2005/8/layout/vProcess5"/>
    <dgm:cxn modelId="{C19D7AB1-C430-4B16-B36D-0EF21EBA96FC}" type="presParOf" srcId="{211CDEDE-2D18-49D4-B7F3-86A0E7110656}" destId="{1850F0ED-6421-4E7C-BE9E-C9814BCE66AD}" srcOrd="5" destOrd="0" presId="urn:microsoft.com/office/officeart/2005/8/layout/vProcess5"/>
    <dgm:cxn modelId="{3C151CF4-D9A6-4452-8F5B-F997ACFA09D4}" type="presParOf" srcId="{211CDEDE-2D18-49D4-B7F3-86A0E7110656}" destId="{D04F5020-05FD-4AF9-B6F9-54882BE8986F}" srcOrd="6" destOrd="0" presId="urn:microsoft.com/office/officeart/2005/8/layout/vProcess5"/>
    <dgm:cxn modelId="{9D8AFA81-3B0B-4030-ADCD-BEB7899461D6}" type="presParOf" srcId="{211CDEDE-2D18-49D4-B7F3-86A0E7110656}" destId="{DAC41285-015E-4549-B35F-803479CD1AFA}" srcOrd="7" destOrd="0" presId="urn:microsoft.com/office/officeart/2005/8/layout/vProcess5"/>
    <dgm:cxn modelId="{147D1E3E-1D92-497E-8154-E8FE4BCD1DD8}" type="presParOf" srcId="{211CDEDE-2D18-49D4-B7F3-86A0E7110656}" destId="{AF4676AE-4947-454F-BF26-329A23A57928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B9AD3F9-2208-4C44-BD2E-51E96802A9DE}" type="doc">
      <dgm:prSet loTypeId="urn:microsoft.com/office/officeart/2005/8/layout/cycle1" loCatId="cycle" qsTypeId="urn:microsoft.com/office/officeart/2005/8/quickstyle/3d4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178A377-19D6-405B-90A9-975659EB388D}">
      <dgm:prSet phldrT="[Text]" custT="1"/>
      <dgm:spPr/>
      <dgm:t>
        <a:bodyPr/>
        <a:lstStyle/>
        <a:p>
          <a:r>
            <a:rPr lang="ro-RO" sz="1200" dirty="0"/>
            <a:t>SOLICITANT</a:t>
          </a:r>
          <a:r>
            <a:rPr lang="ro-RO" sz="700" dirty="0"/>
            <a:t> </a:t>
          </a:r>
          <a:endParaRPr lang="en-US" sz="700" dirty="0"/>
        </a:p>
      </dgm:t>
    </dgm:pt>
    <dgm:pt modelId="{F7C07D09-69CD-4790-9639-9645FDD4DE2D}" type="parTrans" cxnId="{68A7543C-F1E6-4A5B-A3AD-AEF1ABEA257F}">
      <dgm:prSet/>
      <dgm:spPr/>
      <dgm:t>
        <a:bodyPr/>
        <a:lstStyle/>
        <a:p>
          <a:endParaRPr lang="en-US"/>
        </a:p>
      </dgm:t>
    </dgm:pt>
    <dgm:pt modelId="{3670633B-3A04-4C79-9535-A149E31EEB3B}" type="sibTrans" cxnId="{68A7543C-F1E6-4A5B-A3AD-AEF1ABEA257F}">
      <dgm:prSet/>
      <dgm:spPr/>
      <dgm:t>
        <a:bodyPr/>
        <a:lstStyle/>
        <a:p>
          <a:endParaRPr lang="en-US"/>
        </a:p>
      </dgm:t>
    </dgm:pt>
    <dgm:pt modelId="{1DBDC484-88CF-4246-B351-605435AF7372}">
      <dgm:prSet phldrT="[Text]" custT="1"/>
      <dgm:spPr/>
      <dgm:t>
        <a:bodyPr/>
        <a:lstStyle/>
        <a:p>
          <a:r>
            <a:rPr lang="ro-RO" sz="900" dirty="0"/>
            <a:t>CERERE DE RECUNOAȘTERE a formării profesionale</a:t>
          </a:r>
          <a:endParaRPr lang="en-US" sz="900" dirty="0"/>
        </a:p>
      </dgm:t>
    </dgm:pt>
    <dgm:pt modelId="{5C7F1E54-D8AA-4CB8-99EA-A30284DC3A20}" type="parTrans" cxnId="{339990F2-368F-4226-99DD-B26A66BA4663}">
      <dgm:prSet/>
      <dgm:spPr/>
      <dgm:t>
        <a:bodyPr/>
        <a:lstStyle/>
        <a:p>
          <a:endParaRPr lang="en-US"/>
        </a:p>
      </dgm:t>
    </dgm:pt>
    <dgm:pt modelId="{1BAFF574-4C6F-4C6B-9103-F63FC719F8AE}" type="sibTrans" cxnId="{339990F2-368F-4226-99DD-B26A66BA4663}">
      <dgm:prSet/>
      <dgm:spPr/>
      <dgm:t>
        <a:bodyPr/>
        <a:lstStyle/>
        <a:p>
          <a:endParaRPr lang="en-US"/>
        </a:p>
      </dgm:t>
    </dgm:pt>
    <dgm:pt modelId="{019DF292-672E-4EB2-8269-8E7B6A9D3DE1}">
      <dgm:prSet phldrT="[Text]" custT="1"/>
      <dgm:spPr/>
      <dgm:t>
        <a:bodyPr/>
        <a:lstStyle/>
        <a:p>
          <a:r>
            <a:rPr lang="ro-RO" sz="900" dirty="0"/>
            <a:t>ANC-VERIFICAREA autorizarea furnizorului în statul emitent</a:t>
          </a:r>
          <a:endParaRPr lang="en-US" sz="900" dirty="0"/>
        </a:p>
      </dgm:t>
    </dgm:pt>
    <dgm:pt modelId="{49B84520-CAE6-46A9-B5B1-A7C4E53A0188}" type="parTrans" cxnId="{60D1620B-BD5C-4C8D-852C-3917A77BA9B7}">
      <dgm:prSet/>
      <dgm:spPr/>
      <dgm:t>
        <a:bodyPr/>
        <a:lstStyle/>
        <a:p>
          <a:endParaRPr lang="en-US"/>
        </a:p>
      </dgm:t>
    </dgm:pt>
    <dgm:pt modelId="{01A194FE-727A-42AE-B463-736A24E3CCC8}" type="sibTrans" cxnId="{60D1620B-BD5C-4C8D-852C-3917A77BA9B7}">
      <dgm:prSet/>
      <dgm:spPr/>
      <dgm:t>
        <a:bodyPr/>
        <a:lstStyle/>
        <a:p>
          <a:endParaRPr lang="en-US"/>
        </a:p>
      </dgm:t>
    </dgm:pt>
    <dgm:pt modelId="{27F753BD-96CE-4E2C-835C-CC8620FD49F4}">
      <dgm:prSet phldrT="[Text]" custT="1"/>
      <dgm:spPr/>
      <dgm:t>
        <a:bodyPr/>
        <a:lstStyle/>
        <a:p>
          <a:r>
            <a:rPr lang="ro-RO" sz="800" dirty="0"/>
            <a:t>ANC- EMITEREA RAPORTULUI ȘI A DECIZIEI DE</a:t>
          </a:r>
          <a:r>
            <a:rPr lang="en-US" sz="800" dirty="0"/>
            <a:t> </a:t>
          </a:r>
          <a:r>
            <a:rPr lang="ro-RO" sz="800" dirty="0"/>
            <a:t>ADMITERE/RESPINGERE</a:t>
          </a:r>
          <a:endParaRPr lang="en-US" sz="800" dirty="0"/>
        </a:p>
      </dgm:t>
    </dgm:pt>
    <dgm:pt modelId="{39A8BD06-2302-43DE-9AE9-0635D2D1885D}" type="parTrans" cxnId="{A50F96C3-C190-4287-83A2-B3FD01BC215D}">
      <dgm:prSet/>
      <dgm:spPr/>
      <dgm:t>
        <a:bodyPr/>
        <a:lstStyle/>
        <a:p>
          <a:endParaRPr lang="en-US"/>
        </a:p>
      </dgm:t>
    </dgm:pt>
    <dgm:pt modelId="{BAB01076-2BD5-43B8-955C-F153C8EE2523}" type="sibTrans" cxnId="{A50F96C3-C190-4287-83A2-B3FD01BC215D}">
      <dgm:prSet/>
      <dgm:spPr/>
      <dgm:t>
        <a:bodyPr/>
        <a:lstStyle/>
        <a:p>
          <a:endParaRPr lang="en-US"/>
        </a:p>
      </dgm:t>
    </dgm:pt>
    <dgm:pt modelId="{99213E14-E5D9-4B77-BD81-EA79C1090779}">
      <dgm:prSet phldrT="[Text]" custT="1"/>
      <dgm:spPr/>
      <dgm:t>
        <a:bodyPr/>
        <a:lstStyle/>
        <a:p>
          <a:r>
            <a:rPr lang="ro-RO" sz="900" dirty="0"/>
            <a:t>ANC- EMITEREA ȘI ELIBERAREA ATESTATULU</a:t>
          </a:r>
          <a:endParaRPr lang="en-US" sz="900" dirty="0"/>
        </a:p>
      </dgm:t>
    </dgm:pt>
    <dgm:pt modelId="{AC972C26-BC6A-4B33-9FD9-4C051511A34F}" type="parTrans" cxnId="{B3FEA163-50DA-4939-A2BD-227DE00BDCFD}">
      <dgm:prSet/>
      <dgm:spPr/>
      <dgm:t>
        <a:bodyPr/>
        <a:lstStyle/>
        <a:p>
          <a:endParaRPr lang="en-US"/>
        </a:p>
      </dgm:t>
    </dgm:pt>
    <dgm:pt modelId="{44D3487C-D7C3-4D35-B996-E8D9C25A69AE}" type="sibTrans" cxnId="{B3FEA163-50DA-4939-A2BD-227DE00BDCFD}">
      <dgm:prSet/>
      <dgm:spPr/>
      <dgm:t>
        <a:bodyPr/>
        <a:lstStyle/>
        <a:p>
          <a:endParaRPr lang="en-US"/>
        </a:p>
      </dgm:t>
    </dgm:pt>
    <dgm:pt modelId="{06F88210-4C70-4671-A160-7EED32C4C23F}" type="pres">
      <dgm:prSet presAssocID="{1B9AD3F9-2208-4C44-BD2E-51E96802A9DE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429843F7-B7FD-46BD-9993-3A630CE58662}" type="pres">
      <dgm:prSet presAssocID="{4178A377-19D6-405B-90A9-975659EB388D}" presName="dummy" presStyleCnt="0"/>
      <dgm:spPr/>
    </dgm:pt>
    <dgm:pt modelId="{3B62ACD9-B3C0-46E9-8B4A-8D21B51D7697}" type="pres">
      <dgm:prSet presAssocID="{4178A377-19D6-405B-90A9-975659EB388D}" presName="node" presStyleLbl="revTx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D09120-4CDA-4DA5-9E98-68A1ED706253}" type="pres">
      <dgm:prSet presAssocID="{3670633B-3A04-4C79-9535-A149E31EEB3B}" presName="sibTrans" presStyleLbl="node1" presStyleIdx="0" presStyleCnt="5"/>
      <dgm:spPr/>
      <dgm:t>
        <a:bodyPr/>
        <a:lstStyle/>
        <a:p>
          <a:endParaRPr lang="en-US"/>
        </a:p>
      </dgm:t>
    </dgm:pt>
    <dgm:pt modelId="{4D8A6836-DF1A-41DE-BDE5-DE73E907714D}" type="pres">
      <dgm:prSet presAssocID="{1DBDC484-88CF-4246-B351-605435AF7372}" presName="dummy" presStyleCnt="0"/>
      <dgm:spPr/>
    </dgm:pt>
    <dgm:pt modelId="{19BDE30A-80DB-41FF-A4F8-C77C0AC57108}" type="pres">
      <dgm:prSet presAssocID="{1DBDC484-88CF-4246-B351-605435AF7372}" presName="node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E26E79-5083-4FC5-8206-C9247C99260F}" type="pres">
      <dgm:prSet presAssocID="{1BAFF574-4C6F-4C6B-9103-F63FC719F8AE}" presName="sibTrans" presStyleLbl="node1" presStyleIdx="1" presStyleCnt="5"/>
      <dgm:spPr/>
      <dgm:t>
        <a:bodyPr/>
        <a:lstStyle/>
        <a:p>
          <a:endParaRPr lang="en-US"/>
        </a:p>
      </dgm:t>
    </dgm:pt>
    <dgm:pt modelId="{97FEF9D5-CB2A-4DF9-82FC-76E4ABCFA50D}" type="pres">
      <dgm:prSet presAssocID="{019DF292-672E-4EB2-8269-8E7B6A9D3DE1}" presName="dummy" presStyleCnt="0"/>
      <dgm:spPr/>
    </dgm:pt>
    <dgm:pt modelId="{A49B7948-E286-409F-9543-0EE546F7C05D}" type="pres">
      <dgm:prSet presAssocID="{019DF292-672E-4EB2-8269-8E7B6A9D3DE1}" presName="node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09CDC1-9014-44C7-A78F-A8C1EC2C1BC0}" type="pres">
      <dgm:prSet presAssocID="{01A194FE-727A-42AE-B463-736A24E3CCC8}" presName="sibTrans" presStyleLbl="node1" presStyleIdx="2" presStyleCnt="5"/>
      <dgm:spPr/>
      <dgm:t>
        <a:bodyPr/>
        <a:lstStyle/>
        <a:p>
          <a:endParaRPr lang="en-US"/>
        </a:p>
      </dgm:t>
    </dgm:pt>
    <dgm:pt modelId="{4D368666-179E-4619-9036-5A504EB73953}" type="pres">
      <dgm:prSet presAssocID="{27F753BD-96CE-4E2C-835C-CC8620FD49F4}" presName="dummy" presStyleCnt="0"/>
      <dgm:spPr/>
    </dgm:pt>
    <dgm:pt modelId="{CBDCFC0B-448D-40E0-81F7-C7FC6C86449A}" type="pres">
      <dgm:prSet presAssocID="{27F753BD-96CE-4E2C-835C-CC8620FD49F4}" presName="node" presStyleLbl="revTx" presStyleIdx="3" presStyleCnt="5" custScaleX="143870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10007C2-D805-4545-80D6-38343863159F}" type="pres">
      <dgm:prSet presAssocID="{BAB01076-2BD5-43B8-955C-F153C8EE2523}" presName="sibTrans" presStyleLbl="node1" presStyleIdx="3" presStyleCnt="5"/>
      <dgm:spPr/>
      <dgm:t>
        <a:bodyPr/>
        <a:lstStyle/>
        <a:p>
          <a:endParaRPr lang="en-US"/>
        </a:p>
      </dgm:t>
    </dgm:pt>
    <dgm:pt modelId="{66BE751B-A8F4-469A-8540-B677ECEB2289}" type="pres">
      <dgm:prSet presAssocID="{99213E14-E5D9-4B77-BD81-EA79C1090779}" presName="dummy" presStyleCnt="0"/>
      <dgm:spPr/>
    </dgm:pt>
    <dgm:pt modelId="{021EDDB4-A738-4C39-AAA5-0ACB48CC6FBD}" type="pres">
      <dgm:prSet presAssocID="{99213E14-E5D9-4B77-BD81-EA79C1090779}" presName="node" presStyleLbl="revTx" presStyleIdx="4" presStyleCnt="5" custScaleY="464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A7CDCAF-7D97-45DD-AE28-C93F538D7BE7}" type="pres">
      <dgm:prSet presAssocID="{44D3487C-D7C3-4D35-B996-E8D9C25A69AE}" presName="sibTrans" presStyleLbl="node1" presStyleIdx="4" presStyleCnt="5"/>
      <dgm:spPr/>
      <dgm:t>
        <a:bodyPr/>
        <a:lstStyle/>
        <a:p>
          <a:endParaRPr lang="en-US"/>
        </a:p>
      </dgm:t>
    </dgm:pt>
  </dgm:ptLst>
  <dgm:cxnLst>
    <dgm:cxn modelId="{D46614D5-9609-4563-80A6-C6644E93B775}" type="presOf" srcId="{1B9AD3F9-2208-4C44-BD2E-51E96802A9DE}" destId="{06F88210-4C70-4671-A160-7EED32C4C23F}" srcOrd="0" destOrd="0" presId="urn:microsoft.com/office/officeart/2005/8/layout/cycle1"/>
    <dgm:cxn modelId="{7F74DA85-B58A-489B-BFDF-45A7E53A2955}" type="presOf" srcId="{44D3487C-D7C3-4D35-B996-E8D9C25A69AE}" destId="{4A7CDCAF-7D97-45DD-AE28-C93F538D7BE7}" srcOrd="0" destOrd="0" presId="urn:microsoft.com/office/officeart/2005/8/layout/cycle1"/>
    <dgm:cxn modelId="{B3FEA163-50DA-4939-A2BD-227DE00BDCFD}" srcId="{1B9AD3F9-2208-4C44-BD2E-51E96802A9DE}" destId="{99213E14-E5D9-4B77-BD81-EA79C1090779}" srcOrd="4" destOrd="0" parTransId="{AC972C26-BC6A-4B33-9FD9-4C051511A34F}" sibTransId="{44D3487C-D7C3-4D35-B996-E8D9C25A69AE}"/>
    <dgm:cxn modelId="{04BC973F-6AC5-4252-A3C4-5C4DE4230610}" type="presOf" srcId="{01A194FE-727A-42AE-B463-736A24E3CCC8}" destId="{4209CDC1-9014-44C7-A78F-A8C1EC2C1BC0}" srcOrd="0" destOrd="0" presId="urn:microsoft.com/office/officeart/2005/8/layout/cycle1"/>
    <dgm:cxn modelId="{469077E8-3FFF-46C4-8091-E75856378C3B}" type="presOf" srcId="{3670633B-3A04-4C79-9535-A149E31EEB3B}" destId="{6ED09120-4CDA-4DA5-9E98-68A1ED706253}" srcOrd="0" destOrd="0" presId="urn:microsoft.com/office/officeart/2005/8/layout/cycle1"/>
    <dgm:cxn modelId="{A50F96C3-C190-4287-83A2-B3FD01BC215D}" srcId="{1B9AD3F9-2208-4C44-BD2E-51E96802A9DE}" destId="{27F753BD-96CE-4E2C-835C-CC8620FD49F4}" srcOrd="3" destOrd="0" parTransId="{39A8BD06-2302-43DE-9AE9-0635D2D1885D}" sibTransId="{BAB01076-2BD5-43B8-955C-F153C8EE2523}"/>
    <dgm:cxn modelId="{60D1620B-BD5C-4C8D-852C-3917A77BA9B7}" srcId="{1B9AD3F9-2208-4C44-BD2E-51E96802A9DE}" destId="{019DF292-672E-4EB2-8269-8E7B6A9D3DE1}" srcOrd="2" destOrd="0" parTransId="{49B84520-CAE6-46A9-B5B1-A7C4E53A0188}" sibTransId="{01A194FE-727A-42AE-B463-736A24E3CCC8}"/>
    <dgm:cxn modelId="{ED4F4D28-CBE5-46AD-8092-C5CA54E37171}" type="presOf" srcId="{99213E14-E5D9-4B77-BD81-EA79C1090779}" destId="{021EDDB4-A738-4C39-AAA5-0ACB48CC6FBD}" srcOrd="0" destOrd="0" presId="urn:microsoft.com/office/officeart/2005/8/layout/cycle1"/>
    <dgm:cxn modelId="{65DDE00D-2097-4639-91DF-765E83A3C372}" type="presOf" srcId="{BAB01076-2BD5-43B8-955C-F153C8EE2523}" destId="{C10007C2-D805-4545-80D6-38343863159F}" srcOrd="0" destOrd="0" presId="urn:microsoft.com/office/officeart/2005/8/layout/cycle1"/>
    <dgm:cxn modelId="{0F8C3780-3638-45C9-AFC4-F4371AC121A1}" type="presOf" srcId="{019DF292-672E-4EB2-8269-8E7B6A9D3DE1}" destId="{A49B7948-E286-409F-9543-0EE546F7C05D}" srcOrd="0" destOrd="0" presId="urn:microsoft.com/office/officeart/2005/8/layout/cycle1"/>
    <dgm:cxn modelId="{B2DBB981-7769-4B1A-B0DE-78C0791ED72C}" type="presOf" srcId="{27F753BD-96CE-4E2C-835C-CC8620FD49F4}" destId="{CBDCFC0B-448D-40E0-81F7-C7FC6C86449A}" srcOrd="0" destOrd="0" presId="urn:microsoft.com/office/officeart/2005/8/layout/cycle1"/>
    <dgm:cxn modelId="{5679FF0B-FA58-4629-B3ED-F58A58A6E368}" type="presOf" srcId="{1BAFF574-4C6F-4C6B-9103-F63FC719F8AE}" destId="{12E26E79-5083-4FC5-8206-C9247C99260F}" srcOrd="0" destOrd="0" presId="urn:microsoft.com/office/officeart/2005/8/layout/cycle1"/>
    <dgm:cxn modelId="{68A7543C-F1E6-4A5B-A3AD-AEF1ABEA257F}" srcId="{1B9AD3F9-2208-4C44-BD2E-51E96802A9DE}" destId="{4178A377-19D6-405B-90A9-975659EB388D}" srcOrd="0" destOrd="0" parTransId="{F7C07D09-69CD-4790-9639-9645FDD4DE2D}" sibTransId="{3670633B-3A04-4C79-9535-A149E31EEB3B}"/>
    <dgm:cxn modelId="{339990F2-368F-4226-99DD-B26A66BA4663}" srcId="{1B9AD3F9-2208-4C44-BD2E-51E96802A9DE}" destId="{1DBDC484-88CF-4246-B351-605435AF7372}" srcOrd="1" destOrd="0" parTransId="{5C7F1E54-D8AA-4CB8-99EA-A30284DC3A20}" sibTransId="{1BAFF574-4C6F-4C6B-9103-F63FC719F8AE}"/>
    <dgm:cxn modelId="{7D7BD53F-631C-4B0A-946B-42540018196A}" type="presOf" srcId="{4178A377-19D6-405B-90A9-975659EB388D}" destId="{3B62ACD9-B3C0-46E9-8B4A-8D21B51D7697}" srcOrd="0" destOrd="0" presId="urn:microsoft.com/office/officeart/2005/8/layout/cycle1"/>
    <dgm:cxn modelId="{D5AA8657-4927-474B-9679-4F645F619398}" type="presOf" srcId="{1DBDC484-88CF-4246-B351-605435AF7372}" destId="{19BDE30A-80DB-41FF-A4F8-C77C0AC57108}" srcOrd="0" destOrd="0" presId="urn:microsoft.com/office/officeart/2005/8/layout/cycle1"/>
    <dgm:cxn modelId="{14E0D832-5D48-4626-836A-3977D63EC864}" type="presParOf" srcId="{06F88210-4C70-4671-A160-7EED32C4C23F}" destId="{429843F7-B7FD-46BD-9993-3A630CE58662}" srcOrd="0" destOrd="0" presId="urn:microsoft.com/office/officeart/2005/8/layout/cycle1"/>
    <dgm:cxn modelId="{48DBCBF0-26B5-4C20-8BC5-E8FBFF8B1BB0}" type="presParOf" srcId="{06F88210-4C70-4671-A160-7EED32C4C23F}" destId="{3B62ACD9-B3C0-46E9-8B4A-8D21B51D7697}" srcOrd="1" destOrd="0" presId="urn:microsoft.com/office/officeart/2005/8/layout/cycle1"/>
    <dgm:cxn modelId="{9138C491-A9E2-4C99-8AEA-07EE44AD50FC}" type="presParOf" srcId="{06F88210-4C70-4671-A160-7EED32C4C23F}" destId="{6ED09120-4CDA-4DA5-9E98-68A1ED706253}" srcOrd="2" destOrd="0" presId="urn:microsoft.com/office/officeart/2005/8/layout/cycle1"/>
    <dgm:cxn modelId="{FBA6D1C8-2032-4368-9AD6-2D1D9C29F83D}" type="presParOf" srcId="{06F88210-4C70-4671-A160-7EED32C4C23F}" destId="{4D8A6836-DF1A-41DE-BDE5-DE73E907714D}" srcOrd="3" destOrd="0" presId="urn:microsoft.com/office/officeart/2005/8/layout/cycle1"/>
    <dgm:cxn modelId="{9AA5ED32-05F2-4F77-BCAE-16C91A4C4800}" type="presParOf" srcId="{06F88210-4C70-4671-A160-7EED32C4C23F}" destId="{19BDE30A-80DB-41FF-A4F8-C77C0AC57108}" srcOrd="4" destOrd="0" presId="urn:microsoft.com/office/officeart/2005/8/layout/cycle1"/>
    <dgm:cxn modelId="{4C51068E-B2CD-4B0A-B69A-D706562CE2EA}" type="presParOf" srcId="{06F88210-4C70-4671-A160-7EED32C4C23F}" destId="{12E26E79-5083-4FC5-8206-C9247C99260F}" srcOrd="5" destOrd="0" presId="urn:microsoft.com/office/officeart/2005/8/layout/cycle1"/>
    <dgm:cxn modelId="{1F55201D-B408-4FA9-B579-111713DFD9A0}" type="presParOf" srcId="{06F88210-4C70-4671-A160-7EED32C4C23F}" destId="{97FEF9D5-CB2A-4DF9-82FC-76E4ABCFA50D}" srcOrd="6" destOrd="0" presId="urn:microsoft.com/office/officeart/2005/8/layout/cycle1"/>
    <dgm:cxn modelId="{7FD12990-C07B-4DE9-8E2E-45F572178531}" type="presParOf" srcId="{06F88210-4C70-4671-A160-7EED32C4C23F}" destId="{A49B7948-E286-409F-9543-0EE546F7C05D}" srcOrd="7" destOrd="0" presId="urn:microsoft.com/office/officeart/2005/8/layout/cycle1"/>
    <dgm:cxn modelId="{24FB3CD6-466B-4AE5-98F7-A7909051E84E}" type="presParOf" srcId="{06F88210-4C70-4671-A160-7EED32C4C23F}" destId="{4209CDC1-9014-44C7-A78F-A8C1EC2C1BC0}" srcOrd="8" destOrd="0" presId="urn:microsoft.com/office/officeart/2005/8/layout/cycle1"/>
    <dgm:cxn modelId="{857EF513-413A-4AE0-AA69-FF3D83F6EF19}" type="presParOf" srcId="{06F88210-4C70-4671-A160-7EED32C4C23F}" destId="{4D368666-179E-4619-9036-5A504EB73953}" srcOrd="9" destOrd="0" presId="urn:microsoft.com/office/officeart/2005/8/layout/cycle1"/>
    <dgm:cxn modelId="{1A8F077A-2372-443D-A44C-E7AF4A146AA2}" type="presParOf" srcId="{06F88210-4C70-4671-A160-7EED32C4C23F}" destId="{CBDCFC0B-448D-40E0-81F7-C7FC6C86449A}" srcOrd="10" destOrd="0" presId="urn:microsoft.com/office/officeart/2005/8/layout/cycle1"/>
    <dgm:cxn modelId="{06574394-5AEB-4A41-B511-4EF6DB0EB238}" type="presParOf" srcId="{06F88210-4C70-4671-A160-7EED32C4C23F}" destId="{C10007C2-D805-4545-80D6-38343863159F}" srcOrd="11" destOrd="0" presId="urn:microsoft.com/office/officeart/2005/8/layout/cycle1"/>
    <dgm:cxn modelId="{59BD4E62-BD6E-4C79-8A75-DFFCF5E1FFEF}" type="presParOf" srcId="{06F88210-4C70-4671-A160-7EED32C4C23F}" destId="{66BE751B-A8F4-469A-8540-B677ECEB2289}" srcOrd="12" destOrd="0" presId="urn:microsoft.com/office/officeart/2005/8/layout/cycle1"/>
    <dgm:cxn modelId="{C56DFE76-2DEB-41DC-91BB-0CC8A47B4C70}" type="presParOf" srcId="{06F88210-4C70-4671-A160-7EED32C4C23F}" destId="{021EDDB4-A738-4C39-AAA5-0ACB48CC6FBD}" srcOrd="13" destOrd="0" presId="urn:microsoft.com/office/officeart/2005/8/layout/cycle1"/>
    <dgm:cxn modelId="{E01B115B-E19C-4A4D-BC93-1F1C3BA4A580}" type="presParOf" srcId="{06F88210-4C70-4671-A160-7EED32C4C23F}" destId="{4A7CDCAF-7D97-45DD-AE28-C93F538D7BE7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52F588F-D8E9-44D0-B92C-2A5082025960}" type="doc">
      <dgm:prSet loTypeId="urn:microsoft.com/office/officeart/2005/8/layout/matrix3" loCatId="matrix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0F80A330-74C7-4351-8CB1-7E95CC2AC9F2}">
      <dgm:prSet phldrT="[Text]"/>
      <dgm:spPr/>
      <dgm:t>
        <a:bodyPr/>
        <a:lstStyle/>
        <a:p>
          <a:r>
            <a:rPr lang="en-GB" dirty="0"/>
            <a:t>ACORD BILATERAL ANC-</a:t>
          </a:r>
          <a:r>
            <a:rPr lang="en-GB" dirty="0" err="1"/>
            <a:t>Instituția</a:t>
          </a:r>
          <a:r>
            <a:rPr lang="en-GB" dirty="0"/>
            <a:t> de </a:t>
          </a:r>
          <a:r>
            <a:rPr lang="en-GB" dirty="0" err="1"/>
            <a:t>profil</a:t>
          </a:r>
          <a:r>
            <a:rPr lang="en-GB" dirty="0"/>
            <a:t> </a:t>
          </a:r>
          <a:r>
            <a:rPr lang="en-GB" dirty="0" err="1"/>
            <a:t>pentru</a:t>
          </a:r>
          <a:r>
            <a:rPr lang="en-GB" dirty="0"/>
            <a:t> </a:t>
          </a:r>
          <a:r>
            <a:rPr lang="en-GB" dirty="0" err="1"/>
            <a:t>profesii</a:t>
          </a:r>
          <a:r>
            <a:rPr lang="en-GB" dirty="0"/>
            <a:t> </a:t>
          </a:r>
          <a:r>
            <a:rPr lang="en-GB" dirty="0" err="1"/>
            <a:t>reglementate</a:t>
          </a:r>
          <a:endParaRPr lang="en-US" dirty="0"/>
        </a:p>
      </dgm:t>
    </dgm:pt>
    <dgm:pt modelId="{2EC46F7A-9308-47A1-8DB6-3413CF2EEE9D}" type="parTrans" cxnId="{7C8954A4-A14D-47A4-8782-DCA7560E2D41}">
      <dgm:prSet/>
      <dgm:spPr/>
      <dgm:t>
        <a:bodyPr/>
        <a:lstStyle/>
        <a:p>
          <a:endParaRPr lang="en-US"/>
        </a:p>
      </dgm:t>
    </dgm:pt>
    <dgm:pt modelId="{D17A91CE-BC8D-4BAA-8376-695F7FC91C52}" type="sibTrans" cxnId="{7C8954A4-A14D-47A4-8782-DCA7560E2D41}">
      <dgm:prSet/>
      <dgm:spPr/>
      <dgm:t>
        <a:bodyPr/>
        <a:lstStyle/>
        <a:p>
          <a:endParaRPr lang="en-US"/>
        </a:p>
      </dgm:t>
    </dgm:pt>
    <dgm:pt modelId="{BCA7E2A2-46B7-4D8F-8859-C89344B0D7D7}">
      <dgm:prSet phldrT="[Text]"/>
      <dgm:spPr/>
      <dgm:t>
        <a:bodyPr/>
        <a:lstStyle/>
        <a:p>
          <a:r>
            <a:rPr lang="en-GB" dirty="0"/>
            <a:t>CINCI STUDII COMPARATIVE </a:t>
          </a:r>
          <a:endParaRPr lang="ro-RO" dirty="0"/>
        </a:p>
        <a:p>
          <a:r>
            <a:rPr lang="en-GB" dirty="0" err="1"/>
            <a:t>privind</a:t>
          </a:r>
          <a:r>
            <a:rPr lang="en-GB" dirty="0"/>
            <a:t> </a:t>
          </a:r>
          <a:r>
            <a:rPr lang="en-GB" dirty="0" err="1"/>
            <a:t>procesul</a:t>
          </a:r>
          <a:r>
            <a:rPr lang="en-GB" dirty="0"/>
            <a:t> de </a:t>
          </a:r>
          <a:r>
            <a:rPr lang="en-GB" dirty="0" err="1"/>
            <a:t>recunoaștere</a:t>
          </a:r>
          <a:r>
            <a:rPr lang="en-GB" dirty="0"/>
            <a:t> </a:t>
          </a:r>
          <a:r>
            <a:rPr lang="en-GB" dirty="0" err="1"/>
            <a:t>în</a:t>
          </a:r>
          <a:r>
            <a:rPr lang="en-GB" dirty="0"/>
            <a:t> </a:t>
          </a:r>
          <a:r>
            <a:rPr lang="en-GB" dirty="0" err="1"/>
            <a:t>diferinte</a:t>
          </a:r>
          <a:r>
            <a:rPr lang="en-GB" dirty="0"/>
            <a:t> </a:t>
          </a:r>
          <a:r>
            <a:rPr lang="en-GB" dirty="0" err="1"/>
            <a:t>țări</a:t>
          </a:r>
          <a:r>
            <a:rPr lang="ro-RO" dirty="0"/>
            <a:t>.</a:t>
          </a:r>
          <a:endParaRPr lang="en-GB" dirty="0"/>
        </a:p>
      </dgm:t>
    </dgm:pt>
    <dgm:pt modelId="{A2DFC793-9845-4A81-AC8F-905E4D7D8B82}" type="parTrans" cxnId="{66E7F59B-6E4E-429B-8F7D-BCE310669037}">
      <dgm:prSet/>
      <dgm:spPr/>
      <dgm:t>
        <a:bodyPr/>
        <a:lstStyle/>
        <a:p>
          <a:endParaRPr lang="en-US"/>
        </a:p>
      </dgm:t>
    </dgm:pt>
    <dgm:pt modelId="{9D5CB642-12D3-472F-9788-B14BE1188A16}" type="sibTrans" cxnId="{66E7F59B-6E4E-429B-8F7D-BCE310669037}">
      <dgm:prSet/>
      <dgm:spPr/>
      <dgm:t>
        <a:bodyPr/>
        <a:lstStyle/>
        <a:p>
          <a:endParaRPr lang="en-US"/>
        </a:p>
      </dgm:t>
    </dgm:pt>
    <dgm:pt modelId="{8A23B8A4-715E-4A46-8DEB-3A12B8EAAE74}">
      <dgm:prSet phldrT="[Text]"/>
      <dgm:spPr/>
      <dgm:t>
        <a:bodyPr/>
        <a:lstStyle/>
        <a:p>
          <a:r>
            <a:rPr lang="ro-RO" dirty="0"/>
            <a:t>REGLEMENTAREA RECUNOAȘTERII </a:t>
          </a:r>
        </a:p>
        <a:p>
          <a:r>
            <a:rPr lang="ro-RO" dirty="0"/>
            <a:t>MICRO-CERTIFICĂRILOR</a:t>
          </a:r>
          <a:endParaRPr lang="en-US" dirty="0"/>
        </a:p>
      </dgm:t>
    </dgm:pt>
    <dgm:pt modelId="{6F535CC3-3968-4230-999C-18C97C73C956}" type="parTrans" cxnId="{52EE4E2D-311E-4D86-883D-8FF07D6CE1CD}">
      <dgm:prSet/>
      <dgm:spPr/>
      <dgm:t>
        <a:bodyPr/>
        <a:lstStyle/>
        <a:p>
          <a:endParaRPr lang="en-US"/>
        </a:p>
      </dgm:t>
    </dgm:pt>
    <dgm:pt modelId="{9F8F34BA-A423-4A17-9014-98DAC391AD2E}" type="sibTrans" cxnId="{52EE4E2D-311E-4D86-883D-8FF07D6CE1CD}">
      <dgm:prSet/>
      <dgm:spPr/>
      <dgm:t>
        <a:bodyPr/>
        <a:lstStyle/>
        <a:p>
          <a:endParaRPr lang="en-US"/>
        </a:p>
      </dgm:t>
    </dgm:pt>
    <dgm:pt modelId="{707A3533-7F8C-4D76-B6D6-2872C1DFD4A2}">
      <dgm:prSet phldrT="[Text]" phldr="1"/>
      <dgm:spPr/>
      <dgm:t>
        <a:bodyPr/>
        <a:lstStyle/>
        <a:p>
          <a:endParaRPr lang="en-US"/>
        </a:p>
      </dgm:t>
    </dgm:pt>
    <dgm:pt modelId="{FDA666BF-6835-4453-A954-24ACEC144FBC}" type="parTrans" cxnId="{79E699F0-8706-4958-AAC0-E7C731EE4BB8}">
      <dgm:prSet/>
      <dgm:spPr/>
      <dgm:t>
        <a:bodyPr/>
        <a:lstStyle/>
        <a:p>
          <a:endParaRPr lang="en-US"/>
        </a:p>
      </dgm:t>
    </dgm:pt>
    <dgm:pt modelId="{33D494FD-E374-4B78-A56F-FE37C1D67B14}" type="sibTrans" cxnId="{79E699F0-8706-4958-AAC0-E7C731EE4BB8}">
      <dgm:prSet/>
      <dgm:spPr/>
      <dgm:t>
        <a:bodyPr/>
        <a:lstStyle/>
        <a:p>
          <a:endParaRPr lang="en-US"/>
        </a:p>
      </dgm:t>
    </dgm:pt>
    <dgm:pt modelId="{2105B749-5F15-4FD6-B09C-355C9EDD96BC}">
      <dgm:prSet/>
      <dgm:spPr/>
      <dgm:t>
        <a:bodyPr/>
        <a:lstStyle/>
        <a:p>
          <a:r>
            <a:rPr lang="en-GB" dirty="0" err="1"/>
            <a:t>Identificarea</a:t>
          </a:r>
          <a:r>
            <a:rPr lang="en-GB" dirty="0"/>
            <a:t> </a:t>
          </a:r>
          <a:r>
            <a:rPr lang="en-GB" dirty="0" err="1"/>
            <a:t>autorităților</a:t>
          </a:r>
          <a:r>
            <a:rPr lang="en-GB" dirty="0"/>
            <a:t> </a:t>
          </a:r>
          <a:r>
            <a:rPr lang="en-GB" dirty="0" err="1"/>
            <a:t>europene</a:t>
          </a:r>
          <a:r>
            <a:rPr lang="en-GB" dirty="0"/>
            <a:t> </a:t>
          </a:r>
          <a:r>
            <a:rPr lang="en-GB" dirty="0" err="1"/>
            <a:t>similare</a:t>
          </a:r>
          <a:r>
            <a:rPr lang="en-GB" dirty="0"/>
            <a:t> ANC </a:t>
          </a:r>
          <a:r>
            <a:rPr lang="en-GB" dirty="0" err="1"/>
            <a:t>și</a:t>
          </a:r>
          <a:r>
            <a:rPr lang="en-GB" dirty="0"/>
            <a:t>/</a:t>
          </a:r>
          <a:r>
            <a:rPr lang="en-GB" dirty="0" err="1"/>
            <a:t>sau</a:t>
          </a:r>
          <a:r>
            <a:rPr lang="en-GB" dirty="0"/>
            <a:t> cu </a:t>
          </a:r>
          <a:r>
            <a:rPr lang="en-GB" dirty="0" err="1"/>
            <a:t>atribuții</a:t>
          </a:r>
          <a:r>
            <a:rPr lang="en-GB" dirty="0"/>
            <a:t> </a:t>
          </a:r>
          <a:r>
            <a:rPr lang="en-GB" dirty="0" err="1"/>
            <a:t>în</a:t>
          </a:r>
          <a:r>
            <a:rPr lang="en-GB" dirty="0"/>
            <a:t> </a:t>
          </a:r>
          <a:r>
            <a:rPr lang="en-GB" dirty="0" err="1"/>
            <a:t>recunoașterea</a:t>
          </a:r>
          <a:r>
            <a:rPr lang="en-GB" dirty="0"/>
            <a:t> </a:t>
          </a:r>
          <a:r>
            <a:rPr lang="en-GB" dirty="0" err="1"/>
            <a:t>calificărilor</a:t>
          </a:r>
          <a:r>
            <a:rPr lang="en-GB" dirty="0"/>
            <a:t> </a:t>
          </a:r>
          <a:r>
            <a:rPr lang="en-GB" dirty="0" err="1"/>
            <a:t>profesionale</a:t>
          </a:r>
          <a:r>
            <a:rPr lang="en-GB" dirty="0"/>
            <a:t> </a:t>
          </a:r>
          <a:r>
            <a:rPr lang="en-GB" dirty="0" err="1"/>
            <a:t>și</a:t>
          </a:r>
          <a:r>
            <a:rPr lang="en-GB" dirty="0"/>
            <a:t> </a:t>
          </a:r>
          <a:r>
            <a:rPr lang="en-GB" dirty="0" err="1"/>
            <a:t>stabilirea</a:t>
          </a:r>
          <a:r>
            <a:rPr lang="en-GB" dirty="0"/>
            <a:t> </a:t>
          </a:r>
          <a:r>
            <a:rPr lang="en-GB" dirty="0" err="1"/>
            <a:t>unei</a:t>
          </a:r>
          <a:r>
            <a:rPr lang="en-GB" dirty="0"/>
            <a:t> </a:t>
          </a:r>
          <a:r>
            <a:rPr lang="en-GB" dirty="0" err="1"/>
            <a:t>baze</a:t>
          </a:r>
          <a:r>
            <a:rPr lang="en-GB" dirty="0"/>
            <a:t> de </a:t>
          </a:r>
          <a:r>
            <a:rPr lang="en-GB" dirty="0" err="1"/>
            <a:t>comunicare</a:t>
          </a:r>
          <a:r>
            <a:rPr lang="en-GB" dirty="0"/>
            <a:t> cu </a:t>
          </a:r>
          <a:r>
            <a:rPr lang="en-GB" dirty="0" err="1"/>
            <a:t>acestea</a:t>
          </a:r>
          <a:r>
            <a:rPr lang="en-GB" dirty="0"/>
            <a:t> </a:t>
          </a:r>
          <a:r>
            <a:rPr lang="en-GB" dirty="0" err="1"/>
            <a:t>în</a:t>
          </a:r>
          <a:r>
            <a:rPr lang="en-GB" dirty="0"/>
            <a:t> </a:t>
          </a:r>
          <a:r>
            <a:rPr lang="en-GB" dirty="0" err="1"/>
            <a:t>vederea</a:t>
          </a:r>
          <a:r>
            <a:rPr lang="en-GB" dirty="0"/>
            <a:t> </a:t>
          </a:r>
          <a:r>
            <a:rPr lang="en-GB" dirty="0" err="1"/>
            <a:t>armonizării</a:t>
          </a:r>
          <a:endParaRPr lang="en-GB" dirty="0"/>
        </a:p>
      </dgm:t>
    </dgm:pt>
    <dgm:pt modelId="{98CEC8A5-5DDF-4CE9-982D-3632D3133165}" type="parTrans" cxnId="{3E291D09-4CCC-4AB4-8AE3-D2AB9629B4EF}">
      <dgm:prSet/>
      <dgm:spPr/>
      <dgm:t>
        <a:bodyPr/>
        <a:lstStyle/>
        <a:p>
          <a:endParaRPr lang="en-US"/>
        </a:p>
      </dgm:t>
    </dgm:pt>
    <dgm:pt modelId="{1D0383CF-F14E-4735-942B-553CE56F2612}" type="sibTrans" cxnId="{3E291D09-4CCC-4AB4-8AE3-D2AB9629B4EF}">
      <dgm:prSet/>
      <dgm:spPr/>
      <dgm:t>
        <a:bodyPr/>
        <a:lstStyle/>
        <a:p>
          <a:endParaRPr lang="en-US"/>
        </a:p>
      </dgm:t>
    </dgm:pt>
    <dgm:pt modelId="{7805E37A-057F-4388-BDA3-5281B40401BC}" type="pres">
      <dgm:prSet presAssocID="{C52F588F-D8E9-44D0-B92C-2A5082025960}" presName="matrix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E7C9E64-18AF-47DF-A94D-905392AB67F2}" type="pres">
      <dgm:prSet presAssocID="{C52F588F-D8E9-44D0-B92C-2A5082025960}" presName="diamond" presStyleLbl="bgShp" presStyleIdx="0" presStyleCnt="1"/>
      <dgm:spPr/>
    </dgm:pt>
    <dgm:pt modelId="{189A8466-9BDD-4F5C-AA5D-B2C175E0B185}" type="pres">
      <dgm:prSet presAssocID="{C52F588F-D8E9-44D0-B92C-2A5082025960}" presName="quad1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A012A9E-705F-4A33-8BF6-34F50ABA9DE6}" type="pres">
      <dgm:prSet presAssocID="{C52F588F-D8E9-44D0-B92C-2A5082025960}" presName="quad2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3A19D4-15CB-44FA-8C7A-9B0F432BF221}" type="pres">
      <dgm:prSet presAssocID="{C52F588F-D8E9-44D0-B92C-2A5082025960}" presName="quad3" presStyleLbl="node1" presStyleIdx="2" presStyleCnt="4" custLinFactX="10140" custLinFactNeighborX="100000" custLinFactNeighborY="114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9C9CF3C-D0E3-494B-A5BF-FCDA33CF7A33}" type="pres">
      <dgm:prSet presAssocID="{C52F588F-D8E9-44D0-B92C-2A5082025960}" presName="quad4" presStyleLbl="node1" presStyleIdx="3" presStyleCnt="4" custLinFactX="-10336" custLinFactNeighborX="-100000" custLinFactNeighborY="86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D37719E-B853-4FA9-8E6D-C92AF6EB6A95}" type="presOf" srcId="{0F80A330-74C7-4351-8CB1-7E95CC2AC9F2}" destId="{189A8466-9BDD-4F5C-AA5D-B2C175E0B185}" srcOrd="0" destOrd="0" presId="urn:microsoft.com/office/officeart/2005/8/layout/matrix3"/>
    <dgm:cxn modelId="{3E291D09-4CCC-4AB4-8AE3-D2AB9629B4EF}" srcId="{C52F588F-D8E9-44D0-B92C-2A5082025960}" destId="{2105B749-5F15-4FD6-B09C-355C9EDD96BC}" srcOrd="3" destOrd="0" parTransId="{98CEC8A5-5DDF-4CE9-982D-3632D3133165}" sibTransId="{1D0383CF-F14E-4735-942B-553CE56F2612}"/>
    <dgm:cxn modelId="{23520FB6-8E39-47B8-A026-943FEC841D4A}" type="presOf" srcId="{BCA7E2A2-46B7-4D8F-8859-C89344B0D7D7}" destId="{AA012A9E-705F-4A33-8BF6-34F50ABA9DE6}" srcOrd="0" destOrd="0" presId="urn:microsoft.com/office/officeart/2005/8/layout/matrix3"/>
    <dgm:cxn modelId="{66E7F59B-6E4E-429B-8F7D-BCE310669037}" srcId="{C52F588F-D8E9-44D0-B92C-2A5082025960}" destId="{BCA7E2A2-46B7-4D8F-8859-C89344B0D7D7}" srcOrd="1" destOrd="0" parTransId="{A2DFC793-9845-4A81-AC8F-905E4D7D8B82}" sibTransId="{9D5CB642-12D3-472F-9788-B14BE1188A16}"/>
    <dgm:cxn modelId="{79E699F0-8706-4958-AAC0-E7C731EE4BB8}" srcId="{C52F588F-D8E9-44D0-B92C-2A5082025960}" destId="{707A3533-7F8C-4D76-B6D6-2872C1DFD4A2}" srcOrd="4" destOrd="0" parTransId="{FDA666BF-6835-4453-A954-24ACEC144FBC}" sibTransId="{33D494FD-E374-4B78-A56F-FE37C1D67B14}"/>
    <dgm:cxn modelId="{D4222689-5878-4971-9FC0-E3474A62879D}" type="presOf" srcId="{2105B749-5F15-4FD6-B09C-355C9EDD96BC}" destId="{89C9CF3C-D0E3-494B-A5BF-FCDA33CF7A33}" srcOrd="0" destOrd="0" presId="urn:microsoft.com/office/officeart/2005/8/layout/matrix3"/>
    <dgm:cxn modelId="{D023EF60-F13A-4BBE-9570-5FC73A9DDAF9}" type="presOf" srcId="{C52F588F-D8E9-44D0-B92C-2A5082025960}" destId="{7805E37A-057F-4388-BDA3-5281B40401BC}" srcOrd="0" destOrd="0" presId="urn:microsoft.com/office/officeart/2005/8/layout/matrix3"/>
    <dgm:cxn modelId="{7C8954A4-A14D-47A4-8782-DCA7560E2D41}" srcId="{C52F588F-D8E9-44D0-B92C-2A5082025960}" destId="{0F80A330-74C7-4351-8CB1-7E95CC2AC9F2}" srcOrd="0" destOrd="0" parTransId="{2EC46F7A-9308-47A1-8DB6-3413CF2EEE9D}" sibTransId="{D17A91CE-BC8D-4BAA-8376-695F7FC91C52}"/>
    <dgm:cxn modelId="{1287BB5E-F31A-4A9C-BA77-F5F0D9C9C002}" type="presOf" srcId="{8A23B8A4-715E-4A46-8DEB-3A12B8EAAE74}" destId="{B63A19D4-15CB-44FA-8C7A-9B0F432BF221}" srcOrd="0" destOrd="0" presId="urn:microsoft.com/office/officeart/2005/8/layout/matrix3"/>
    <dgm:cxn modelId="{52EE4E2D-311E-4D86-883D-8FF07D6CE1CD}" srcId="{C52F588F-D8E9-44D0-B92C-2A5082025960}" destId="{8A23B8A4-715E-4A46-8DEB-3A12B8EAAE74}" srcOrd="2" destOrd="0" parTransId="{6F535CC3-3968-4230-999C-18C97C73C956}" sibTransId="{9F8F34BA-A423-4A17-9014-98DAC391AD2E}"/>
    <dgm:cxn modelId="{20D557E6-597E-430D-A8A3-9EFC6DB5BECF}" type="presParOf" srcId="{7805E37A-057F-4388-BDA3-5281B40401BC}" destId="{BE7C9E64-18AF-47DF-A94D-905392AB67F2}" srcOrd="0" destOrd="0" presId="urn:microsoft.com/office/officeart/2005/8/layout/matrix3"/>
    <dgm:cxn modelId="{401D1D6D-E806-4EC8-8A34-F9D6F5F920F6}" type="presParOf" srcId="{7805E37A-057F-4388-BDA3-5281B40401BC}" destId="{189A8466-9BDD-4F5C-AA5D-B2C175E0B185}" srcOrd="1" destOrd="0" presId="urn:microsoft.com/office/officeart/2005/8/layout/matrix3"/>
    <dgm:cxn modelId="{66D66B79-1433-4C84-9C3C-7EC2034D81A7}" type="presParOf" srcId="{7805E37A-057F-4388-BDA3-5281B40401BC}" destId="{AA012A9E-705F-4A33-8BF6-34F50ABA9DE6}" srcOrd="2" destOrd="0" presId="urn:microsoft.com/office/officeart/2005/8/layout/matrix3"/>
    <dgm:cxn modelId="{28EED28B-7EDC-4520-B4B2-C3AC89D75349}" type="presParOf" srcId="{7805E37A-057F-4388-BDA3-5281B40401BC}" destId="{B63A19D4-15CB-44FA-8C7A-9B0F432BF221}" srcOrd="3" destOrd="0" presId="urn:microsoft.com/office/officeart/2005/8/layout/matrix3"/>
    <dgm:cxn modelId="{E9149DE3-0839-4B6C-826E-103D8F56E340}" type="presParOf" srcId="{7805E37A-057F-4388-BDA3-5281B40401BC}" destId="{89C9CF3C-D0E3-494B-A5BF-FCDA33CF7A33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24769" cy="458788"/>
          </a:xfrm>
          <a:prstGeom prst="rect">
            <a:avLst/>
          </a:prstGeom>
        </p:spPr>
        <p:txBody>
          <a:bodyPr vert="horz" lIns="92129" tIns="46065" rIns="92129" bIns="46065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3854" y="0"/>
            <a:ext cx="3024769" cy="458788"/>
          </a:xfrm>
          <a:prstGeom prst="rect">
            <a:avLst/>
          </a:prstGeom>
        </p:spPr>
        <p:txBody>
          <a:bodyPr vert="horz" lIns="92129" tIns="46065" rIns="92129" bIns="46065" rtlCol="0"/>
          <a:lstStyle>
            <a:lvl1pPr algn="r">
              <a:defRPr sz="1200"/>
            </a:lvl1pPr>
          </a:lstStyle>
          <a:p>
            <a:fld id="{72068222-8788-46F5-9434-9CA27B7CC572}" type="datetimeFigureOut">
              <a:rPr lang="en-US" smtClean="0"/>
              <a:t>2/17/2023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46125" y="1143000"/>
            <a:ext cx="5487988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29" tIns="46065" rIns="92129" bIns="46065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024" y="4400550"/>
            <a:ext cx="5584190" cy="3600450"/>
          </a:xfrm>
          <a:prstGeom prst="rect">
            <a:avLst/>
          </a:prstGeom>
        </p:spPr>
        <p:txBody>
          <a:bodyPr vert="horz" lIns="92129" tIns="46065" rIns="92129" bIns="46065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8685214"/>
            <a:ext cx="3024769" cy="458787"/>
          </a:xfrm>
          <a:prstGeom prst="rect">
            <a:avLst/>
          </a:prstGeom>
        </p:spPr>
        <p:txBody>
          <a:bodyPr vert="horz" lIns="92129" tIns="46065" rIns="92129" bIns="46065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3854" y="8685214"/>
            <a:ext cx="3024769" cy="458787"/>
          </a:xfrm>
          <a:prstGeom prst="rect">
            <a:avLst/>
          </a:prstGeom>
        </p:spPr>
        <p:txBody>
          <a:bodyPr vert="horz" lIns="92129" tIns="46065" rIns="92129" bIns="46065" rtlCol="0" anchor="b"/>
          <a:lstStyle>
            <a:lvl1pPr algn="r">
              <a:defRPr sz="1200"/>
            </a:lvl1pPr>
          </a:lstStyle>
          <a:p>
            <a:fld id="{D03BE727-ED57-4407-9642-EDDC996105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896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7728606-6400-4306-A991-26E3193825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D5FFC25D-0B1A-4AD6-A7E1-966620772B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B46EEE3-BC6F-4F8C-8433-7BF1D08FD3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595F-A9E8-407C-B6A5-BD83D942DD5A}" type="datetimeFigureOut">
              <a:rPr lang="ro-RO" smtClean="0"/>
              <a:t>17.02.2023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FA94910-B0C1-4615-B2FD-B49CAE3AC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DE6C5F3-8AE3-4A56-9A3C-B9E1A7A49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A4CBF-4FCF-46DD-B8E4-D67BA3CF2A3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657553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42DA859-7445-4D72-8817-D8EF9FAF3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951FC45-2B08-468B-B766-B5BFE60D60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9D9F39-A4DA-4E77-A46F-13B999292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595F-A9E8-407C-B6A5-BD83D942DD5A}" type="datetimeFigureOut">
              <a:rPr lang="ro-RO" smtClean="0"/>
              <a:t>17.02.2023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B5FE9DA-559E-42A0-8F29-457BCBBE13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687DFB9-7086-4FEF-BE11-D8FD7F7AD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A4CBF-4FCF-46DD-B8E4-D67BA3CF2A3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848484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301DD6E-6169-4C71-9380-955D5F7299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E3F2D51F-1EC5-491E-BB59-B966F1B894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CCA491A-97E2-4C6E-A58C-286BB07F1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595F-A9E8-407C-B6A5-BD83D942DD5A}" type="datetimeFigureOut">
              <a:rPr lang="ro-RO" smtClean="0"/>
              <a:t>17.02.2023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5D16717-389A-4633-89CB-01DC6C84F9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5EE490E-30A1-4389-8C44-FC02528FE1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A4CBF-4FCF-46DD-B8E4-D67BA3CF2A3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89805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9E9330-100A-447B-9041-CF0D12DED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DC1E721-19DF-46DD-8E9B-7EC94AF6A7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7558687-C715-4AE4-A673-2D7A41BDA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595F-A9E8-407C-B6A5-BD83D942DD5A}" type="datetimeFigureOut">
              <a:rPr lang="ro-RO" smtClean="0"/>
              <a:t>17.02.2023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3389D4F-D0F6-43E6-92D3-E38C31878B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C4A15B2-E32B-4558-BE85-14D79B0A3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A4CBF-4FCF-46DD-B8E4-D67BA3CF2A3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24518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923C4F1-691E-42C6-A838-88B7E99F6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86F2C54-D472-42E7-8073-63FBDAA0B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0823A93F-B8B3-4781-930B-56F9FE34A8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595F-A9E8-407C-B6A5-BD83D942DD5A}" type="datetimeFigureOut">
              <a:rPr lang="ro-RO" smtClean="0"/>
              <a:t>17.02.2023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8E218C9-B8F7-457B-8455-A16141D9A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43FA473-D3B8-4077-82CC-E90EEA21E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A4CBF-4FCF-46DD-B8E4-D67BA3CF2A3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2861443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181A71-8159-4B10-8055-215C67A45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3708980-DF24-4E56-A3EC-F32FADDB5B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19029F4-80F4-415D-B843-65848311D7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C9D224B-3C1B-4CDD-9CFD-8594975D4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595F-A9E8-407C-B6A5-BD83D942DD5A}" type="datetimeFigureOut">
              <a:rPr lang="ro-RO" smtClean="0"/>
              <a:t>17.02.2023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5A3CCFA-B1F7-4B80-BF9A-E29448FEA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D64B630-4FAD-4133-B582-36F8CA539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A4CBF-4FCF-46DD-B8E4-D67BA3CF2A3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2204313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8D46817-48C7-4A19-BCCD-29292218E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772CF88-0492-46EA-B06F-25DF4B79F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341FC73-1EC1-4D6C-A848-BD49D3E8BA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9B4DE05-473E-41CA-BF4A-3C4604DE80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2F47A12-EA11-434C-8B22-68BF83170E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7698E42-F5F9-4621-8C33-7E1AFA6A56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595F-A9E8-407C-B6A5-BD83D942DD5A}" type="datetimeFigureOut">
              <a:rPr lang="ro-RO" smtClean="0"/>
              <a:t>17.02.2023</a:t>
            </a:fld>
            <a:endParaRPr lang="ro-RO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DF39D730-3F47-4FAE-8F8D-77490C79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058F17-061E-48BA-AD17-B67F3AACE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A4CBF-4FCF-46DD-B8E4-D67BA3CF2A3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40146505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0482380-6816-41AE-9852-8B6643745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01E1990-AF06-42D8-9400-9413717006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595F-A9E8-407C-B6A5-BD83D942DD5A}" type="datetimeFigureOut">
              <a:rPr lang="ro-RO" smtClean="0"/>
              <a:t>17.02.2023</a:t>
            </a:fld>
            <a:endParaRPr lang="ro-RO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43EFA57-D254-47A3-89A6-C117C8E2F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B2E7246-4130-43A0-A509-97462C7DB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A4CBF-4FCF-46DD-B8E4-D67BA3CF2A3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2063902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CF42F4D-A1CA-44E2-9A73-DBD7815AC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595F-A9E8-407C-B6A5-BD83D942DD5A}" type="datetimeFigureOut">
              <a:rPr lang="ro-RO" smtClean="0"/>
              <a:t>17.02.2023</a:t>
            </a:fld>
            <a:endParaRPr lang="ro-RO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8F2423D8-C9C6-4537-BD26-7E7518900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483E4DAC-06DD-4BBF-AB15-1F02EF323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A4CBF-4FCF-46DD-B8E4-D67BA3CF2A3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91329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6EB809-3798-4E34-A559-2477FEEB9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400176-2B48-423E-9CB2-90F6228E8D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48E18036-A977-4750-BE4D-E44E1A1C49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8358168-BC28-469B-9BF1-1B0E1EF096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595F-A9E8-407C-B6A5-BD83D942DD5A}" type="datetimeFigureOut">
              <a:rPr lang="ro-RO" smtClean="0"/>
              <a:t>17.02.2023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A79BA2B-B6B4-42B0-896D-154731F15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322C6A22-020B-402F-8A22-8FC3C8A49C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A4CBF-4FCF-46DD-B8E4-D67BA3CF2A3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17823078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4FA9BC0-27CC-41DB-9B98-337DCB76F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E54E5A4-BC90-4654-BB57-3C20D7777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o-RO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028465A8-EBE6-41DE-8420-F52FD5D068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568DF86F-446F-45D6-AC7B-8A56241E0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5C595F-A9E8-407C-B6A5-BD83D942DD5A}" type="datetimeFigureOut">
              <a:rPr lang="ro-RO" smtClean="0"/>
              <a:t>17.02.2023</a:t>
            </a:fld>
            <a:endParaRPr lang="ro-RO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C6243E2-5CB5-404E-ADDE-9DE82C0795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o-RO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1405E1D-FC2E-4962-81AB-8E432DEAA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4A4CBF-4FCF-46DD-B8E4-D67BA3CF2A3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949981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52BB0709-3F05-43A7-BE0C-D5D76932C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o-R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EDE63B4-055C-466A-83FC-000731F9D7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o-R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D156B53-65A7-436A-AA30-B451229609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C595F-A9E8-407C-B6A5-BD83D942DD5A}" type="datetimeFigureOut">
              <a:rPr lang="ro-RO" smtClean="0"/>
              <a:t>17.02.2023</a:t>
            </a:fld>
            <a:endParaRPr lang="ro-R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AA8F0B-9EA5-4AB4-BB81-8586E08D94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o-RO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65C8AA-91D6-43E7-AAA1-8C2B23A4D7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4A4CBF-4FCF-46DD-B8E4-D67BA3CF2A39}" type="slidenum">
              <a:rPr lang="ro-RO" smtClean="0"/>
              <a:t>‹#›</a:t>
            </a:fld>
            <a:endParaRPr lang="ro-RO"/>
          </a:p>
        </p:txBody>
      </p:sp>
    </p:spTree>
    <p:extLst>
      <p:ext uri="{BB962C8B-B14F-4D97-AF65-F5344CB8AC3E}">
        <p14:creationId xmlns:p14="http://schemas.microsoft.com/office/powerpoint/2010/main" val="3989507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o-R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ti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microsoft.com/office/2007/relationships/diagramDrawing" Target="../diagrams/drawing2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diagramColors" Target="../diagrams/colors2.xml"/><Relationship Id="rId5" Type="http://schemas.openxmlformats.org/officeDocument/2006/relationships/image" Target="../media/image9.png"/><Relationship Id="rId10" Type="http://schemas.openxmlformats.org/officeDocument/2006/relationships/diagramQuickStyle" Target="../diagrams/quickStyle2.xml"/><Relationship Id="rId4" Type="http://schemas.openxmlformats.org/officeDocument/2006/relationships/image" Target="../media/image8.png"/><Relationship Id="rId9" Type="http://schemas.openxmlformats.org/officeDocument/2006/relationships/diagramLayout" Target="../diagrams/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diagramDrawing" Target="../diagrams/drawing3.xml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diagramColors" Target="../diagrams/colors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diagramQuickStyle" Target="../diagrams/quickStyle3.xml"/><Relationship Id="rId5" Type="http://schemas.openxmlformats.org/officeDocument/2006/relationships/image" Target="../media/image8.png"/><Relationship Id="rId10" Type="http://schemas.openxmlformats.org/officeDocument/2006/relationships/diagramLayout" Target="../diagrams/layout3.xml"/><Relationship Id="rId4" Type="http://schemas.openxmlformats.org/officeDocument/2006/relationships/image" Target="../media/image7.png"/><Relationship Id="rId9" Type="http://schemas.openxmlformats.org/officeDocument/2006/relationships/diagramData" Target="../diagrams/data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1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6.jpeg"/><Relationship Id="rId7" Type="http://schemas.openxmlformats.org/officeDocument/2006/relationships/diagramColors" Target="../diagrams/colors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6.jpe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6.jpeg"/><Relationship Id="rId7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chart" Target="../charts/chart1.xml"/><Relationship Id="rId4" Type="http://schemas.openxmlformats.org/officeDocument/2006/relationships/image" Target="../media/image7.png"/><Relationship Id="rId9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diagramDrawing" Target="../diagrams/drawing1.xml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diagramQuickStyle" Target="../diagrams/quickStyle1.xml"/><Relationship Id="rId5" Type="http://schemas.openxmlformats.org/officeDocument/2006/relationships/image" Target="../media/image8.png"/><Relationship Id="rId10" Type="http://schemas.openxmlformats.org/officeDocument/2006/relationships/diagramLayout" Target="../diagrams/layout1.xml"/><Relationship Id="rId4" Type="http://schemas.openxmlformats.org/officeDocument/2006/relationships/image" Target="../media/image7.png"/><Relationship Id="rId9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80E1246-9E01-4558-B520-4D324149C6BE}"/>
              </a:ext>
            </a:extLst>
          </p:cNvPr>
          <p:cNvGrpSpPr/>
          <p:nvPr/>
        </p:nvGrpSpPr>
        <p:grpSpPr>
          <a:xfrm>
            <a:off x="-971339" y="6196942"/>
            <a:ext cx="13163339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="" xmlns:a16="http://schemas.microsoft.com/office/drawing/2014/main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o-RO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C719CBD8-AF28-4DA4-9348-80A611C593E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678" y="179498"/>
            <a:ext cx="5594644" cy="83028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4479B668-BE8C-4EE7-8244-4771FF412A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900000">
            <a:off x="-12037968" y="-3305175"/>
            <a:ext cx="36576000" cy="2032634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E0AE88B9-613A-4CC2-965F-985DF4D2C088}"/>
              </a:ext>
            </a:extLst>
          </p:cNvPr>
          <p:cNvSpPr txBox="1"/>
          <p:nvPr/>
        </p:nvSpPr>
        <p:spPr>
          <a:xfrm>
            <a:off x="4637207" y="3743483"/>
            <a:ext cx="97059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3600" b="1" dirty="0">
                <a:solidFill>
                  <a:srgbClr val="00319A"/>
                </a:solidFill>
                <a:latin typeface="Trebuchet MS" panose="020B0603020202020204" pitchFamily="34" charset="0"/>
              </a:rPr>
              <a:t>PROIECT POCA 129872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D3428C7-1EC2-4E72-B2C7-599AC6BD5AF2}"/>
              </a:ext>
            </a:extLst>
          </p:cNvPr>
          <p:cNvSpPr txBox="1"/>
          <p:nvPr/>
        </p:nvSpPr>
        <p:spPr>
          <a:xfrm>
            <a:off x="4637207" y="4191570"/>
            <a:ext cx="97059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000" b="1" dirty="0">
                <a:solidFill>
                  <a:srgbClr val="00319A"/>
                </a:solidFill>
                <a:latin typeface="Trebuchet MS" panose="020B0603020202020204" pitchFamily="34" charset="0"/>
              </a:rPr>
              <a:t>Creșterea capacității administrative a </a:t>
            </a:r>
          </a:p>
          <a:p>
            <a:pPr algn="ctr"/>
            <a:r>
              <a:rPr lang="ro-RO" sz="2000" b="1" dirty="0">
                <a:solidFill>
                  <a:srgbClr val="00319A"/>
                </a:solidFill>
                <a:latin typeface="Trebuchet MS" panose="020B0603020202020204" pitchFamily="34" charset="0"/>
              </a:rPr>
              <a:t>ANC și MMJS prin sistematizare </a:t>
            </a:r>
          </a:p>
          <a:p>
            <a:pPr algn="ctr"/>
            <a:r>
              <a:rPr lang="ro-RO" sz="2000" b="1" dirty="0">
                <a:solidFill>
                  <a:srgbClr val="00319A"/>
                </a:solidFill>
                <a:latin typeface="Trebuchet MS" panose="020B0603020202020204" pitchFamily="34" charset="0"/>
              </a:rPr>
              <a:t>și simplificare legislativă </a:t>
            </a:r>
          </a:p>
          <a:p>
            <a:pPr algn="ctr"/>
            <a:r>
              <a:rPr lang="ro-RO" sz="2000" b="1" dirty="0">
                <a:solidFill>
                  <a:srgbClr val="00319A"/>
                </a:solidFill>
                <a:latin typeface="Trebuchet MS" panose="020B0603020202020204" pitchFamily="34" charset="0"/>
              </a:rPr>
              <a:t>în domeniul calificărilor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D99ED61-B54F-49AF-80F9-BDB0C44BFD0E}"/>
              </a:ext>
            </a:extLst>
          </p:cNvPr>
          <p:cNvSpPr txBox="1"/>
          <p:nvPr/>
        </p:nvSpPr>
        <p:spPr>
          <a:xfrm>
            <a:off x="8586580" y="5416032"/>
            <a:ext cx="5443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o-RO" sz="1600" b="1" dirty="0">
                <a:solidFill>
                  <a:srgbClr val="00319A"/>
                </a:solidFill>
                <a:latin typeface="Trebuchet MS" panose="020B0603020202020204" pitchFamily="34" charset="0"/>
              </a:rPr>
              <a:t>Cod MySMIS129872</a:t>
            </a:r>
            <a:endParaRPr lang="ro-RO" sz="1600" dirty="0">
              <a:solidFill>
                <a:srgbClr val="00319A"/>
              </a:solidFill>
              <a:latin typeface="Trebuchet MS" panose="020B0603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254F846-8F88-47F7-B2F4-5702A4C4A5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079" y="1009786"/>
            <a:ext cx="7117979" cy="4568422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BA3031AC-6E0E-47B6-A7F9-3609713EF224}"/>
              </a:ext>
            </a:extLst>
          </p:cNvPr>
          <p:cNvSpPr txBox="1"/>
          <p:nvPr/>
        </p:nvSpPr>
        <p:spPr>
          <a:xfrm>
            <a:off x="6961306" y="1385268"/>
            <a:ext cx="49149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2400" b="1" dirty="0">
                <a:solidFill>
                  <a:srgbClr val="00319A"/>
                </a:solidFill>
                <a:latin typeface="Trebuchet MS" panose="020B0603020202020204" pitchFamily="34" charset="0"/>
              </a:rPr>
              <a:t>Eveniment diseminare: „</a:t>
            </a:r>
            <a:r>
              <a:rPr lang="ro-RO" sz="2400" b="1" dirty="0" smtClean="0">
                <a:solidFill>
                  <a:srgbClr val="00319A"/>
                </a:solidFill>
                <a:latin typeface="Trebuchet MS" panose="020B0603020202020204" pitchFamily="34" charset="0"/>
              </a:rPr>
              <a:t>Standardizarea </a:t>
            </a:r>
            <a:r>
              <a:rPr lang="ro-RO" sz="2400" b="1" dirty="0">
                <a:solidFill>
                  <a:srgbClr val="00319A"/>
                </a:solidFill>
                <a:latin typeface="Trebuchet MS" panose="020B0603020202020204" pitchFamily="34" charset="0"/>
              </a:rPr>
              <a:t>procesului de evaluare a competențelor profesionale – vector pentru transparența și recunoașterea </a:t>
            </a:r>
            <a:r>
              <a:rPr lang="ro-RO" sz="2400" b="1" dirty="0" smtClean="0">
                <a:solidFill>
                  <a:srgbClr val="00319A"/>
                </a:solidFill>
                <a:latin typeface="Trebuchet MS" panose="020B0603020202020204" pitchFamily="34" charset="0"/>
              </a:rPr>
              <a:t>calificărilor.”</a:t>
            </a:r>
            <a:endParaRPr lang="ro-RO" sz="2400" b="1" dirty="0">
              <a:solidFill>
                <a:srgbClr val="00319A"/>
              </a:solidFill>
              <a:latin typeface="Trebuchet MS" panose="020B0603020202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E43371B4-C609-4DBE-9F12-29F0E78CD9A6}"/>
              </a:ext>
            </a:extLst>
          </p:cNvPr>
          <p:cNvCxnSpPr/>
          <p:nvPr/>
        </p:nvCxnSpPr>
        <p:spPr>
          <a:xfrm flipH="1">
            <a:off x="7104181" y="3744769"/>
            <a:ext cx="4772025" cy="0"/>
          </a:xfrm>
          <a:prstGeom prst="line">
            <a:avLst/>
          </a:prstGeom>
          <a:ln w="28575">
            <a:solidFill>
              <a:srgbClr val="00319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C:\Users\Anc\AppData\Local\Microsoft\Windows\INetCache\Content.Word\text_and_logoANC2022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3992" y="5754586"/>
            <a:ext cx="1355857" cy="62644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182852" y="5223443"/>
            <a:ext cx="24978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o-RO" b="1" dirty="0" smtClean="0">
                <a:solidFill>
                  <a:srgbClr val="00319A"/>
                </a:solidFill>
                <a:latin typeface="Trebuchet MS" panose="020B0603020202020204" pitchFamily="34" charset="0"/>
              </a:rPr>
              <a:t>Hotel Palace, Sinaia</a:t>
            </a:r>
          </a:p>
          <a:p>
            <a:pPr algn="ctr"/>
            <a:r>
              <a:rPr lang="ro-RO" b="1" dirty="0" smtClean="0">
                <a:solidFill>
                  <a:srgbClr val="00319A"/>
                </a:solidFill>
                <a:latin typeface="Trebuchet MS" panose="020B0603020202020204" pitchFamily="34" charset="0"/>
              </a:rPr>
              <a:t>16-18 </a:t>
            </a:r>
            <a:r>
              <a:rPr lang="ro-RO" b="1" dirty="0">
                <a:solidFill>
                  <a:srgbClr val="00319A"/>
                </a:solidFill>
                <a:latin typeface="Trebuchet MS" panose="020B0603020202020204" pitchFamily="34" charset="0"/>
              </a:rPr>
              <a:t>februarie 2023</a:t>
            </a:r>
          </a:p>
        </p:txBody>
      </p:sp>
    </p:spTree>
    <p:extLst>
      <p:ext uri="{BB962C8B-B14F-4D97-AF65-F5344CB8AC3E}">
        <p14:creationId xmlns:p14="http://schemas.microsoft.com/office/powerpoint/2010/main" val="1706619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0E1246-9E01-4558-B520-4D324149C6BE}"/>
              </a:ext>
            </a:extLst>
          </p:cNvPr>
          <p:cNvGrpSpPr/>
          <p:nvPr/>
        </p:nvGrpSpPr>
        <p:grpSpPr>
          <a:xfrm>
            <a:off x="0" y="6196942"/>
            <a:ext cx="12192000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A9DFAB2B-D35F-474E-BB06-85B5C679D7D5}"/>
              </a:ext>
            </a:extLst>
          </p:cNvPr>
          <p:cNvSpPr txBox="1">
            <a:spLocks/>
          </p:cNvSpPr>
          <p:nvPr/>
        </p:nvSpPr>
        <p:spPr>
          <a:xfrm>
            <a:off x="1295960" y="1990394"/>
            <a:ext cx="9600079" cy="32975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lang="en-US" sz="2800" b="1" dirty="0">
              <a:solidFill>
                <a:srgbClr val="00319A"/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xmlns="" id="{CABA16C6-2311-48F3-B25F-27FA4C2671F9}"/>
              </a:ext>
            </a:extLst>
          </p:cNvPr>
          <p:cNvSpPr txBox="1">
            <a:spLocks/>
          </p:cNvSpPr>
          <p:nvPr/>
        </p:nvSpPr>
        <p:spPr>
          <a:xfrm>
            <a:off x="585893" y="1206411"/>
            <a:ext cx="11127136" cy="5123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8AF6924-D316-E8BD-4D30-2BBE78E7C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764" y="5754129"/>
            <a:ext cx="1439545" cy="612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3690BC8-92DC-4DF2-80EA-E3B2AB8EC855}"/>
              </a:ext>
            </a:extLst>
          </p:cNvPr>
          <p:cNvGrpSpPr/>
          <p:nvPr/>
        </p:nvGrpSpPr>
        <p:grpSpPr>
          <a:xfrm>
            <a:off x="2830528" y="537804"/>
            <a:ext cx="6637865" cy="873478"/>
            <a:chOff x="0" y="0"/>
            <a:chExt cx="6285140" cy="81697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A6AF3F5C-0973-161E-9047-472C733127A4}"/>
                </a:ext>
              </a:extLst>
            </p:cNvPr>
            <p:cNvSpPr/>
            <p:nvPr/>
          </p:nvSpPr>
          <p:spPr>
            <a:xfrm>
              <a:off x="0" y="25400"/>
              <a:ext cx="961109" cy="791570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D63FE6B8-1B86-BE3C-3F0C-507B0162C76E}"/>
                </a:ext>
              </a:extLst>
            </p:cNvPr>
            <p:cNvSpPr/>
            <p:nvPr/>
          </p:nvSpPr>
          <p:spPr>
            <a:xfrm>
              <a:off x="1634067" y="29633"/>
              <a:ext cx="808818" cy="780227"/>
            </a:xfrm>
            <a:prstGeom prst="rect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C6AF3188-55AC-E036-914F-0A018A325F4E}"/>
                </a:ext>
              </a:extLst>
            </p:cNvPr>
            <p:cNvSpPr/>
            <p:nvPr/>
          </p:nvSpPr>
          <p:spPr>
            <a:xfrm>
              <a:off x="3086100" y="0"/>
              <a:ext cx="1847088" cy="784065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E1FDF0EA-F071-840B-2130-BB1CFACEE69C}"/>
                </a:ext>
              </a:extLst>
            </p:cNvPr>
            <p:cNvSpPr/>
            <p:nvPr/>
          </p:nvSpPr>
          <p:spPr>
            <a:xfrm>
              <a:off x="5494867" y="50800"/>
              <a:ext cx="790273" cy="750057"/>
            </a:xfrm>
            <a:prstGeom prst="rect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</p:grp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781997960"/>
              </p:ext>
            </p:extLst>
          </p:nvPr>
        </p:nvGraphicFramePr>
        <p:xfrm>
          <a:off x="1295960" y="1480897"/>
          <a:ext cx="10417069" cy="34590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pSp>
        <p:nvGrpSpPr>
          <p:cNvPr id="20" name="Group 19"/>
          <p:cNvGrpSpPr/>
          <p:nvPr/>
        </p:nvGrpSpPr>
        <p:grpSpPr>
          <a:xfrm>
            <a:off x="5596088" y="5173026"/>
            <a:ext cx="5896691" cy="970706"/>
            <a:chOff x="3019979" y="2761685"/>
            <a:chExt cx="5896691" cy="970706"/>
          </a:xfrm>
        </p:grpSpPr>
        <p:sp>
          <p:nvSpPr>
            <p:cNvPr id="21" name="Rounded Rectangle 20"/>
            <p:cNvSpPr/>
            <p:nvPr/>
          </p:nvSpPr>
          <p:spPr>
            <a:xfrm>
              <a:off x="5294709" y="2761685"/>
              <a:ext cx="3621961" cy="644596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pPr algn="ctr"/>
              <a:r>
                <a:rPr lang="ro-RO" dirty="0">
                  <a:ln w="0"/>
                  <a:solidFill>
                    <a:schemeClr val="tx1"/>
                  </a:solidFill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Emiterea și eliberarea atestatului</a:t>
              </a:r>
              <a:endParaRPr lang="en-GB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7" name="Rounded Rectangle 4"/>
            <p:cNvSpPr txBox="1"/>
            <p:nvPr/>
          </p:nvSpPr>
          <p:spPr>
            <a:xfrm>
              <a:off x="3019979" y="3125555"/>
              <a:ext cx="2274730" cy="60683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0480" tIns="30480" rIns="30480" bIns="30480" numCol="1" spcCol="1270" anchor="ctr" anchorCtr="0">
              <a:noAutofit/>
            </a:bodyPr>
            <a:lstStyle/>
            <a:p>
              <a:pPr lvl="0" algn="ctr" defTabSz="355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o-RO" sz="800" kern="1200" dirty="0" err="1"/>
                <a:t>Emiterewa</a:t>
              </a:r>
              <a:r>
                <a:rPr lang="ro-RO" sz="800" kern="1200" dirty="0"/>
                <a:t> și eliberarea </a:t>
              </a:r>
              <a:r>
                <a:rPr lang="ro-RO" sz="800" kern="1200" dirty="0" err="1"/>
                <a:t>atestaului</a:t>
              </a:r>
              <a:r>
                <a:rPr lang="ro-RO" sz="800" kern="1200" dirty="0"/>
                <a:t> d </a:t>
              </a:r>
              <a:r>
                <a:rPr lang="ro-RO" sz="800" kern="1200" dirty="0" err="1"/>
                <a:t>erecunoașatre</a:t>
              </a:r>
              <a:r>
                <a:rPr lang="ro-RO" sz="800" kern="1200" dirty="0"/>
                <a:t>, în cazul admiterii cererii</a:t>
              </a:r>
              <a:endParaRPr lang="en-US" sz="800" kern="1200" dirty="0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0084864" y="4941756"/>
            <a:ext cx="290068" cy="241723"/>
            <a:chOff x="3918966" y="1651778"/>
            <a:chExt cx="290068" cy="241723"/>
          </a:xfrm>
        </p:grpSpPr>
        <p:sp>
          <p:nvSpPr>
            <p:cNvPr id="29" name="Right Arrow 28"/>
            <p:cNvSpPr/>
            <p:nvPr/>
          </p:nvSpPr>
          <p:spPr>
            <a:xfrm rot="5400000">
              <a:off x="3943138" y="1627606"/>
              <a:ext cx="241723" cy="290068"/>
            </a:xfrm>
            <a:prstGeom prst="rightArrow">
              <a:avLst>
                <a:gd name="adj1" fmla="val 60000"/>
                <a:gd name="adj2" fmla="val 50000"/>
              </a:avLst>
            </a:prstGeom>
          </p:spPr>
          <p:style>
            <a:ln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tint val="60000"/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tint val="6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30" name="Right Arrow 4"/>
            <p:cNvSpPr txBox="1"/>
            <p:nvPr/>
          </p:nvSpPr>
          <p:spPr>
            <a:xfrm>
              <a:off x="3976980" y="1651779"/>
              <a:ext cx="174040" cy="16920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lvl="0" algn="ctr" defTabSz="3111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n-US" sz="700" kern="1200"/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8BA9F444-1712-8D3A-138E-E9C16F1A46FB}"/>
              </a:ext>
            </a:extLst>
          </p:cNvPr>
          <p:cNvSpPr/>
          <p:nvPr/>
        </p:nvSpPr>
        <p:spPr>
          <a:xfrm>
            <a:off x="775414" y="401333"/>
            <a:ext cx="3069771" cy="12409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Stabilirea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competen</a:t>
            </a:r>
            <a:r>
              <a:rPr lang="ro-RO" dirty="0">
                <a:latin typeface="Times New Roman" panose="02020603050405020304" pitchFamily="18" charset="0"/>
                <a:cs typeface="Times New Roman" panose="02020603050405020304" pitchFamily="18" charset="0"/>
              </a:rPr>
              <a:t>ței ANC și redirecționarea cererilor care vizează profesiile reglementate/acte de studii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xmlns="" id="{FA68ACE9-5C5A-F6EC-5C8D-D4CFB1366B4E}"/>
              </a:ext>
            </a:extLst>
          </p:cNvPr>
          <p:cNvCxnSpPr>
            <a:cxnSpLocks/>
          </p:cNvCxnSpPr>
          <p:nvPr/>
        </p:nvCxnSpPr>
        <p:spPr>
          <a:xfrm>
            <a:off x="2164702" y="1678167"/>
            <a:ext cx="2590217" cy="683312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32760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1DCB9A1-EBB4-4FB3-8C73-DB2F0F021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0938" y="-89394"/>
            <a:ext cx="12501403" cy="694739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0E1246-9E01-4558-B520-4D324149C6BE}"/>
              </a:ext>
            </a:extLst>
          </p:cNvPr>
          <p:cNvGrpSpPr/>
          <p:nvPr/>
        </p:nvGrpSpPr>
        <p:grpSpPr>
          <a:xfrm>
            <a:off x="0" y="6196942"/>
            <a:ext cx="12192000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A9DFAB2B-D35F-474E-BB06-85B5C679D7D5}"/>
              </a:ext>
            </a:extLst>
          </p:cNvPr>
          <p:cNvSpPr txBox="1">
            <a:spLocks/>
          </p:cNvSpPr>
          <p:nvPr/>
        </p:nvSpPr>
        <p:spPr>
          <a:xfrm>
            <a:off x="1295960" y="1990394"/>
            <a:ext cx="9600079" cy="32975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lang="en-US" sz="2800" b="1" dirty="0">
              <a:solidFill>
                <a:srgbClr val="00319A"/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xmlns="" id="{CABA16C6-2311-48F3-B25F-27FA4C2671F9}"/>
              </a:ext>
            </a:extLst>
          </p:cNvPr>
          <p:cNvSpPr txBox="1">
            <a:spLocks/>
          </p:cNvSpPr>
          <p:nvPr/>
        </p:nvSpPr>
        <p:spPr>
          <a:xfrm>
            <a:off x="585893" y="1206411"/>
            <a:ext cx="11127136" cy="5123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8AF6924-D316-E8BD-4D30-2BBE78E7CE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764" y="5754129"/>
            <a:ext cx="1439545" cy="612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3690BC8-92DC-4DF2-80EA-E3B2AB8EC855}"/>
              </a:ext>
            </a:extLst>
          </p:cNvPr>
          <p:cNvGrpSpPr/>
          <p:nvPr/>
        </p:nvGrpSpPr>
        <p:grpSpPr>
          <a:xfrm>
            <a:off x="2830528" y="537804"/>
            <a:ext cx="6637865" cy="873478"/>
            <a:chOff x="0" y="0"/>
            <a:chExt cx="6285140" cy="81697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A6AF3F5C-0973-161E-9047-472C733127A4}"/>
                </a:ext>
              </a:extLst>
            </p:cNvPr>
            <p:cNvSpPr/>
            <p:nvPr/>
          </p:nvSpPr>
          <p:spPr>
            <a:xfrm>
              <a:off x="0" y="25400"/>
              <a:ext cx="961109" cy="791570"/>
            </a:xfrm>
            <a:prstGeom prst="rect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D63FE6B8-1B86-BE3C-3F0C-507B0162C76E}"/>
                </a:ext>
              </a:extLst>
            </p:cNvPr>
            <p:cNvSpPr/>
            <p:nvPr/>
          </p:nvSpPr>
          <p:spPr>
            <a:xfrm>
              <a:off x="1634067" y="29633"/>
              <a:ext cx="808818" cy="780227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C6AF3188-55AC-E036-914F-0A018A325F4E}"/>
                </a:ext>
              </a:extLst>
            </p:cNvPr>
            <p:cNvSpPr/>
            <p:nvPr/>
          </p:nvSpPr>
          <p:spPr>
            <a:xfrm>
              <a:off x="3086100" y="0"/>
              <a:ext cx="1847088" cy="784065"/>
            </a:xfrm>
            <a:prstGeom prst="rect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E1FDF0EA-F071-840B-2130-BB1CFACEE69C}"/>
                </a:ext>
              </a:extLst>
            </p:cNvPr>
            <p:cNvSpPr/>
            <p:nvPr/>
          </p:nvSpPr>
          <p:spPr>
            <a:xfrm>
              <a:off x="5494867" y="50800"/>
              <a:ext cx="790273" cy="750057"/>
            </a:xfrm>
            <a:prstGeom prst="rect">
              <a:avLst/>
            </a:pr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</p:grpSp>
      <p:sp>
        <p:nvSpPr>
          <p:cNvPr id="3" name="Rectangle 2"/>
          <p:cNvSpPr/>
          <p:nvPr/>
        </p:nvSpPr>
        <p:spPr>
          <a:xfrm>
            <a:off x="1423359" y="1500475"/>
            <a:ext cx="8971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44388" y="1403681"/>
            <a:ext cx="10226820" cy="4233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400" b="1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Sistemul de informare al pieței interne (IMI</a:t>
            </a:r>
            <a:r>
              <a:rPr lang="ro-RO" sz="1400" b="1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endParaRPr lang="en-GB" sz="1400" dirty="0">
              <a:solidFill>
                <a:srgbClr val="00319A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o-RO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instrument on-line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securizat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multilingv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care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facilitează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schimbul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informații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între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autoritățile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publice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implicate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aplicarea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practică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legislației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UE.</a:t>
            </a:r>
            <a:endParaRPr lang="en-GB" sz="1400" dirty="0">
              <a:solidFill>
                <a:srgbClr val="00319A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o-RO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prezent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IMI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acoperă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67 de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proceduri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cooperare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administrativă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17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domenii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diferite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400" dirty="0">
              <a:solidFill>
                <a:srgbClr val="00319A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o-RO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xistă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peste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12 000 de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autorități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înregistrate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peste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35 000 de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utilizatori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înregistrați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400" dirty="0">
              <a:solidFill>
                <a:srgbClr val="00319A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o-RO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oate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fi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folosit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toate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limbile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oficiale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ale UE</a:t>
            </a:r>
            <a:endParaRPr lang="en-GB" sz="1400" dirty="0">
              <a:solidFill>
                <a:srgbClr val="00319A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o-RO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chimbul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informații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prin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intermediul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sistemului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IMI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este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deplin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sigur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și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garantează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protecția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datelor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400" dirty="0">
              <a:solidFill>
                <a:srgbClr val="00319A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o-RO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tilizarea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IMI nu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generează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niciun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cost la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nivel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informatic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pentru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statele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membre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GB" sz="1400" dirty="0">
              <a:solidFill>
                <a:srgbClr val="00319A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Char char="•"/>
              <a:tabLst>
                <a:tab pos="457200" algn="l"/>
              </a:tabLst>
            </a:pPr>
            <a:r>
              <a:rPr lang="ro-RO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rin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accesarea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acestui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sistem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prin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intermediul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unor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câmpuri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predefinite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putem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formula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întrebări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punctuale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cu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privire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la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actele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supuse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recunoașterii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astfel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încât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în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final,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autoritatea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respondentă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emite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un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Raport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oficial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care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conține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serie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informații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cu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caracter</a:t>
            </a:r>
            <a:r>
              <a:rPr lang="en-US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oficial</a:t>
            </a:r>
            <a:r>
              <a:rPr lang="ro-RO" sz="1400" dirty="0">
                <a:solidFill>
                  <a:srgbClr val="00319A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pe care le preluăm în raportul ANC care stă la baza deciziei de admitere /respingere.</a:t>
            </a:r>
            <a:endParaRPr lang="en-GB" sz="1400" dirty="0">
              <a:solidFill>
                <a:srgbClr val="00319A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84410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1DCB9A1-EBB4-4FB3-8C73-DB2F0F021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0938" y="-89394"/>
            <a:ext cx="12501403" cy="694739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0E1246-9E01-4558-B520-4D324149C6BE}"/>
              </a:ext>
            </a:extLst>
          </p:cNvPr>
          <p:cNvGrpSpPr/>
          <p:nvPr/>
        </p:nvGrpSpPr>
        <p:grpSpPr>
          <a:xfrm>
            <a:off x="0" y="6196942"/>
            <a:ext cx="12192000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A9DFAB2B-D35F-474E-BB06-85B5C679D7D5}"/>
              </a:ext>
            </a:extLst>
          </p:cNvPr>
          <p:cNvSpPr txBox="1">
            <a:spLocks/>
          </p:cNvSpPr>
          <p:nvPr/>
        </p:nvSpPr>
        <p:spPr>
          <a:xfrm>
            <a:off x="1295960" y="1990394"/>
            <a:ext cx="9600079" cy="32975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lang="en-US" sz="2800" b="1" dirty="0">
              <a:solidFill>
                <a:srgbClr val="00319A"/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xmlns="" id="{CABA16C6-2311-48F3-B25F-27FA4C2671F9}"/>
              </a:ext>
            </a:extLst>
          </p:cNvPr>
          <p:cNvSpPr txBox="1">
            <a:spLocks/>
          </p:cNvSpPr>
          <p:nvPr/>
        </p:nvSpPr>
        <p:spPr>
          <a:xfrm>
            <a:off x="585893" y="1206411"/>
            <a:ext cx="11127136" cy="5123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8AF6924-D316-E8BD-4D30-2BBE78E7CE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764" y="5754129"/>
            <a:ext cx="1439545" cy="612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3690BC8-92DC-4DF2-80EA-E3B2AB8EC855}"/>
              </a:ext>
            </a:extLst>
          </p:cNvPr>
          <p:cNvGrpSpPr/>
          <p:nvPr/>
        </p:nvGrpSpPr>
        <p:grpSpPr>
          <a:xfrm>
            <a:off x="2830528" y="537804"/>
            <a:ext cx="6637865" cy="873478"/>
            <a:chOff x="0" y="0"/>
            <a:chExt cx="6285140" cy="81697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A6AF3F5C-0973-161E-9047-472C733127A4}"/>
                </a:ext>
              </a:extLst>
            </p:cNvPr>
            <p:cNvSpPr/>
            <p:nvPr/>
          </p:nvSpPr>
          <p:spPr>
            <a:xfrm>
              <a:off x="0" y="25400"/>
              <a:ext cx="961109" cy="791570"/>
            </a:xfrm>
            <a:prstGeom prst="rect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D63FE6B8-1B86-BE3C-3F0C-507B0162C76E}"/>
                </a:ext>
              </a:extLst>
            </p:cNvPr>
            <p:cNvSpPr/>
            <p:nvPr/>
          </p:nvSpPr>
          <p:spPr>
            <a:xfrm>
              <a:off x="1634067" y="29633"/>
              <a:ext cx="808818" cy="780227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C6AF3188-55AC-E036-914F-0A018A325F4E}"/>
                </a:ext>
              </a:extLst>
            </p:cNvPr>
            <p:cNvSpPr/>
            <p:nvPr/>
          </p:nvSpPr>
          <p:spPr>
            <a:xfrm>
              <a:off x="3086100" y="0"/>
              <a:ext cx="1847088" cy="784065"/>
            </a:xfrm>
            <a:prstGeom prst="rect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E1FDF0EA-F071-840B-2130-BB1CFACEE69C}"/>
                </a:ext>
              </a:extLst>
            </p:cNvPr>
            <p:cNvSpPr/>
            <p:nvPr/>
          </p:nvSpPr>
          <p:spPr>
            <a:xfrm>
              <a:off x="5494867" y="50800"/>
              <a:ext cx="790273" cy="750057"/>
            </a:xfrm>
            <a:prstGeom prst="rect">
              <a:avLst/>
            </a:pr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</p:grpSp>
      <p:sp>
        <p:nvSpPr>
          <p:cNvPr id="3" name="Rectangle 2"/>
          <p:cNvSpPr/>
          <p:nvPr/>
        </p:nvSpPr>
        <p:spPr>
          <a:xfrm>
            <a:off x="1423359" y="1500475"/>
            <a:ext cx="8971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26543" y="1305342"/>
            <a:ext cx="9144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Corespondența</a:t>
            </a:r>
            <a:r>
              <a:rPr lang="en-GB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 state din </a:t>
            </a:r>
            <a:r>
              <a:rPr lang="en-GB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afara</a:t>
            </a:r>
            <a:r>
              <a:rPr lang="en-GB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UE</a:t>
            </a:r>
          </a:p>
          <a:p>
            <a:endParaRPr lang="ro-RO" dirty="0">
              <a:solidFill>
                <a:srgbClr val="0031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statele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din </a:t>
            </a:r>
            <a:r>
              <a:rPr lang="ro-RO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pațiul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uropean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Elveția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utilizăm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corespondență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directă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autoritățile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naționale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ro-RO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autorizare/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acredita</a:t>
            </a:r>
            <a:r>
              <a:rPr lang="ro-RO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chiar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direct cu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furnizorul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formare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profesională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  <a:endParaRPr lang="ro-RO" dirty="0">
              <a:solidFill>
                <a:srgbClr val="0031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dirty="0">
              <a:solidFill>
                <a:srgbClr val="0031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Astfel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solicităm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întotdeauna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acestora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următoarele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informații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o-RO" dirty="0">
              <a:solidFill>
                <a:srgbClr val="0031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solidFill>
                <a:srgbClr val="0031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1.Furnizorul de 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formare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profesională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era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autorizat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momentul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eliberării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fiecăreia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dintre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cele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trei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diplome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sus?</a:t>
            </a:r>
          </a:p>
          <a:p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2.Titlurile de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calificare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atribuite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atestă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absolvirea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succes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unei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formări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recunoscute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statul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respectiv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3.Care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sunt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calificările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profesionale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acordate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solicitantului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teritoriul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statului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emitent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Copiile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documentelor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formare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profesională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sunt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conforme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documentele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originale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eliberate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furnizorul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formare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97202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1DCB9A1-EBB4-4FB3-8C73-DB2F0F021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0938" y="-89394"/>
            <a:ext cx="12501403" cy="694739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0E1246-9E01-4558-B520-4D324149C6BE}"/>
              </a:ext>
            </a:extLst>
          </p:cNvPr>
          <p:cNvGrpSpPr/>
          <p:nvPr/>
        </p:nvGrpSpPr>
        <p:grpSpPr>
          <a:xfrm>
            <a:off x="0" y="6196942"/>
            <a:ext cx="12192000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A9DFAB2B-D35F-474E-BB06-85B5C679D7D5}"/>
              </a:ext>
            </a:extLst>
          </p:cNvPr>
          <p:cNvSpPr txBox="1">
            <a:spLocks/>
          </p:cNvSpPr>
          <p:nvPr/>
        </p:nvSpPr>
        <p:spPr>
          <a:xfrm>
            <a:off x="1295960" y="1990394"/>
            <a:ext cx="9600079" cy="32975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lang="en-US" sz="2800" b="1" dirty="0">
              <a:solidFill>
                <a:srgbClr val="00319A"/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xmlns="" id="{CABA16C6-2311-48F3-B25F-27FA4C2671F9}"/>
              </a:ext>
            </a:extLst>
          </p:cNvPr>
          <p:cNvSpPr txBox="1">
            <a:spLocks/>
          </p:cNvSpPr>
          <p:nvPr/>
        </p:nvSpPr>
        <p:spPr>
          <a:xfrm>
            <a:off x="585893" y="1206411"/>
            <a:ext cx="11127136" cy="5123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8AF6924-D316-E8BD-4D30-2BBE78E7CE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764" y="5754129"/>
            <a:ext cx="1439545" cy="612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3690BC8-92DC-4DF2-80EA-E3B2AB8EC855}"/>
              </a:ext>
            </a:extLst>
          </p:cNvPr>
          <p:cNvGrpSpPr/>
          <p:nvPr/>
        </p:nvGrpSpPr>
        <p:grpSpPr>
          <a:xfrm>
            <a:off x="2830528" y="537804"/>
            <a:ext cx="6637865" cy="873478"/>
            <a:chOff x="0" y="0"/>
            <a:chExt cx="6285140" cy="81697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A6AF3F5C-0973-161E-9047-472C733127A4}"/>
                </a:ext>
              </a:extLst>
            </p:cNvPr>
            <p:cNvSpPr/>
            <p:nvPr/>
          </p:nvSpPr>
          <p:spPr>
            <a:xfrm>
              <a:off x="0" y="25400"/>
              <a:ext cx="961109" cy="791570"/>
            </a:xfrm>
            <a:prstGeom prst="rect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D63FE6B8-1B86-BE3C-3F0C-507B0162C76E}"/>
                </a:ext>
              </a:extLst>
            </p:cNvPr>
            <p:cNvSpPr/>
            <p:nvPr/>
          </p:nvSpPr>
          <p:spPr>
            <a:xfrm>
              <a:off x="1634067" y="29633"/>
              <a:ext cx="808818" cy="780227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C6AF3188-55AC-E036-914F-0A018A325F4E}"/>
                </a:ext>
              </a:extLst>
            </p:cNvPr>
            <p:cNvSpPr/>
            <p:nvPr/>
          </p:nvSpPr>
          <p:spPr>
            <a:xfrm>
              <a:off x="3086100" y="0"/>
              <a:ext cx="1847088" cy="784065"/>
            </a:xfrm>
            <a:prstGeom prst="rect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E1FDF0EA-F071-840B-2130-BB1CFACEE69C}"/>
                </a:ext>
              </a:extLst>
            </p:cNvPr>
            <p:cNvSpPr/>
            <p:nvPr/>
          </p:nvSpPr>
          <p:spPr>
            <a:xfrm>
              <a:off x="5494867" y="50800"/>
              <a:ext cx="790273" cy="750057"/>
            </a:xfrm>
            <a:prstGeom prst="rect">
              <a:avLst/>
            </a:pr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</p:grpSp>
      <p:sp>
        <p:nvSpPr>
          <p:cNvPr id="3" name="Rectangle 2"/>
          <p:cNvSpPr/>
          <p:nvPr/>
        </p:nvSpPr>
        <p:spPr>
          <a:xfrm>
            <a:off x="1423359" y="1500475"/>
            <a:ext cx="8971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95959" y="1997839"/>
            <a:ext cx="9098871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RAPORTUL </a:t>
            </a:r>
            <a:r>
              <a:rPr lang="en-GB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GB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DECIZIA ANC</a:t>
            </a:r>
            <a:endParaRPr lang="ro-RO" b="1" dirty="0">
              <a:solidFill>
                <a:srgbClr val="0031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solidFill>
                <a:srgbClr val="0031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Când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ANC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reunește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toate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informațiile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necesare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redactează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raportul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care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recomandă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admiterea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respingerea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cererii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o-RO" dirty="0">
              <a:solidFill>
                <a:srgbClr val="0031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dirty="0">
              <a:solidFill>
                <a:srgbClr val="0031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Raportul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constituie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Anexă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deciziei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admitere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respingere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cererii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recunoaștere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Ambele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acte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sunt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comunicate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solicitantului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o-RO" dirty="0">
              <a:solidFill>
                <a:srgbClr val="0031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ro-RO" dirty="0">
              <a:solidFill>
                <a:srgbClr val="0031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cazul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admiterii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cererii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solicitantului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pune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vedere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faptul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ridicarea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atestatului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condiționată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prezentarea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conformitate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actelor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originale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care au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făcut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obiectul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procesului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de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recunoaștere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527158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0E1246-9E01-4558-B520-4D324149C6BE}"/>
              </a:ext>
            </a:extLst>
          </p:cNvPr>
          <p:cNvGrpSpPr/>
          <p:nvPr/>
        </p:nvGrpSpPr>
        <p:grpSpPr>
          <a:xfrm>
            <a:off x="0" y="6196942"/>
            <a:ext cx="12192000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A9DFAB2B-D35F-474E-BB06-85B5C679D7D5}"/>
              </a:ext>
            </a:extLst>
          </p:cNvPr>
          <p:cNvSpPr txBox="1">
            <a:spLocks/>
          </p:cNvSpPr>
          <p:nvPr/>
        </p:nvSpPr>
        <p:spPr>
          <a:xfrm>
            <a:off x="1295960" y="1990394"/>
            <a:ext cx="9600079" cy="32975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lang="en-US" sz="2800" b="1" dirty="0">
              <a:solidFill>
                <a:srgbClr val="00319A"/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xmlns="" id="{CABA16C6-2311-48F3-B25F-27FA4C2671F9}"/>
              </a:ext>
            </a:extLst>
          </p:cNvPr>
          <p:cNvSpPr txBox="1">
            <a:spLocks/>
          </p:cNvSpPr>
          <p:nvPr/>
        </p:nvSpPr>
        <p:spPr>
          <a:xfrm>
            <a:off x="585893" y="1206411"/>
            <a:ext cx="11127136" cy="5123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8AF6924-D316-E8BD-4D30-2BBE78E7CE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764" y="5754129"/>
            <a:ext cx="1439545" cy="612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3690BC8-92DC-4DF2-80EA-E3B2AB8EC855}"/>
              </a:ext>
            </a:extLst>
          </p:cNvPr>
          <p:cNvGrpSpPr/>
          <p:nvPr/>
        </p:nvGrpSpPr>
        <p:grpSpPr>
          <a:xfrm>
            <a:off x="2830528" y="537804"/>
            <a:ext cx="6637865" cy="873478"/>
            <a:chOff x="0" y="0"/>
            <a:chExt cx="6285140" cy="81697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A6AF3F5C-0973-161E-9047-472C733127A4}"/>
                </a:ext>
              </a:extLst>
            </p:cNvPr>
            <p:cNvSpPr/>
            <p:nvPr/>
          </p:nvSpPr>
          <p:spPr>
            <a:xfrm>
              <a:off x="0" y="25400"/>
              <a:ext cx="961109" cy="791570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D63FE6B8-1B86-BE3C-3F0C-507B0162C76E}"/>
                </a:ext>
              </a:extLst>
            </p:cNvPr>
            <p:cNvSpPr/>
            <p:nvPr/>
          </p:nvSpPr>
          <p:spPr>
            <a:xfrm>
              <a:off x="1634067" y="29633"/>
              <a:ext cx="808818" cy="780227"/>
            </a:xfrm>
            <a:prstGeom prst="rect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C6AF3188-55AC-E036-914F-0A018A325F4E}"/>
                </a:ext>
              </a:extLst>
            </p:cNvPr>
            <p:cNvSpPr/>
            <p:nvPr/>
          </p:nvSpPr>
          <p:spPr>
            <a:xfrm>
              <a:off x="3086100" y="0"/>
              <a:ext cx="1847088" cy="784065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E1FDF0EA-F071-840B-2130-BB1CFACEE69C}"/>
                </a:ext>
              </a:extLst>
            </p:cNvPr>
            <p:cNvSpPr/>
            <p:nvPr/>
          </p:nvSpPr>
          <p:spPr>
            <a:xfrm>
              <a:off x="5494867" y="50800"/>
              <a:ext cx="790273" cy="750057"/>
            </a:xfrm>
            <a:prstGeom prst="rect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</p:grpSp>
      <p:sp>
        <p:nvSpPr>
          <p:cNvPr id="3" name="Rectangle 2"/>
          <p:cNvSpPr/>
          <p:nvPr/>
        </p:nvSpPr>
        <p:spPr>
          <a:xfrm>
            <a:off x="1423359" y="1500475"/>
            <a:ext cx="8971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58327" y="1479731"/>
            <a:ext cx="8975989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MINISTERUL EDUCAȚIEI</a:t>
            </a:r>
          </a:p>
          <a:p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AUTORITATEA NAȚIONALĂ PENTRU CALIFICĂRI</a:t>
            </a:r>
          </a:p>
          <a:p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Adresă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piața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Valter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Mărăcineanu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nr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1-3,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intrarea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B,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etaj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 camera 117,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sectorul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1, 010155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București</a:t>
            </a:r>
            <a:endParaRPr lang="en-GB" sz="1400" b="1" dirty="0">
              <a:solidFill>
                <a:srgbClr val="0031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ATESTAT</a:t>
            </a:r>
          </a:p>
          <a:p>
            <a:pPr algn="ctr"/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Seria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......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nr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.......... din ...................</a:t>
            </a:r>
          </a:p>
          <a:p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temeiul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prevederilor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Ordinului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ministrului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educației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nr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6.374/2022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privind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aprobarea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Metodologiei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atestarea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formării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profesionale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dobândite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furnizori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formare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profesională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autorizați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acreditați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din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statele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membre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ale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Uniunii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Europene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Spațiului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Economic European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din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Confederația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Elvețiană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Autoritatea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Națională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Calificări</a:t>
            </a:r>
            <a:endParaRPr lang="en-GB" sz="1400" b="1" dirty="0">
              <a:solidFill>
                <a:srgbClr val="0031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ATESTĂ</a:t>
            </a:r>
          </a:p>
          <a:p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faptul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domnul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doamna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............................,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născut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/(ă) la data de ....................,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având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cetățenia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...................,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posesor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posesoare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al/a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documentului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identitate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............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seria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........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nr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..........., CNP ...........................,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eliberat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..................... la data de ..................,</a:t>
            </a:r>
          </a:p>
          <a:p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ABSOLVIT</a:t>
            </a:r>
          </a:p>
          <a:p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programul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formare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profesională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titlul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...............................................................................,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data de .....................,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organizat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emitentul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autorizat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acreditat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................................................ din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țara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.......................................,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obținut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documentul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calificare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profesională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......................................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seria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........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nr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……….......... din data de .................... .</a:t>
            </a:r>
          </a:p>
          <a:p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Titularul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documentului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calificare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profesională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depus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atestare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își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asumă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răspunderea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privire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autenticitatea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acestuia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en-GB" sz="14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Președinte</a:t>
            </a:r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algn="ctr"/>
            <a:r>
              <a:rPr lang="en-GB" sz="14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...................................</a:t>
            </a:r>
            <a:r>
              <a:rPr lang="en-GB" sz="1400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.......</a:t>
            </a:r>
          </a:p>
          <a:p>
            <a:endParaRPr lang="en-GB" dirty="0"/>
          </a:p>
          <a:p>
            <a:r>
              <a:rPr lang="en-GB" dirty="0"/>
              <a:t> </a:t>
            </a:r>
          </a:p>
        </p:txBody>
      </p:sp>
    </p:spTree>
    <p:extLst>
      <p:ext uri="{BB962C8B-B14F-4D97-AF65-F5344CB8AC3E}">
        <p14:creationId xmlns:p14="http://schemas.microsoft.com/office/powerpoint/2010/main" val="40975840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1DCB9A1-EBB4-4FB3-8C73-DB2F0F021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4840" y="0"/>
            <a:ext cx="12501403" cy="694739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0E1246-9E01-4558-B520-4D324149C6BE}"/>
              </a:ext>
            </a:extLst>
          </p:cNvPr>
          <p:cNvGrpSpPr/>
          <p:nvPr/>
        </p:nvGrpSpPr>
        <p:grpSpPr>
          <a:xfrm>
            <a:off x="0" y="6196942"/>
            <a:ext cx="12192000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A9DFAB2B-D35F-474E-BB06-85B5C679D7D5}"/>
              </a:ext>
            </a:extLst>
          </p:cNvPr>
          <p:cNvSpPr txBox="1">
            <a:spLocks/>
          </p:cNvSpPr>
          <p:nvPr/>
        </p:nvSpPr>
        <p:spPr>
          <a:xfrm>
            <a:off x="1295960" y="1990394"/>
            <a:ext cx="9600079" cy="32975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lang="en-US" sz="2800" b="1" dirty="0">
              <a:solidFill>
                <a:srgbClr val="00319A"/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xmlns="" id="{CABA16C6-2311-48F3-B25F-27FA4C2671F9}"/>
              </a:ext>
            </a:extLst>
          </p:cNvPr>
          <p:cNvSpPr txBox="1">
            <a:spLocks/>
          </p:cNvSpPr>
          <p:nvPr/>
        </p:nvSpPr>
        <p:spPr>
          <a:xfrm>
            <a:off x="585893" y="1206411"/>
            <a:ext cx="11127136" cy="5123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8AF6924-D316-E8BD-4D30-2BBE78E7CE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764" y="5754129"/>
            <a:ext cx="1439545" cy="612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3690BC8-92DC-4DF2-80EA-E3B2AB8EC855}"/>
              </a:ext>
            </a:extLst>
          </p:cNvPr>
          <p:cNvGrpSpPr/>
          <p:nvPr/>
        </p:nvGrpSpPr>
        <p:grpSpPr>
          <a:xfrm>
            <a:off x="2830528" y="537804"/>
            <a:ext cx="6637865" cy="873478"/>
            <a:chOff x="0" y="0"/>
            <a:chExt cx="6285140" cy="81697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A6AF3F5C-0973-161E-9047-472C733127A4}"/>
                </a:ext>
              </a:extLst>
            </p:cNvPr>
            <p:cNvSpPr/>
            <p:nvPr/>
          </p:nvSpPr>
          <p:spPr>
            <a:xfrm>
              <a:off x="0" y="25400"/>
              <a:ext cx="961109" cy="791570"/>
            </a:xfrm>
            <a:prstGeom prst="rect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D63FE6B8-1B86-BE3C-3F0C-507B0162C76E}"/>
                </a:ext>
              </a:extLst>
            </p:cNvPr>
            <p:cNvSpPr/>
            <p:nvPr/>
          </p:nvSpPr>
          <p:spPr>
            <a:xfrm>
              <a:off x="1634067" y="29633"/>
              <a:ext cx="808818" cy="780227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C6AF3188-55AC-E036-914F-0A018A325F4E}"/>
                </a:ext>
              </a:extLst>
            </p:cNvPr>
            <p:cNvSpPr/>
            <p:nvPr/>
          </p:nvSpPr>
          <p:spPr>
            <a:xfrm>
              <a:off x="3086100" y="0"/>
              <a:ext cx="1847088" cy="784065"/>
            </a:xfrm>
            <a:prstGeom prst="rect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E1FDF0EA-F071-840B-2130-BB1CFACEE69C}"/>
                </a:ext>
              </a:extLst>
            </p:cNvPr>
            <p:cNvSpPr/>
            <p:nvPr/>
          </p:nvSpPr>
          <p:spPr>
            <a:xfrm>
              <a:off x="5494867" y="50800"/>
              <a:ext cx="790273" cy="750057"/>
            </a:xfrm>
            <a:prstGeom prst="rect">
              <a:avLst/>
            </a:pr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</p:grpSp>
      <p:sp>
        <p:nvSpPr>
          <p:cNvPr id="3" name="Rectangle 2"/>
          <p:cNvSpPr/>
          <p:nvPr/>
        </p:nvSpPr>
        <p:spPr>
          <a:xfrm>
            <a:off x="1423359" y="1500475"/>
            <a:ext cx="8971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980139" y="1507375"/>
            <a:ext cx="6096000" cy="78765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ro-RO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Fluxul procesului de recunoaștere</a:t>
            </a:r>
            <a:endParaRPr lang="en-GB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GB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GB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Diagram 17">
            <a:extLst>
              <a:ext uri="{FF2B5EF4-FFF2-40B4-BE49-F238E27FC236}">
                <a16:creationId xmlns:a16="http://schemas.microsoft.com/office/drawing/2014/main" xmlns="" id="{03392D9B-F779-A993-55E3-CC086F43A6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37525627"/>
              </p:ext>
            </p:extLst>
          </p:nvPr>
        </p:nvGraphicFramePr>
        <p:xfrm>
          <a:off x="2094015" y="1700484"/>
          <a:ext cx="7630160" cy="42633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590071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877" y="1482521"/>
            <a:ext cx="9798911" cy="455613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0E1246-9E01-4558-B520-4D324149C6BE}"/>
              </a:ext>
            </a:extLst>
          </p:cNvPr>
          <p:cNvGrpSpPr/>
          <p:nvPr/>
        </p:nvGrpSpPr>
        <p:grpSpPr>
          <a:xfrm>
            <a:off x="0" y="6196942"/>
            <a:ext cx="12192000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A9DFAB2B-D35F-474E-BB06-85B5C679D7D5}"/>
              </a:ext>
            </a:extLst>
          </p:cNvPr>
          <p:cNvSpPr txBox="1">
            <a:spLocks/>
          </p:cNvSpPr>
          <p:nvPr/>
        </p:nvSpPr>
        <p:spPr>
          <a:xfrm>
            <a:off x="1295960" y="1990394"/>
            <a:ext cx="9600079" cy="32975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lang="en-US" sz="2800" b="1" dirty="0">
              <a:solidFill>
                <a:srgbClr val="00319A"/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xmlns="" id="{CABA16C6-2311-48F3-B25F-27FA4C2671F9}"/>
              </a:ext>
            </a:extLst>
          </p:cNvPr>
          <p:cNvSpPr txBox="1">
            <a:spLocks/>
          </p:cNvSpPr>
          <p:nvPr/>
        </p:nvSpPr>
        <p:spPr>
          <a:xfrm>
            <a:off x="585893" y="1206411"/>
            <a:ext cx="11127136" cy="5123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3690BC8-92DC-4DF2-80EA-E3B2AB8EC855}"/>
              </a:ext>
            </a:extLst>
          </p:cNvPr>
          <p:cNvGrpSpPr/>
          <p:nvPr/>
        </p:nvGrpSpPr>
        <p:grpSpPr>
          <a:xfrm>
            <a:off x="2830528" y="537804"/>
            <a:ext cx="6637865" cy="873478"/>
            <a:chOff x="0" y="0"/>
            <a:chExt cx="6285140" cy="81697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A6AF3F5C-0973-161E-9047-472C733127A4}"/>
                </a:ext>
              </a:extLst>
            </p:cNvPr>
            <p:cNvSpPr/>
            <p:nvPr/>
          </p:nvSpPr>
          <p:spPr>
            <a:xfrm>
              <a:off x="0" y="25400"/>
              <a:ext cx="961109" cy="791570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D63FE6B8-1B86-BE3C-3F0C-507B0162C76E}"/>
                </a:ext>
              </a:extLst>
            </p:cNvPr>
            <p:cNvSpPr/>
            <p:nvPr/>
          </p:nvSpPr>
          <p:spPr>
            <a:xfrm>
              <a:off x="1634067" y="29633"/>
              <a:ext cx="808818" cy="780227"/>
            </a:xfrm>
            <a:prstGeom prst="rect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C6AF3188-55AC-E036-914F-0A018A325F4E}"/>
                </a:ext>
              </a:extLst>
            </p:cNvPr>
            <p:cNvSpPr/>
            <p:nvPr/>
          </p:nvSpPr>
          <p:spPr>
            <a:xfrm>
              <a:off x="3086100" y="0"/>
              <a:ext cx="1847088" cy="784065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E1FDF0EA-F071-840B-2130-BB1CFACEE69C}"/>
                </a:ext>
              </a:extLst>
            </p:cNvPr>
            <p:cNvSpPr/>
            <p:nvPr/>
          </p:nvSpPr>
          <p:spPr>
            <a:xfrm>
              <a:off x="5494867" y="50800"/>
              <a:ext cx="790273" cy="750057"/>
            </a:xfrm>
            <a:prstGeom prst="rect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</p:grpSp>
      <p:sp>
        <p:nvSpPr>
          <p:cNvPr id="3" name="Rectangle 2"/>
          <p:cNvSpPr/>
          <p:nvPr/>
        </p:nvSpPr>
        <p:spPr>
          <a:xfrm>
            <a:off x="1423359" y="1500475"/>
            <a:ext cx="8971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712296" y="1938523"/>
            <a:ext cx="3482109" cy="1256146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ATESTAREA </a:t>
            </a:r>
            <a:endParaRPr lang="ro-RO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MICRO-</a:t>
            </a:r>
            <a:r>
              <a:rPr lang="ro-RO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ERTIFICATELOR</a:t>
            </a:r>
            <a:endParaRPr lang="ro-RO" b="1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4632385" y="3352960"/>
            <a:ext cx="6142007" cy="2495749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o-RO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considerarea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respectării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planului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angajamentelor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statelor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europene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referitoare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crearea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Spațiului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european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educației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până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 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domeniul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micro-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certificatelor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dar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integrarea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completă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prevederilor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HG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nr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772/2022, </a:t>
            </a:r>
            <a:r>
              <a:rPr lang="en-GB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intenționăm</a:t>
            </a:r>
            <a:r>
              <a:rPr lang="en-GB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endParaRPr lang="en-GB"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să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reglementăm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zona micro-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certificărilor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obținute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străinătate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încă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neacoperită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b="1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legiuitor</a:t>
            </a:r>
            <a:r>
              <a:rPr lang="en-GB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602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2031890"/>
            <a:ext cx="4855235" cy="25832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Întrevedem</a:t>
            </a:r>
            <a:r>
              <a:rPr lang="en-GB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astfel</a:t>
            </a:r>
            <a:r>
              <a:rPr lang="en-GB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 </a:t>
            </a:r>
            <a:r>
              <a:rPr lang="en-GB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posibilă</a:t>
            </a:r>
            <a:r>
              <a:rPr lang="en-GB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soluție</a:t>
            </a:r>
            <a:r>
              <a:rPr lang="en-GB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implementare</a:t>
            </a:r>
            <a:r>
              <a:rPr lang="en-GB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o-RO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GB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emiterea</a:t>
            </a:r>
            <a:r>
              <a:rPr lang="en-GB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documentului</a:t>
            </a:r>
            <a:r>
              <a:rPr lang="en-GB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recunoaștere</a:t>
            </a:r>
            <a:r>
              <a:rPr lang="en-GB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micro-</a:t>
            </a:r>
            <a:r>
              <a:rPr lang="en-GB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certificatelor</a:t>
            </a:r>
            <a:r>
              <a:rPr lang="en-GB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obținute în afara țării, </a:t>
            </a:r>
            <a:r>
              <a:rPr lang="en-GB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astfel</a:t>
            </a:r>
            <a:r>
              <a:rPr lang="ro-RO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GB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GB" sz="2400" dirty="0">
              <a:latin typeface="Arial Black" panose="020B0A04020102020204" pitchFamily="34" charset="0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3690BC8-92DC-4DF2-80EA-E3B2AB8EC855}"/>
              </a:ext>
            </a:extLst>
          </p:cNvPr>
          <p:cNvGrpSpPr/>
          <p:nvPr/>
        </p:nvGrpSpPr>
        <p:grpSpPr>
          <a:xfrm>
            <a:off x="2830528" y="537804"/>
            <a:ext cx="6637865" cy="873478"/>
            <a:chOff x="0" y="0"/>
            <a:chExt cx="6285140" cy="816970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xmlns="" id="{A6AF3F5C-0973-161E-9047-472C733127A4}"/>
                </a:ext>
              </a:extLst>
            </p:cNvPr>
            <p:cNvSpPr/>
            <p:nvPr/>
          </p:nvSpPr>
          <p:spPr>
            <a:xfrm>
              <a:off x="0" y="25400"/>
              <a:ext cx="961109" cy="791570"/>
            </a:xfrm>
            <a:prstGeom prst="rect">
              <a:avLst/>
            </a:prstGeom>
            <a:blipFill dpi="0"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D63FE6B8-1B86-BE3C-3F0C-507B0162C76E}"/>
                </a:ext>
              </a:extLst>
            </p:cNvPr>
            <p:cNvSpPr/>
            <p:nvPr/>
          </p:nvSpPr>
          <p:spPr>
            <a:xfrm>
              <a:off x="1634067" y="29633"/>
              <a:ext cx="808818" cy="780227"/>
            </a:xfrm>
            <a:prstGeom prst="rect">
              <a:avLst/>
            </a:prstGeom>
            <a:blipFill dpi="0"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xmlns="" id="{C6AF3188-55AC-E036-914F-0A018A325F4E}"/>
                </a:ext>
              </a:extLst>
            </p:cNvPr>
            <p:cNvSpPr/>
            <p:nvPr/>
          </p:nvSpPr>
          <p:spPr>
            <a:xfrm>
              <a:off x="3086100" y="0"/>
              <a:ext cx="1847088" cy="784065"/>
            </a:xfrm>
            <a:prstGeom prst="rect">
              <a:avLst/>
            </a:prstGeom>
            <a:blipFill dpi="0"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xmlns="" id="{E1FDF0EA-F071-840B-2130-BB1CFACEE69C}"/>
                </a:ext>
              </a:extLst>
            </p:cNvPr>
            <p:cNvSpPr/>
            <p:nvPr/>
          </p:nvSpPr>
          <p:spPr>
            <a:xfrm>
              <a:off x="5494867" y="50800"/>
              <a:ext cx="790273" cy="750057"/>
            </a:xfrm>
            <a:prstGeom prst="rect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F66F234F-682F-AC94-15BF-04D82EB17864}"/>
              </a:ext>
            </a:extLst>
          </p:cNvPr>
          <p:cNvGrpSpPr/>
          <p:nvPr/>
        </p:nvGrpSpPr>
        <p:grpSpPr>
          <a:xfrm>
            <a:off x="0" y="6196942"/>
            <a:ext cx="12192000" cy="538120"/>
            <a:chOff x="-971339" y="6196942"/>
            <a:chExt cx="13163339" cy="53812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ABBDE3E-0215-0E23-A1FA-544DD4BA1AA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1C2BA472-070A-00C3-3B62-8FED5AAC6704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18C3740A-C30A-CD24-E2F8-813BF6D96E8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764" y="5754129"/>
            <a:ext cx="1439545" cy="612775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A327FF77-F4CC-CE61-0CA7-0404EFB0FDCF}"/>
              </a:ext>
            </a:extLst>
          </p:cNvPr>
          <p:cNvSpPr/>
          <p:nvPr/>
        </p:nvSpPr>
        <p:spPr>
          <a:xfrm>
            <a:off x="7374118" y="1678031"/>
            <a:ext cx="335392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acă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mult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50%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dintre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micro-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certific</a:t>
            </a:r>
            <a:r>
              <a:rPr lang="ro-RO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sunt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obținute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centre de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evaluare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certificare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din UE,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atunci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o-RO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recunoașterea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fi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făcută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ANC</a:t>
            </a:r>
            <a:r>
              <a:rPr lang="ro-RO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2261EB4E-1067-A916-6489-C279FAF8B307}"/>
              </a:ext>
            </a:extLst>
          </p:cNvPr>
          <p:cNvSpPr/>
          <p:nvPr/>
        </p:nvSpPr>
        <p:spPr>
          <a:xfrm>
            <a:off x="7374118" y="3733677"/>
            <a:ext cx="335392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o-RO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Dacă mai mult de 50% dintre micro-</a:t>
            </a:r>
            <a:r>
              <a:rPr lang="ro-RO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certificari</a:t>
            </a:r>
            <a:r>
              <a:rPr lang="ro-RO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sunt obținute la furnizori de formare profesională din UE, atunci recunoașterea va fi făcută de Ministerul Muncii și </a:t>
            </a:r>
            <a:r>
              <a:rPr lang="ro-RO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Solidarităţii</a:t>
            </a:r>
            <a:r>
              <a:rPr lang="ro-RO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Sociale.</a:t>
            </a:r>
            <a:endParaRPr lang="en-GB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/>
          <p:cNvCxnSpPr>
            <a:cxnSpLocks/>
            <a:stCxn id="3" idx="3"/>
            <a:endCxn id="17" idx="1"/>
          </p:cNvCxnSpPr>
          <p:nvPr/>
        </p:nvCxnSpPr>
        <p:spPr>
          <a:xfrm flipV="1">
            <a:off x="5693434" y="2416695"/>
            <a:ext cx="1680684" cy="9068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>
            <a:stCxn id="3" idx="3"/>
            <a:endCxn id="18" idx="1"/>
          </p:cNvCxnSpPr>
          <p:nvPr/>
        </p:nvCxnSpPr>
        <p:spPr>
          <a:xfrm>
            <a:off x="5693434" y="3323511"/>
            <a:ext cx="1680684" cy="12873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4316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1DCB9A1-EBB4-4FB3-8C73-DB2F0F021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4840" y="0"/>
            <a:ext cx="12501403" cy="694739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0E1246-9E01-4558-B520-4D324149C6BE}"/>
              </a:ext>
            </a:extLst>
          </p:cNvPr>
          <p:cNvGrpSpPr/>
          <p:nvPr/>
        </p:nvGrpSpPr>
        <p:grpSpPr>
          <a:xfrm>
            <a:off x="0" y="6196942"/>
            <a:ext cx="12192000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A9DFAB2B-D35F-474E-BB06-85B5C679D7D5}"/>
              </a:ext>
            </a:extLst>
          </p:cNvPr>
          <p:cNvSpPr txBox="1">
            <a:spLocks/>
          </p:cNvSpPr>
          <p:nvPr/>
        </p:nvSpPr>
        <p:spPr>
          <a:xfrm>
            <a:off x="1295960" y="1990394"/>
            <a:ext cx="9600079" cy="32975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lang="en-US" sz="2800" b="1" dirty="0">
              <a:solidFill>
                <a:srgbClr val="00319A"/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xmlns="" id="{CABA16C6-2311-48F3-B25F-27FA4C2671F9}"/>
              </a:ext>
            </a:extLst>
          </p:cNvPr>
          <p:cNvSpPr txBox="1">
            <a:spLocks/>
          </p:cNvSpPr>
          <p:nvPr/>
        </p:nvSpPr>
        <p:spPr>
          <a:xfrm>
            <a:off x="585893" y="1206411"/>
            <a:ext cx="11127136" cy="5123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23359" y="1500475"/>
            <a:ext cx="8971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Diagram 5"/>
          <p:cNvGraphicFramePr/>
          <p:nvPr>
            <p:extLst>
              <p:ext uri="{D42A27DB-BD31-4B8C-83A1-F6EECF244321}">
                <p14:modId xmlns:p14="http://schemas.microsoft.com/office/powerpoint/2010/main" val="678363976"/>
              </p:ext>
            </p:extLst>
          </p:nvPr>
        </p:nvGraphicFramePr>
        <p:xfrm>
          <a:off x="2282604" y="710633"/>
          <a:ext cx="8864039" cy="56194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Rounded Rectangle 6"/>
          <p:cNvSpPr/>
          <p:nvPr/>
        </p:nvSpPr>
        <p:spPr>
          <a:xfrm>
            <a:off x="1080655" y="604722"/>
            <a:ext cx="3657600" cy="601690"/>
          </a:xfrm>
          <a:prstGeom prst="round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OBIECTIVE 2023</a:t>
            </a:r>
            <a:endParaRPr lang="en-GB" sz="2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56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E7C9E64-18AF-47DF-A94D-905392AB67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graphicEl>
                                              <a:dgm id="{BE7C9E64-18AF-47DF-A94D-905392AB67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189A8466-9BDD-4F5C-AA5D-B2C175E0B1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>
                                            <p:graphicEl>
                                              <a:dgm id="{189A8466-9BDD-4F5C-AA5D-B2C175E0B1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A012A9E-705F-4A33-8BF6-34F50ABA9D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>
                                            <p:graphicEl>
                                              <a:dgm id="{AA012A9E-705F-4A33-8BF6-34F50ABA9D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B63A19D4-15CB-44FA-8C7A-9B0F432BF2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>
                                            <p:graphicEl>
                                              <a:dgm id="{B63A19D4-15CB-44FA-8C7A-9B0F432BF2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9C9CF3C-D0E3-494B-A5BF-FCDA33CF7A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>
                                            <p:graphicEl>
                                              <a:dgm id="{89C9CF3C-D0E3-494B-A5BF-FCDA33CF7A3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" dur="500" fill="hold"/>
                                        <p:tgtEl>
                                          <p:spTgt spid="6">
                                            <p:graphicEl>
                                              <a:dgm id="{BE7C9E64-18AF-47DF-A94D-905392AB67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graphicEl>
                                              <a:dgm id="{BE7C9E64-18AF-47DF-A94D-905392AB67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graphicEl>
                                              <a:dgm id="{BE7C9E64-18AF-47DF-A94D-905392AB67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graphicEl>
                                              <a:dgm id="{BE7C9E64-18AF-47DF-A94D-905392AB67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6">
                                            <p:graphicEl>
                                              <a:dgm id="{189A8466-9BDD-4F5C-AA5D-B2C175E0B1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6">
                                            <p:graphicEl>
                                              <a:dgm id="{189A8466-9BDD-4F5C-AA5D-B2C175E0B1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graphicEl>
                                              <a:dgm id="{189A8466-9BDD-4F5C-AA5D-B2C175E0B1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graphicEl>
                                              <a:dgm id="{189A8466-9BDD-4F5C-AA5D-B2C175E0B1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4" dur="500" fill="hold"/>
                                        <p:tgtEl>
                                          <p:spTgt spid="6">
                                            <p:graphicEl>
                                              <a:dgm id="{AA012A9E-705F-4A33-8BF6-34F50ABA9D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5" dur="500" fill="hold"/>
                                        <p:tgtEl>
                                          <p:spTgt spid="6">
                                            <p:graphicEl>
                                              <a:dgm id="{AA012A9E-705F-4A33-8BF6-34F50ABA9D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6">
                                            <p:graphicEl>
                                              <a:dgm id="{AA012A9E-705F-4A33-8BF6-34F50ABA9D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6">
                                            <p:graphicEl>
                                              <a:dgm id="{AA012A9E-705F-4A33-8BF6-34F50ABA9D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9" dur="500" fill="hold"/>
                                        <p:tgtEl>
                                          <p:spTgt spid="6">
                                            <p:graphicEl>
                                              <a:dgm id="{B63A19D4-15CB-44FA-8C7A-9B0F432BF2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0" dur="500" fill="hold"/>
                                        <p:tgtEl>
                                          <p:spTgt spid="6">
                                            <p:graphicEl>
                                              <a:dgm id="{B63A19D4-15CB-44FA-8C7A-9B0F432BF2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1" dur="500" fill="hold"/>
                                        <p:tgtEl>
                                          <p:spTgt spid="6">
                                            <p:graphicEl>
                                              <a:dgm id="{B63A19D4-15CB-44FA-8C7A-9B0F432BF2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6">
                                            <p:graphicEl>
                                              <a:dgm id="{B63A19D4-15CB-44FA-8C7A-9B0F432BF2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5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6">
                                            <p:graphicEl>
                                              <a:dgm id="{89C9CF3C-D0E3-494B-A5BF-FCDA33CF7A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6">
                                            <p:graphicEl>
                                              <a:dgm id="{89C9CF3C-D0E3-494B-A5BF-FCDA33CF7A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6">
                                            <p:graphicEl>
                                              <a:dgm id="{89C9CF3C-D0E3-494B-A5BF-FCDA33CF7A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6">
                                            <p:graphicEl>
                                              <a:dgm id="{89C9CF3C-D0E3-494B-A5BF-FCDA33CF7A33}"/>
                                            </p:graphic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Graphic spid="6" grpId="0" uiExpand="1">
        <p:bldSub>
          <a:bldDgm/>
        </p:bldSub>
      </p:bldGraphic>
      <p:bldGraphic spid="6" grpId="1">
        <p:bldSub>
          <a:bldDgm/>
        </p:bldSub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1DCB9A1-EBB4-4FB3-8C73-DB2F0F021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121"/>
            <a:ext cx="12501403" cy="694739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0E1246-9E01-4558-B520-4D324149C6BE}"/>
              </a:ext>
            </a:extLst>
          </p:cNvPr>
          <p:cNvGrpSpPr/>
          <p:nvPr/>
        </p:nvGrpSpPr>
        <p:grpSpPr>
          <a:xfrm>
            <a:off x="0" y="6196942"/>
            <a:ext cx="12192000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A9DFAB2B-D35F-474E-BB06-85B5C679D7D5}"/>
              </a:ext>
            </a:extLst>
          </p:cNvPr>
          <p:cNvSpPr txBox="1">
            <a:spLocks/>
          </p:cNvSpPr>
          <p:nvPr/>
        </p:nvSpPr>
        <p:spPr>
          <a:xfrm>
            <a:off x="1295960" y="1990394"/>
            <a:ext cx="9600079" cy="32975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lang="en-US" sz="2800" b="1" dirty="0">
              <a:solidFill>
                <a:srgbClr val="00319A"/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xmlns="" id="{CABA16C6-2311-48F3-B25F-27FA4C2671F9}"/>
              </a:ext>
            </a:extLst>
          </p:cNvPr>
          <p:cNvSpPr txBox="1">
            <a:spLocks/>
          </p:cNvSpPr>
          <p:nvPr/>
        </p:nvSpPr>
        <p:spPr>
          <a:xfrm>
            <a:off x="585893" y="1206411"/>
            <a:ext cx="11127136" cy="5123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8AF6924-D316-E8BD-4D30-2BBE78E7CE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764" y="5754129"/>
            <a:ext cx="1439545" cy="612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3690BC8-92DC-4DF2-80EA-E3B2AB8EC855}"/>
              </a:ext>
            </a:extLst>
          </p:cNvPr>
          <p:cNvGrpSpPr/>
          <p:nvPr/>
        </p:nvGrpSpPr>
        <p:grpSpPr>
          <a:xfrm>
            <a:off x="3782251" y="159151"/>
            <a:ext cx="3997612" cy="526047"/>
            <a:chOff x="0" y="0"/>
            <a:chExt cx="6285140" cy="81697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A6AF3F5C-0973-161E-9047-472C733127A4}"/>
                </a:ext>
              </a:extLst>
            </p:cNvPr>
            <p:cNvSpPr/>
            <p:nvPr/>
          </p:nvSpPr>
          <p:spPr>
            <a:xfrm>
              <a:off x="0" y="25400"/>
              <a:ext cx="961109" cy="791570"/>
            </a:xfrm>
            <a:prstGeom prst="rect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D63FE6B8-1B86-BE3C-3F0C-507B0162C76E}"/>
                </a:ext>
              </a:extLst>
            </p:cNvPr>
            <p:cNvSpPr/>
            <p:nvPr/>
          </p:nvSpPr>
          <p:spPr>
            <a:xfrm>
              <a:off x="1634067" y="29633"/>
              <a:ext cx="808818" cy="780227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C6AF3188-55AC-E036-914F-0A018A325F4E}"/>
                </a:ext>
              </a:extLst>
            </p:cNvPr>
            <p:cNvSpPr/>
            <p:nvPr/>
          </p:nvSpPr>
          <p:spPr>
            <a:xfrm>
              <a:off x="3086100" y="0"/>
              <a:ext cx="1847088" cy="784065"/>
            </a:xfrm>
            <a:prstGeom prst="rect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E1FDF0EA-F071-840B-2130-BB1CFACEE69C}"/>
                </a:ext>
              </a:extLst>
            </p:cNvPr>
            <p:cNvSpPr/>
            <p:nvPr/>
          </p:nvSpPr>
          <p:spPr>
            <a:xfrm>
              <a:off x="5494867" y="50800"/>
              <a:ext cx="790273" cy="750057"/>
            </a:xfrm>
            <a:prstGeom prst="rect">
              <a:avLst/>
            </a:pr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</p:grpSp>
      <p:sp>
        <p:nvSpPr>
          <p:cNvPr id="3" name="Rectangle 2"/>
          <p:cNvSpPr/>
          <p:nvPr/>
        </p:nvSpPr>
        <p:spPr>
          <a:xfrm>
            <a:off x="1423359" y="1500475"/>
            <a:ext cx="8971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7ABF27B-9888-6631-558F-5427CCF41827}"/>
              </a:ext>
            </a:extLst>
          </p:cNvPr>
          <p:cNvSpPr txBox="1"/>
          <p:nvPr/>
        </p:nvSpPr>
        <p:spPr>
          <a:xfrm>
            <a:off x="861817" y="945481"/>
            <a:ext cx="666672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Situație</a:t>
            </a:r>
            <a:r>
              <a:rPr lang="en-GB" sz="16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1600" b="1" dirty="0" err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recunoaștere</a:t>
            </a:r>
            <a:r>
              <a:rPr lang="en-GB" sz="16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01.01-31.12.2022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0B368A4-2573-77BB-5E95-19BE4D19C1D9}"/>
              </a:ext>
            </a:extLst>
          </p:cNvPr>
          <p:cNvSpPr/>
          <p:nvPr/>
        </p:nvSpPr>
        <p:spPr>
          <a:xfrm>
            <a:off x="961053" y="1352940"/>
            <a:ext cx="1315616" cy="81252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Nr. </a:t>
            </a:r>
            <a:r>
              <a:rPr lang="en-US" sz="1200" b="1" dirty="0" err="1">
                <a:latin typeface="Arial Black" panose="020B0A04020102020204" pitchFamily="34" charset="0"/>
              </a:rPr>
              <a:t>cereri</a:t>
            </a:r>
            <a:r>
              <a:rPr lang="en-US" sz="1200" b="1" dirty="0">
                <a:latin typeface="Arial Black" panose="020B0A04020102020204" pitchFamily="34" charset="0"/>
              </a:rPr>
              <a:t> </a:t>
            </a:r>
            <a:r>
              <a:rPr lang="ro-RO" sz="1200" b="1" dirty="0">
                <a:latin typeface="Arial Black" panose="020B0A04020102020204" pitchFamily="34" charset="0"/>
              </a:rPr>
              <a:t>înregistrate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C896E4FE-3EAC-AA5E-BF59-E2ACCD04554F}"/>
              </a:ext>
            </a:extLst>
          </p:cNvPr>
          <p:cNvSpPr/>
          <p:nvPr/>
        </p:nvSpPr>
        <p:spPr>
          <a:xfrm>
            <a:off x="1200227" y="2146806"/>
            <a:ext cx="837267" cy="4843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400" b="1" dirty="0">
                <a:solidFill>
                  <a:schemeClr val="tx1"/>
                </a:solidFill>
                <a:latin typeface="Arial Black" panose="020B0A04020102020204" pitchFamily="34" charset="0"/>
              </a:rPr>
              <a:t>201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D712298F-9176-0764-272D-1E41620E916E}"/>
              </a:ext>
            </a:extLst>
          </p:cNvPr>
          <p:cNvSpPr/>
          <p:nvPr/>
        </p:nvSpPr>
        <p:spPr>
          <a:xfrm>
            <a:off x="2499799" y="1352262"/>
            <a:ext cx="1391065" cy="81252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1200" b="1" dirty="0">
                <a:latin typeface="Arial Black" panose="020B0A04020102020204" pitchFamily="34" charset="0"/>
              </a:rPr>
              <a:t>Nr. redirecționări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82250BFB-E97A-E060-89A6-6F3003D3150F}"/>
              </a:ext>
            </a:extLst>
          </p:cNvPr>
          <p:cNvSpPr/>
          <p:nvPr/>
        </p:nvSpPr>
        <p:spPr>
          <a:xfrm>
            <a:off x="2776697" y="2164085"/>
            <a:ext cx="837267" cy="4843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400" b="1" dirty="0">
                <a:solidFill>
                  <a:schemeClr val="tx1"/>
                </a:solidFill>
                <a:latin typeface="Arial Black" panose="020B0A04020102020204" pitchFamily="34" charset="0"/>
              </a:rPr>
              <a:t>38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9495F0F5-BD50-18AE-625B-E435FE7D8C9E}"/>
              </a:ext>
            </a:extLst>
          </p:cNvPr>
          <p:cNvSpPr/>
          <p:nvPr/>
        </p:nvSpPr>
        <p:spPr>
          <a:xfrm>
            <a:off x="4076270" y="1341314"/>
            <a:ext cx="2660378" cy="81252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1000" b="1" dirty="0">
                <a:latin typeface="Arial Black" panose="020B0A04020102020204" pitchFamily="34" charset="0"/>
              </a:rPr>
              <a:t>Dosare incomplete rămase în nelucrare din cauza netransmiterii de către petent a documentației complete solicitată de ANC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2AF5FE72-E5B5-F4E4-D0B3-142016F0FDE9}"/>
              </a:ext>
            </a:extLst>
          </p:cNvPr>
          <p:cNvSpPr/>
          <p:nvPr/>
        </p:nvSpPr>
        <p:spPr>
          <a:xfrm>
            <a:off x="4688396" y="2153842"/>
            <a:ext cx="1601253" cy="4843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400" b="1" dirty="0">
                <a:solidFill>
                  <a:schemeClr val="tx1"/>
                </a:solidFill>
                <a:latin typeface="Arial Black" panose="020B0A04020102020204" pitchFamily="34" charset="0"/>
              </a:rPr>
              <a:t>41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7653F9FC-D15B-7878-833B-DF19B2FB7AFA}"/>
              </a:ext>
            </a:extLst>
          </p:cNvPr>
          <p:cNvSpPr/>
          <p:nvPr/>
        </p:nvSpPr>
        <p:spPr>
          <a:xfrm>
            <a:off x="6925548" y="1343482"/>
            <a:ext cx="1391065" cy="81252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1200" b="1" dirty="0">
                <a:latin typeface="Arial Black" panose="020B0A04020102020204" pitchFamily="34" charset="0"/>
              </a:rPr>
              <a:t>Nr. dosare complete finalizate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5210F3E7-5542-5711-E241-04A1D15A14EF}"/>
              </a:ext>
            </a:extLst>
          </p:cNvPr>
          <p:cNvSpPr/>
          <p:nvPr/>
        </p:nvSpPr>
        <p:spPr>
          <a:xfrm>
            <a:off x="7202446" y="2155305"/>
            <a:ext cx="837267" cy="4843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400" b="1" dirty="0">
                <a:solidFill>
                  <a:schemeClr val="tx1"/>
                </a:solidFill>
                <a:latin typeface="Arial Black" panose="020B0A04020102020204" pitchFamily="34" charset="0"/>
              </a:rPr>
              <a:t>55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1B056F10-1033-51E6-7D46-F42C773FD6F7}"/>
              </a:ext>
            </a:extLst>
          </p:cNvPr>
          <p:cNvSpPr/>
          <p:nvPr/>
        </p:nvSpPr>
        <p:spPr>
          <a:xfrm>
            <a:off x="8580245" y="1352262"/>
            <a:ext cx="1391065" cy="81252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1200" b="1" dirty="0">
                <a:latin typeface="Arial Black" panose="020B0A04020102020204" pitchFamily="34" charset="0"/>
              </a:rPr>
              <a:t>Nr. </a:t>
            </a:r>
            <a:r>
              <a:rPr lang="it-IT" sz="1200" b="1" dirty="0">
                <a:latin typeface="Arial Black" panose="020B0A04020102020204" pitchFamily="34" charset="0"/>
              </a:rPr>
              <a:t>dosare complete în lucru pe 2023 </a:t>
            </a:r>
            <a:endParaRPr lang="ro-RO" sz="1200" b="1" dirty="0">
              <a:latin typeface="Arial Black" panose="020B0A04020102020204" pitchFamily="34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1C7F54F0-1787-A87E-E985-89D5594DC0F3}"/>
              </a:ext>
            </a:extLst>
          </p:cNvPr>
          <p:cNvSpPr/>
          <p:nvPr/>
        </p:nvSpPr>
        <p:spPr>
          <a:xfrm>
            <a:off x="8857143" y="2164085"/>
            <a:ext cx="837267" cy="4843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400" b="1" dirty="0">
                <a:solidFill>
                  <a:schemeClr val="tx1"/>
                </a:solidFill>
                <a:latin typeface="Arial Black" panose="020B0A04020102020204" pitchFamily="34" charset="0"/>
              </a:rPr>
              <a:t>18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1A4729D7-3E73-FCF8-0564-E0462DCCB339}"/>
              </a:ext>
            </a:extLst>
          </p:cNvPr>
          <p:cNvSpPr txBox="1"/>
          <p:nvPr/>
        </p:nvSpPr>
        <p:spPr>
          <a:xfrm>
            <a:off x="860766" y="2791296"/>
            <a:ext cx="84360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16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Decizii admitere  = 17</a:t>
            </a:r>
          </a:p>
          <a:p>
            <a:endParaRPr lang="ro-RO" sz="1600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o-RO" sz="16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Decizii respingere</a:t>
            </a:r>
            <a:r>
              <a:rPr lang="ro-RO" sz="1600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38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656F3F8E-E46F-E204-52D7-CFA89D5BF1E5}"/>
              </a:ext>
            </a:extLst>
          </p:cNvPr>
          <p:cNvSpPr txBox="1"/>
          <p:nvPr/>
        </p:nvSpPr>
        <p:spPr>
          <a:xfrm>
            <a:off x="860766" y="3635515"/>
            <a:ext cx="874655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o-RO" sz="1600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Motive decizii respingere</a:t>
            </a:r>
            <a:r>
              <a:rPr lang="ro-RO" sz="1600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furnizor neautorizat/lipsă studii/nu există corespondent în RNCP/COR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2B12646D-D727-64A0-4869-156BDCA1F76D}"/>
              </a:ext>
            </a:extLst>
          </p:cNvPr>
          <p:cNvSpPr/>
          <p:nvPr/>
        </p:nvSpPr>
        <p:spPr>
          <a:xfrm>
            <a:off x="961053" y="4099393"/>
            <a:ext cx="1315616" cy="81252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err="1">
                <a:latin typeface="Arial Black" panose="020B0A04020102020204" pitchFamily="34" charset="0"/>
              </a:rPr>
              <a:t>Furnizor</a:t>
            </a:r>
            <a:r>
              <a:rPr lang="en-US" sz="1200" b="1" dirty="0">
                <a:latin typeface="Arial Black" panose="020B0A04020102020204" pitchFamily="34" charset="0"/>
              </a:rPr>
              <a:t> </a:t>
            </a:r>
            <a:r>
              <a:rPr lang="en-US" sz="1200" b="1" dirty="0" err="1">
                <a:latin typeface="Arial Black" panose="020B0A04020102020204" pitchFamily="34" charset="0"/>
              </a:rPr>
              <a:t>neautorizat</a:t>
            </a:r>
            <a:r>
              <a:rPr lang="en-US" sz="1200" b="1" dirty="0"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3A00E34E-0DC2-F7F3-FD91-08DD34BB658E}"/>
              </a:ext>
            </a:extLst>
          </p:cNvPr>
          <p:cNvSpPr/>
          <p:nvPr/>
        </p:nvSpPr>
        <p:spPr>
          <a:xfrm>
            <a:off x="1200226" y="4910079"/>
            <a:ext cx="837267" cy="4843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400" b="1" dirty="0">
                <a:solidFill>
                  <a:schemeClr val="tx1"/>
                </a:solidFill>
                <a:latin typeface="Arial Black" panose="020B0A04020102020204" pitchFamily="34" charset="0"/>
              </a:rPr>
              <a:t>23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DDE29D66-13B3-0920-9AA4-39A473CCBDC3}"/>
              </a:ext>
            </a:extLst>
          </p:cNvPr>
          <p:cNvSpPr/>
          <p:nvPr/>
        </p:nvSpPr>
        <p:spPr>
          <a:xfrm>
            <a:off x="2372400" y="4099393"/>
            <a:ext cx="1315616" cy="81252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Arial Black" panose="020B0A04020102020204" pitchFamily="34" charset="0"/>
              </a:rPr>
              <a:t>Nivel </a:t>
            </a:r>
            <a:r>
              <a:rPr lang="en-US" sz="1200" b="1" dirty="0" err="1">
                <a:latin typeface="Arial Black" panose="020B0A04020102020204" pitchFamily="34" charset="0"/>
              </a:rPr>
              <a:t>studii</a:t>
            </a:r>
            <a:r>
              <a:rPr lang="en-US" sz="1200" b="1" dirty="0">
                <a:latin typeface="Arial Black" panose="020B0A04020102020204" pitchFamily="34" charset="0"/>
              </a:rPr>
              <a:t> </a:t>
            </a:r>
            <a:r>
              <a:rPr lang="en-US" sz="1200" b="1" dirty="0" err="1">
                <a:latin typeface="Arial Black" panose="020B0A04020102020204" pitchFamily="34" charset="0"/>
              </a:rPr>
              <a:t>neîndeplinit</a:t>
            </a:r>
            <a:r>
              <a:rPr lang="en-US" sz="1200" b="1" dirty="0"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5B751785-57E2-DB93-2E7A-21B0B8565992}"/>
              </a:ext>
            </a:extLst>
          </p:cNvPr>
          <p:cNvSpPr/>
          <p:nvPr/>
        </p:nvSpPr>
        <p:spPr>
          <a:xfrm>
            <a:off x="2611573" y="4910079"/>
            <a:ext cx="837267" cy="4843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400" b="1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B3510FF3-CB02-53E9-CBB7-BF22B552594D}"/>
              </a:ext>
            </a:extLst>
          </p:cNvPr>
          <p:cNvSpPr/>
          <p:nvPr/>
        </p:nvSpPr>
        <p:spPr>
          <a:xfrm>
            <a:off x="3782251" y="4099393"/>
            <a:ext cx="1315616" cy="81252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1100" b="1" dirty="0">
                <a:latin typeface="Arial Black" panose="020B0A04020102020204" pitchFamily="34" charset="0"/>
              </a:rPr>
              <a:t>Li</a:t>
            </a:r>
            <a:r>
              <a:rPr lang="en-US" sz="1100" b="1" dirty="0" err="1">
                <a:latin typeface="Arial Black" panose="020B0A04020102020204" pitchFamily="34" charset="0"/>
              </a:rPr>
              <a:t>psă</a:t>
            </a:r>
            <a:r>
              <a:rPr lang="en-US" sz="1100" b="1" dirty="0">
                <a:latin typeface="Arial Black" panose="020B0A04020102020204" pitchFamily="34" charset="0"/>
              </a:rPr>
              <a:t> </a:t>
            </a:r>
            <a:r>
              <a:rPr lang="en-US" sz="1100" b="1" dirty="0" err="1">
                <a:latin typeface="Arial Black" panose="020B0A04020102020204" pitchFamily="34" charset="0"/>
              </a:rPr>
              <a:t>corespondent</a:t>
            </a:r>
            <a:r>
              <a:rPr lang="en-US" sz="1100" b="1" dirty="0">
                <a:latin typeface="Arial Black" panose="020B0A04020102020204" pitchFamily="34" charset="0"/>
              </a:rPr>
              <a:t> COR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D9C013FD-3DB9-FD83-34BA-0B8C3869D6E7}"/>
              </a:ext>
            </a:extLst>
          </p:cNvPr>
          <p:cNvSpPr/>
          <p:nvPr/>
        </p:nvSpPr>
        <p:spPr>
          <a:xfrm>
            <a:off x="4021424" y="4910079"/>
            <a:ext cx="837267" cy="4843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400" b="1" dirty="0">
                <a:solidFill>
                  <a:schemeClr val="tx1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F3FADCA6-B32A-49B0-2D9B-8C4BDA252E78}"/>
              </a:ext>
            </a:extLst>
          </p:cNvPr>
          <p:cNvSpPr/>
          <p:nvPr/>
        </p:nvSpPr>
        <p:spPr>
          <a:xfrm>
            <a:off x="5192099" y="4099393"/>
            <a:ext cx="1315616" cy="81252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1100" b="1" dirty="0">
                <a:latin typeface="Arial Black" panose="020B0A04020102020204" pitchFamily="34" charset="0"/>
              </a:rPr>
              <a:t>Clasare – Lipsă documente</a:t>
            </a:r>
            <a:endParaRPr lang="en-US" sz="1100" b="1" dirty="0">
              <a:latin typeface="Arial Black" panose="020B0A040201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xmlns="" id="{DBEA544A-D750-351C-7820-109BB21AA184}"/>
              </a:ext>
            </a:extLst>
          </p:cNvPr>
          <p:cNvSpPr/>
          <p:nvPr/>
        </p:nvSpPr>
        <p:spPr>
          <a:xfrm>
            <a:off x="5431272" y="4910079"/>
            <a:ext cx="837267" cy="4843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400" b="1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xmlns="" id="{53DFE911-3BF1-AF05-D861-03F9B6426600}"/>
              </a:ext>
            </a:extLst>
          </p:cNvPr>
          <p:cNvSpPr/>
          <p:nvPr/>
        </p:nvSpPr>
        <p:spPr>
          <a:xfrm>
            <a:off x="6619407" y="4099393"/>
            <a:ext cx="1420305" cy="81252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1100" b="1" dirty="0">
                <a:latin typeface="Arial Black" panose="020B0A04020102020204" pitchFamily="34" charset="0"/>
              </a:rPr>
              <a:t>Profesie nereglementară</a:t>
            </a:r>
            <a:endParaRPr lang="en-US" sz="1100" b="1" dirty="0">
              <a:latin typeface="Arial Black" panose="020B0A04020102020204" pitchFamily="34" charset="0"/>
            </a:endParaRP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xmlns="" id="{133FD737-7CD6-E71F-92A4-67456FCD4765}"/>
              </a:ext>
            </a:extLst>
          </p:cNvPr>
          <p:cNvSpPr/>
          <p:nvPr/>
        </p:nvSpPr>
        <p:spPr>
          <a:xfrm>
            <a:off x="6923546" y="4896912"/>
            <a:ext cx="837267" cy="4843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400" b="1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03376C0B-23C6-CF3B-6A01-4033705B00E7}"/>
              </a:ext>
            </a:extLst>
          </p:cNvPr>
          <p:cNvSpPr/>
          <p:nvPr/>
        </p:nvSpPr>
        <p:spPr>
          <a:xfrm>
            <a:off x="8135445" y="4112560"/>
            <a:ext cx="2113455" cy="81252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1050" b="1" dirty="0">
                <a:latin typeface="Arial Black" panose="020B0A04020102020204" pitchFamily="34" charset="0"/>
              </a:rPr>
              <a:t>Profesie nereglementată (cu redirecționare către Inspectoratul de stat în construcții)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xmlns="" id="{80FDD5FE-59EC-091A-E4F4-2916E8FDC316}"/>
              </a:ext>
            </a:extLst>
          </p:cNvPr>
          <p:cNvSpPr/>
          <p:nvPr/>
        </p:nvSpPr>
        <p:spPr>
          <a:xfrm>
            <a:off x="8770057" y="4910079"/>
            <a:ext cx="837267" cy="4843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o-RO" sz="2400" b="1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956359091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1DCB9A1-EBB4-4FB3-8C73-DB2F0F021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164" y="-89394"/>
            <a:ext cx="12501403" cy="694739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0E1246-9E01-4558-B520-4D324149C6BE}"/>
              </a:ext>
            </a:extLst>
          </p:cNvPr>
          <p:cNvGrpSpPr/>
          <p:nvPr/>
        </p:nvGrpSpPr>
        <p:grpSpPr>
          <a:xfrm>
            <a:off x="0" y="6196942"/>
            <a:ext cx="12192000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A9DFAB2B-D35F-474E-BB06-85B5C679D7D5}"/>
              </a:ext>
            </a:extLst>
          </p:cNvPr>
          <p:cNvSpPr txBox="1">
            <a:spLocks/>
          </p:cNvSpPr>
          <p:nvPr/>
        </p:nvSpPr>
        <p:spPr>
          <a:xfrm>
            <a:off x="1295960" y="1990394"/>
            <a:ext cx="9600079" cy="32975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ro-RO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RECUNOAȘTEREA </a:t>
            </a:r>
            <a:br>
              <a:rPr lang="ro-RO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FORMĂRII PROFESIONALE</a:t>
            </a:r>
            <a:br>
              <a:rPr lang="ro-RO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 ROMÂNIA</a:t>
            </a:r>
            <a:br>
              <a:rPr lang="ro-RO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o-RO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o-RO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dirty="0">
              <a:solidFill>
                <a:srgbClr val="00319A"/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xmlns="" id="{CABA16C6-2311-48F3-B25F-27FA4C2671F9}"/>
              </a:ext>
            </a:extLst>
          </p:cNvPr>
          <p:cNvSpPr txBox="1">
            <a:spLocks/>
          </p:cNvSpPr>
          <p:nvPr/>
        </p:nvSpPr>
        <p:spPr>
          <a:xfrm>
            <a:off x="585893" y="1206411"/>
            <a:ext cx="11127136" cy="5123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8AF6924-D316-E8BD-4D30-2BBE78E7CE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764" y="5754129"/>
            <a:ext cx="1439545" cy="612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3690BC8-92DC-4DF2-80EA-E3B2AB8EC855}"/>
              </a:ext>
            </a:extLst>
          </p:cNvPr>
          <p:cNvGrpSpPr/>
          <p:nvPr/>
        </p:nvGrpSpPr>
        <p:grpSpPr>
          <a:xfrm>
            <a:off x="2830528" y="537804"/>
            <a:ext cx="6637865" cy="873478"/>
            <a:chOff x="0" y="0"/>
            <a:chExt cx="6285140" cy="81697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A6AF3F5C-0973-161E-9047-472C733127A4}"/>
                </a:ext>
              </a:extLst>
            </p:cNvPr>
            <p:cNvSpPr/>
            <p:nvPr/>
          </p:nvSpPr>
          <p:spPr>
            <a:xfrm>
              <a:off x="0" y="25400"/>
              <a:ext cx="961109" cy="791570"/>
            </a:xfrm>
            <a:prstGeom prst="rect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D63FE6B8-1B86-BE3C-3F0C-507B0162C76E}"/>
                </a:ext>
              </a:extLst>
            </p:cNvPr>
            <p:cNvSpPr/>
            <p:nvPr/>
          </p:nvSpPr>
          <p:spPr>
            <a:xfrm>
              <a:off x="1634067" y="29633"/>
              <a:ext cx="808818" cy="780227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C6AF3188-55AC-E036-914F-0A018A325F4E}"/>
                </a:ext>
              </a:extLst>
            </p:cNvPr>
            <p:cNvSpPr/>
            <p:nvPr/>
          </p:nvSpPr>
          <p:spPr>
            <a:xfrm>
              <a:off x="3086100" y="0"/>
              <a:ext cx="1847088" cy="784065"/>
            </a:xfrm>
            <a:prstGeom prst="rect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E1FDF0EA-F071-840B-2130-BB1CFACEE69C}"/>
                </a:ext>
              </a:extLst>
            </p:cNvPr>
            <p:cNvSpPr/>
            <p:nvPr/>
          </p:nvSpPr>
          <p:spPr>
            <a:xfrm>
              <a:off x="5494867" y="50800"/>
              <a:ext cx="790273" cy="750057"/>
            </a:xfrm>
            <a:prstGeom prst="rect">
              <a:avLst/>
            </a:pr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2489461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1DCB9A1-EBB4-4FB3-8C73-DB2F0F021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166" y="-44697"/>
            <a:ext cx="12501403" cy="694739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0E1246-9E01-4558-B520-4D324149C6BE}"/>
              </a:ext>
            </a:extLst>
          </p:cNvPr>
          <p:cNvGrpSpPr/>
          <p:nvPr/>
        </p:nvGrpSpPr>
        <p:grpSpPr>
          <a:xfrm>
            <a:off x="0" y="6196942"/>
            <a:ext cx="12192000" cy="538120"/>
            <a:chOff x="-971340" y="6196942"/>
            <a:chExt cx="13163340" cy="538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A9DFAB2B-D35F-474E-BB06-85B5C679D7D5}"/>
              </a:ext>
            </a:extLst>
          </p:cNvPr>
          <p:cNvSpPr txBox="1">
            <a:spLocks/>
          </p:cNvSpPr>
          <p:nvPr/>
        </p:nvSpPr>
        <p:spPr>
          <a:xfrm>
            <a:off x="1295960" y="1990394"/>
            <a:ext cx="9600079" cy="32975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lang="en-US" sz="2800" b="1" dirty="0">
              <a:solidFill>
                <a:srgbClr val="00319A"/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xmlns="" id="{CABA16C6-2311-48F3-B25F-27FA4C2671F9}"/>
              </a:ext>
            </a:extLst>
          </p:cNvPr>
          <p:cNvSpPr txBox="1">
            <a:spLocks/>
          </p:cNvSpPr>
          <p:nvPr/>
        </p:nvSpPr>
        <p:spPr>
          <a:xfrm>
            <a:off x="585893" y="1206411"/>
            <a:ext cx="11127136" cy="5123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8AF6924-D316-E8BD-4D30-2BBE78E7CE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814" y="5488430"/>
            <a:ext cx="1439545" cy="6127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1423359" y="1500475"/>
            <a:ext cx="8971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xmlns="" id="{EDDA2CB6-C573-363B-13E8-13B6066F72C6}"/>
              </a:ext>
            </a:extLst>
          </p:cNvPr>
          <p:cNvGraphicFramePr/>
          <p:nvPr/>
        </p:nvGraphicFramePr>
        <p:xfrm>
          <a:off x="660368" y="657225"/>
          <a:ext cx="10945739" cy="61762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39E9FD98-94BD-E054-3734-AFC9BE7848A5}"/>
              </a:ext>
            </a:extLst>
          </p:cNvPr>
          <p:cNvGrpSpPr/>
          <p:nvPr/>
        </p:nvGrpSpPr>
        <p:grpSpPr>
          <a:xfrm>
            <a:off x="3961987" y="51368"/>
            <a:ext cx="4075096" cy="536242"/>
            <a:chOff x="0" y="0"/>
            <a:chExt cx="6285140" cy="81697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E798D6C3-8347-D50B-A364-565B8BDF76DF}"/>
                </a:ext>
              </a:extLst>
            </p:cNvPr>
            <p:cNvSpPr/>
            <p:nvPr/>
          </p:nvSpPr>
          <p:spPr>
            <a:xfrm>
              <a:off x="0" y="25400"/>
              <a:ext cx="961109" cy="791570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xmlns="" id="{408064A1-B3B5-114C-7300-79D432F7B271}"/>
                </a:ext>
              </a:extLst>
            </p:cNvPr>
            <p:cNvSpPr/>
            <p:nvPr/>
          </p:nvSpPr>
          <p:spPr>
            <a:xfrm>
              <a:off x="1634067" y="29633"/>
              <a:ext cx="808818" cy="780227"/>
            </a:xfrm>
            <a:prstGeom prst="rect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9966F5EF-EF0B-9C62-7DC0-EC7E60C9B73F}"/>
                </a:ext>
              </a:extLst>
            </p:cNvPr>
            <p:cNvSpPr/>
            <p:nvPr/>
          </p:nvSpPr>
          <p:spPr>
            <a:xfrm>
              <a:off x="3086100" y="0"/>
              <a:ext cx="1847088" cy="784065"/>
            </a:xfrm>
            <a:prstGeom prst="rect">
              <a:avLst/>
            </a:pr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xmlns="" id="{44FBE092-7A78-E221-7D83-5966D5B0DFC4}"/>
                </a:ext>
              </a:extLst>
            </p:cNvPr>
            <p:cNvSpPr/>
            <p:nvPr/>
          </p:nvSpPr>
          <p:spPr>
            <a:xfrm>
              <a:off x="5494867" y="50800"/>
              <a:ext cx="790273" cy="750057"/>
            </a:xfrm>
            <a:prstGeom prst="rect">
              <a:avLst/>
            </a:prstGeom>
            <a:blipFill dpi="0"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EF2299F-4A31-F49D-7334-FA0AF84BA3FF}"/>
              </a:ext>
            </a:extLst>
          </p:cNvPr>
          <p:cNvSpPr txBox="1"/>
          <p:nvPr/>
        </p:nvSpPr>
        <p:spPr>
          <a:xfrm>
            <a:off x="9001892" y="1122628"/>
            <a:ext cx="260421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o-RO" sz="1400" b="1" dirty="0">
                <a:solidFill>
                  <a:srgbClr val="990000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Solicitări recunoaștere venite din următoarele țări:</a:t>
            </a:r>
          </a:p>
        </p:txBody>
      </p:sp>
    </p:spTree>
    <p:extLst>
      <p:ext uri="{BB962C8B-B14F-4D97-AF65-F5344CB8AC3E}">
        <p14:creationId xmlns:p14="http://schemas.microsoft.com/office/powerpoint/2010/main" val="4077260365"/>
      </p:ext>
    </p:extLst>
  </p:cSld>
  <p:clrMapOvr>
    <a:masterClrMapping/>
  </p:clrMapOvr>
  <p:transition spd="slow">
    <p:randomBar dir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1DCB9A1-EBB4-4FB3-8C73-DB2F0F021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2477" y="0"/>
            <a:ext cx="12501403" cy="694739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0E1246-9E01-4558-B520-4D324149C6BE}"/>
              </a:ext>
            </a:extLst>
          </p:cNvPr>
          <p:cNvGrpSpPr/>
          <p:nvPr/>
        </p:nvGrpSpPr>
        <p:grpSpPr>
          <a:xfrm>
            <a:off x="0" y="6196942"/>
            <a:ext cx="12192000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A9DFAB2B-D35F-474E-BB06-85B5C679D7D5}"/>
              </a:ext>
            </a:extLst>
          </p:cNvPr>
          <p:cNvSpPr txBox="1">
            <a:spLocks/>
          </p:cNvSpPr>
          <p:nvPr/>
        </p:nvSpPr>
        <p:spPr>
          <a:xfrm>
            <a:off x="1295960" y="1990394"/>
            <a:ext cx="9600079" cy="32975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lang="en-US" sz="2800" b="1" dirty="0">
              <a:solidFill>
                <a:srgbClr val="00319A"/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xmlns="" id="{CABA16C6-2311-48F3-B25F-27FA4C2671F9}"/>
              </a:ext>
            </a:extLst>
          </p:cNvPr>
          <p:cNvSpPr txBox="1">
            <a:spLocks/>
          </p:cNvSpPr>
          <p:nvPr/>
        </p:nvSpPr>
        <p:spPr>
          <a:xfrm>
            <a:off x="585893" y="1206411"/>
            <a:ext cx="11127136" cy="5123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8AF6924-D316-E8BD-4D30-2BBE78E7CE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764" y="5754129"/>
            <a:ext cx="1439545" cy="612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3690BC8-92DC-4DF2-80EA-E3B2AB8EC855}"/>
              </a:ext>
            </a:extLst>
          </p:cNvPr>
          <p:cNvGrpSpPr/>
          <p:nvPr/>
        </p:nvGrpSpPr>
        <p:grpSpPr>
          <a:xfrm>
            <a:off x="2830528" y="537804"/>
            <a:ext cx="6637865" cy="873478"/>
            <a:chOff x="0" y="0"/>
            <a:chExt cx="6285140" cy="81697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A6AF3F5C-0973-161E-9047-472C733127A4}"/>
                </a:ext>
              </a:extLst>
            </p:cNvPr>
            <p:cNvSpPr/>
            <p:nvPr/>
          </p:nvSpPr>
          <p:spPr>
            <a:xfrm>
              <a:off x="0" y="25400"/>
              <a:ext cx="961109" cy="791570"/>
            </a:xfrm>
            <a:prstGeom prst="rect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D63FE6B8-1B86-BE3C-3F0C-507B0162C76E}"/>
                </a:ext>
              </a:extLst>
            </p:cNvPr>
            <p:cNvSpPr/>
            <p:nvPr/>
          </p:nvSpPr>
          <p:spPr>
            <a:xfrm>
              <a:off x="1634067" y="29633"/>
              <a:ext cx="808818" cy="780227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C6AF3188-55AC-E036-914F-0A018A325F4E}"/>
                </a:ext>
              </a:extLst>
            </p:cNvPr>
            <p:cNvSpPr/>
            <p:nvPr/>
          </p:nvSpPr>
          <p:spPr>
            <a:xfrm>
              <a:off x="3086100" y="0"/>
              <a:ext cx="1847088" cy="784065"/>
            </a:xfrm>
            <a:prstGeom prst="rect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E1FDF0EA-F071-840B-2130-BB1CFACEE69C}"/>
                </a:ext>
              </a:extLst>
            </p:cNvPr>
            <p:cNvSpPr/>
            <p:nvPr/>
          </p:nvSpPr>
          <p:spPr>
            <a:xfrm>
              <a:off x="5494867" y="50800"/>
              <a:ext cx="790273" cy="750057"/>
            </a:xfrm>
            <a:prstGeom prst="rect">
              <a:avLst/>
            </a:pr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</p:grpSp>
      <p:sp>
        <p:nvSpPr>
          <p:cNvPr id="3" name="Rectangle 2"/>
          <p:cNvSpPr/>
          <p:nvPr/>
        </p:nvSpPr>
        <p:spPr>
          <a:xfrm>
            <a:off x="1423359" y="1500475"/>
            <a:ext cx="89714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48000" y="2690336"/>
            <a:ext cx="609600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o-RO" sz="250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ECHIPA NOASTRĂ:</a:t>
            </a:r>
            <a:endParaRPr lang="ro-RO" sz="2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2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Director. Alexandra </a:t>
            </a:r>
            <a:r>
              <a:rPr lang="ro-RO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GB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orin</a:t>
            </a:r>
            <a:endParaRPr lang="en-GB" sz="2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Coodonator</a:t>
            </a:r>
            <a:r>
              <a:rPr lang="en-GB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Alexandra </a:t>
            </a:r>
            <a:r>
              <a:rPr lang="en-GB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Croitoru</a:t>
            </a:r>
            <a:endParaRPr lang="en-GB" sz="2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Expert. Irina </a:t>
            </a:r>
            <a:r>
              <a:rPr lang="en-GB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Șerbu</a:t>
            </a:r>
            <a:endParaRPr lang="en-GB" sz="2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Expert </a:t>
            </a:r>
            <a:r>
              <a:rPr lang="en-GB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desemnat</a:t>
            </a:r>
            <a:r>
              <a:rPr lang="en-GB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IMI. Flavius </a:t>
            </a:r>
            <a:r>
              <a:rPr lang="en-GB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Ilie</a:t>
            </a:r>
            <a:endParaRPr lang="en-GB" sz="25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35445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1DCB9A1-EBB4-4FB3-8C73-DB2F0F021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164" y="-89394"/>
            <a:ext cx="12501403" cy="694739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0E1246-9E01-4558-B520-4D324149C6BE}"/>
              </a:ext>
            </a:extLst>
          </p:cNvPr>
          <p:cNvGrpSpPr/>
          <p:nvPr/>
        </p:nvGrpSpPr>
        <p:grpSpPr>
          <a:xfrm>
            <a:off x="0" y="6196942"/>
            <a:ext cx="12192000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A9DFAB2B-D35F-474E-BB06-85B5C679D7D5}"/>
              </a:ext>
            </a:extLst>
          </p:cNvPr>
          <p:cNvSpPr txBox="1">
            <a:spLocks/>
          </p:cNvSpPr>
          <p:nvPr/>
        </p:nvSpPr>
        <p:spPr>
          <a:xfrm>
            <a:off x="1295960" y="1990394"/>
            <a:ext cx="9600079" cy="32975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lang="en-US" sz="2800" b="1" dirty="0">
              <a:solidFill>
                <a:srgbClr val="00319A"/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xmlns="" id="{CABA16C6-2311-48F3-B25F-27FA4C2671F9}"/>
              </a:ext>
            </a:extLst>
          </p:cNvPr>
          <p:cNvSpPr txBox="1">
            <a:spLocks/>
          </p:cNvSpPr>
          <p:nvPr/>
        </p:nvSpPr>
        <p:spPr>
          <a:xfrm>
            <a:off x="585893" y="1206411"/>
            <a:ext cx="11127136" cy="5123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8AF6924-D316-E8BD-4D30-2BBE78E7CE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764" y="5754129"/>
            <a:ext cx="1439545" cy="612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3690BC8-92DC-4DF2-80EA-E3B2AB8EC855}"/>
              </a:ext>
            </a:extLst>
          </p:cNvPr>
          <p:cNvGrpSpPr/>
          <p:nvPr/>
        </p:nvGrpSpPr>
        <p:grpSpPr>
          <a:xfrm>
            <a:off x="2830528" y="537804"/>
            <a:ext cx="6637865" cy="873478"/>
            <a:chOff x="0" y="0"/>
            <a:chExt cx="6285140" cy="81697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A6AF3F5C-0973-161E-9047-472C733127A4}"/>
                </a:ext>
              </a:extLst>
            </p:cNvPr>
            <p:cNvSpPr/>
            <p:nvPr/>
          </p:nvSpPr>
          <p:spPr>
            <a:xfrm>
              <a:off x="0" y="25400"/>
              <a:ext cx="961109" cy="791570"/>
            </a:xfrm>
            <a:prstGeom prst="rect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D63FE6B8-1B86-BE3C-3F0C-507B0162C76E}"/>
                </a:ext>
              </a:extLst>
            </p:cNvPr>
            <p:cNvSpPr/>
            <p:nvPr/>
          </p:nvSpPr>
          <p:spPr>
            <a:xfrm>
              <a:off x="1634067" y="29633"/>
              <a:ext cx="808818" cy="780227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C6AF3188-55AC-E036-914F-0A018A325F4E}"/>
                </a:ext>
              </a:extLst>
            </p:cNvPr>
            <p:cNvSpPr/>
            <p:nvPr/>
          </p:nvSpPr>
          <p:spPr>
            <a:xfrm>
              <a:off x="3086100" y="0"/>
              <a:ext cx="1847088" cy="784065"/>
            </a:xfrm>
            <a:prstGeom prst="rect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E1FDF0EA-F071-840B-2130-BB1CFACEE69C}"/>
                </a:ext>
              </a:extLst>
            </p:cNvPr>
            <p:cNvSpPr/>
            <p:nvPr/>
          </p:nvSpPr>
          <p:spPr>
            <a:xfrm>
              <a:off x="5494867" y="50800"/>
              <a:ext cx="790273" cy="750057"/>
            </a:xfrm>
            <a:prstGeom prst="rect">
              <a:avLst/>
            </a:pr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</p:grpSp>
      <p:sp>
        <p:nvSpPr>
          <p:cNvPr id="3" name="Rectangle 2"/>
          <p:cNvSpPr/>
          <p:nvPr/>
        </p:nvSpPr>
        <p:spPr>
          <a:xfrm>
            <a:off x="889605" y="4988554"/>
            <a:ext cx="1051970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 </a:t>
            </a:r>
            <a:endParaRPr lang="en-GB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o-RO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o-RO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 România, r</a:t>
            </a:r>
            <a:r>
              <a:rPr lang="en-US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ecunoa</a:t>
            </a:r>
            <a:r>
              <a:rPr lang="ro-RO" sz="1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șterea</a:t>
            </a:r>
            <a:r>
              <a:rPr lang="ro-RO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diplomelor obținute în sistemul național de învățământ este atributul CNRED, iar</a:t>
            </a:r>
            <a:endParaRPr lang="en-GB" sz="1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o-RO" sz="1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** recunoașterea formării profesionale a fost încredințată ANC</a:t>
            </a:r>
            <a:r>
              <a:rPr lang="ro-RO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193195866"/>
              </p:ext>
            </p:extLst>
          </p:nvPr>
        </p:nvGraphicFramePr>
        <p:xfrm>
          <a:off x="478970" y="1611503"/>
          <a:ext cx="10417069" cy="37376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</p:spTree>
    <p:extLst>
      <p:ext uri="{BB962C8B-B14F-4D97-AF65-F5344CB8AC3E}">
        <p14:creationId xmlns:p14="http://schemas.microsoft.com/office/powerpoint/2010/main" val="33749250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1DCB9A1-EBB4-4FB3-8C73-DB2F0F021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164" y="-89394"/>
            <a:ext cx="12501403" cy="694739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0E1246-9E01-4558-B520-4D324149C6BE}"/>
              </a:ext>
            </a:extLst>
          </p:cNvPr>
          <p:cNvGrpSpPr/>
          <p:nvPr/>
        </p:nvGrpSpPr>
        <p:grpSpPr>
          <a:xfrm>
            <a:off x="0" y="6196942"/>
            <a:ext cx="12192000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A9DFAB2B-D35F-474E-BB06-85B5C679D7D5}"/>
              </a:ext>
            </a:extLst>
          </p:cNvPr>
          <p:cNvSpPr txBox="1">
            <a:spLocks/>
          </p:cNvSpPr>
          <p:nvPr/>
        </p:nvSpPr>
        <p:spPr>
          <a:xfrm>
            <a:off x="1295960" y="1990394"/>
            <a:ext cx="9600079" cy="32975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lang="en-US" sz="2800" b="1" dirty="0">
              <a:solidFill>
                <a:srgbClr val="00319A"/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xmlns="" id="{CABA16C6-2311-48F3-B25F-27FA4C2671F9}"/>
              </a:ext>
            </a:extLst>
          </p:cNvPr>
          <p:cNvSpPr txBox="1">
            <a:spLocks/>
          </p:cNvSpPr>
          <p:nvPr/>
        </p:nvSpPr>
        <p:spPr>
          <a:xfrm>
            <a:off x="585893" y="1206411"/>
            <a:ext cx="11127136" cy="5123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8AF6924-D316-E8BD-4D30-2BBE78E7CE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764" y="5754129"/>
            <a:ext cx="1439545" cy="612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3690BC8-92DC-4DF2-80EA-E3B2AB8EC855}"/>
              </a:ext>
            </a:extLst>
          </p:cNvPr>
          <p:cNvGrpSpPr/>
          <p:nvPr/>
        </p:nvGrpSpPr>
        <p:grpSpPr>
          <a:xfrm>
            <a:off x="2830528" y="537804"/>
            <a:ext cx="6637865" cy="873478"/>
            <a:chOff x="0" y="0"/>
            <a:chExt cx="6285140" cy="81697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A6AF3F5C-0973-161E-9047-472C733127A4}"/>
                </a:ext>
              </a:extLst>
            </p:cNvPr>
            <p:cNvSpPr/>
            <p:nvPr/>
          </p:nvSpPr>
          <p:spPr>
            <a:xfrm>
              <a:off x="0" y="25400"/>
              <a:ext cx="961109" cy="791570"/>
            </a:xfrm>
            <a:prstGeom prst="rect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D63FE6B8-1B86-BE3C-3F0C-507B0162C76E}"/>
                </a:ext>
              </a:extLst>
            </p:cNvPr>
            <p:cNvSpPr/>
            <p:nvPr/>
          </p:nvSpPr>
          <p:spPr>
            <a:xfrm>
              <a:off x="1634067" y="29633"/>
              <a:ext cx="808818" cy="780227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C6AF3188-55AC-E036-914F-0A018A325F4E}"/>
                </a:ext>
              </a:extLst>
            </p:cNvPr>
            <p:cNvSpPr/>
            <p:nvPr/>
          </p:nvSpPr>
          <p:spPr>
            <a:xfrm>
              <a:off x="3086100" y="0"/>
              <a:ext cx="1847088" cy="784065"/>
            </a:xfrm>
            <a:prstGeom prst="rect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E1FDF0EA-F071-840B-2130-BB1CFACEE69C}"/>
                </a:ext>
              </a:extLst>
            </p:cNvPr>
            <p:cNvSpPr/>
            <p:nvPr/>
          </p:nvSpPr>
          <p:spPr>
            <a:xfrm>
              <a:off x="5494867" y="50800"/>
              <a:ext cx="790273" cy="750057"/>
            </a:xfrm>
            <a:prstGeom prst="rect">
              <a:avLst/>
            </a:pr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</p:grpSp>
      <p:sp>
        <p:nvSpPr>
          <p:cNvPr id="3" name="Rectangle 2"/>
          <p:cNvSpPr/>
          <p:nvPr/>
        </p:nvSpPr>
        <p:spPr>
          <a:xfrm>
            <a:off x="758749" y="1682587"/>
            <a:ext cx="1060223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Elaborarea</a:t>
            </a:r>
            <a:r>
              <a:rPr lang="en-GB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legislației</a:t>
            </a:r>
            <a:r>
              <a:rPr lang="en-GB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GB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recunoașterea</a:t>
            </a:r>
            <a:r>
              <a:rPr lang="en-GB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reciprocă</a:t>
            </a:r>
            <a:r>
              <a:rPr lang="en-GB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sector cu sector, </a:t>
            </a:r>
            <a:r>
              <a:rPr lang="en-GB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uneori</a:t>
            </a:r>
            <a:r>
              <a:rPr lang="en-GB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 o </a:t>
            </a:r>
            <a:r>
              <a:rPr lang="en-GB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armonizare</a:t>
            </a:r>
            <a:r>
              <a:rPr lang="en-GB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GB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extinsă</a:t>
            </a:r>
            <a:r>
              <a:rPr lang="en-GB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normelor</a:t>
            </a:r>
            <a:r>
              <a:rPr lang="en-GB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naționale</a:t>
            </a:r>
            <a:r>
              <a:rPr lang="en-GB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 </a:t>
            </a:r>
            <a:r>
              <a:rPr lang="en-GB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fost</a:t>
            </a:r>
            <a:r>
              <a:rPr lang="en-GB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întotdeauna</a:t>
            </a:r>
            <a:r>
              <a:rPr lang="en-GB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en-GB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procedură</a:t>
            </a:r>
            <a:r>
              <a:rPr lang="en-GB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îndelungată</a:t>
            </a:r>
            <a:r>
              <a:rPr lang="en-GB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GB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dificilă</a:t>
            </a:r>
            <a:r>
              <a:rPr lang="ro-RO" sz="25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  </a:t>
            </a:r>
          </a:p>
          <a:p>
            <a:pPr algn="ctr"/>
            <a:r>
              <a:rPr lang="ro-RO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GB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IVERSITATEA SISTEMELOR JURIDICE ÎMPIEDIC</a:t>
            </a:r>
            <a:r>
              <a:rPr lang="ro-RO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ÂND</a:t>
            </a:r>
            <a:r>
              <a:rPr lang="en-GB" sz="25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RECUNOAȘTEREA RECIPROCĂ DEPLINĂ</a:t>
            </a:r>
            <a:endParaRPr lang="ro-RO" sz="25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o-RO" sz="30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o-RO" sz="30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o-RO" sz="3000" b="1" u="sng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25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OBȚINEREA </a:t>
            </a:r>
            <a:r>
              <a:rPr lang="ro-RO" sz="25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RECUNOAȘTERII ESTE ÎNCĂ UN PROCES GREOI</a:t>
            </a:r>
          </a:p>
          <a:p>
            <a:endParaRPr lang="ro-RO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Down Arrow 7"/>
          <p:cNvSpPr/>
          <p:nvPr/>
        </p:nvSpPr>
        <p:spPr>
          <a:xfrm>
            <a:off x="5410509" y="3776632"/>
            <a:ext cx="484632" cy="978408"/>
          </a:xfrm>
          <a:prstGeom prst="downArrow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62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1DCB9A1-EBB4-4FB3-8C73-DB2F0F021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0938" y="-89394"/>
            <a:ext cx="12501403" cy="694739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0E1246-9E01-4558-B520-4D324149C6BE}"/>
              </a:ext>
            </a:extLst>
          </p:cNvPr>
          <p:cNvGrpSpPr/>
          <p:nvPr/>
        </p:nvGrpSpPr>
        <p:grpSpPr>
          <a:xfrm>
            <a:off x="0" y="6196942"/>
            <a:ext cx="12192000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A9DFAB2B-D35F-474E-BB06-85B5C679D7D5}"/>
              </a:ext>
            </a:extLst>
          </p:cNvPr>
          <p:cNvSpPr txBox="1">
            <a:spLocks/>
          </p:cNvSpPr>
          <p:nvPr/>
        </p:nvSpPr>
        <p:spPr>
          <a:xfrm>
            <a:off x="1295960" y="1990394"/>
            <a:ext cx="9600079" cy="32975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lang="en-US" sz="2800" b="1" dirty="0">
              <a:solidFill>
                <a:srgbClr val="00319A"/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xmlns="" id="{CABA16C6-2311-48F3-B25F-27FA4C2671F9}"/>
              </a:ext>
            </a:extLst>
          </p:cNvPr>
          <p:cNvSpPr txBox="1">
            <a:spLocks/>
          </p:cNvSpPr>
          <p:nvPr/>
        </p:nvSpPr>
        <p:spPr>
          <a:xfrm>
            <a:off x="585893" y="1206411"/>
            <a:ext cx="11127136" cy="5123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8AF6924-D316-E8BD-4D30-2BBE78E7CE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764" y="5754129"/>
            <a:ext cx="1439545" cy="612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3690BC8-92DC-4DF2-80EA-E3B2AB8EC855}"/>
              </a:ext>
            </a:extLst>
          </p:cNvPr>
          <p:cNvGrpSpPr/>
          <p:nvPr/>
        </p:nvGrpSpPr>
        <p:grpSpPr>
          <a:xfrm>
            <a:off x="2830528" y="537804"/>
            <a:ext cx="6637865" cy="873478"/>
            <a:chOff x="0" y="0"/>
            <a:chExt cx="6285140" cy="81697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A6AF3F5C-0973-161E-9047-472C733127A4}"/>
                </a:ext>
              </a:extLst>
            </p:cNvPr>
            <p:cNvSpPr/>
            <p:nvPr/>
          </p:nvSpPr>
          <p:spPr>
            <a:xfrm>
              <a:off x="0" y="25400"/>
              <a:ext cx="961109" cy="791570"/>
            </a:xfrm>
            <a:prstGeom prst="rect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D63FE6B8-1B86-BE3C-3F0C-507B0162C76E}"/>
                </a:ext>
              </a:extLst>
            </p:cNvPr>
            <p:cNvSpPr/>
            <p:nvPr/>
          </p:nvSpPr>
          <p:spPr>
            <a:xfrm>
              <a:off x="1634067" y="29633"/>
              <a:ext cx="808818" cy="780227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C6AF3188-55AC-E036-914F-0A018A325F4E}"/>
                </a:ext>
              </a:extLst>
            </p:cNvPr>
            <p:cNvSpPr/>
            <p:nvPr/>
          </p:nvSpPr>
          <p:spPr>
            <a:xfrm>
              <a:off x="3086100" y="0"/>
              <a:ext cx="1847088" cy="784065"/>
            </a:xfrm>
            <a:prstGeom prst="rect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E1FDF0EA-F071-840B-2130-BB1CFACEE69C}"/>
                </a:ext>
              </a:extLst>
            </p:cNvPr>
            <p:cNvSpPr/>
            <p:nvPr/>
          </p:nvSpPr>
          <p:spPr>
            <a:xfrm>
              <a:off x="5494867" y="50800"/>
              <a:ext cx="790273" cy="750057"/>
            </a:xfrm>
            <a:prstGeom prst="rect">
              <a:avLst/>
            </a:pr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71" y="1612992"/>
            <a:ext cx="10956494" cy="417898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787660" y="2182175"/>
            <a:ext cx="6291744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aceea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la 30 sept 2020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Comisia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europeană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publicat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ro-RO" dirty="0">
              <a:solidFill>
                <a:srgbClr val="0031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o-RO" b="1" dirty="0">
              <a:solidFill>
                <a:srgbClr val="0031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GB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COMUNICAREA PRIVIND </a:t>
            </a:r>
            <a:endParaRPr lang="ro-RO" b="1" dirty="0">
              <a:solidFill>
                <a:srgbClr val="99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b="1" dirty="0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SPAȚIUL EUROPEAN AL EDUCAȚIEI</a:t>
            </a:r>
            <a:r>
              <a:rPr lang="en-GB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o-RO" dirty="0">
              <a:solidFill>
                <a:srgbClr val="0031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o-RO" dirty="0">
              <a:solidFill>
                <a:srgbClr val="0031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Spațiul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european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educației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are la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bază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decenii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cooperare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domeniul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educației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nivelul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UE,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iar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cadrul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strategic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cooperarea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europeană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domeniul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educației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formării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profesionale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(ET 2020) a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contribuit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consolidarea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încrederii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înțelegerii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reciproce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sprijini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primele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inițiative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ale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Spațiului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european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educației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064010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30" y="239698"/>
            <a:ext cx="9886062" cy="387066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1DCB9A1-EBB4-4FB3-8C73-DB2F0F021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98718" y="-750452"/>
            <a:ext cx="12501403" cy="694739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0E1246-9E01-4558-B520-4D324149C6BE}"/>
              </a:ext>
            </a:extLst>
          </p:cNvPr>
          <p:cNvGrpSpPr/>
          <p:nvPr/>
        </p:nvGrpSpPr>
        <p:grpSpPr>
          <a:xfrm>
            <a:off x="0" y="6196942"/>
            <a:ext cx="12192000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A9DFAB2B-D35F-474E-BB06-85B5C679D7D5}"/>
              </a:ext>
            </a:extLst>
          </p:cNvPr>
          <p:cNvSpPr txBox="1">
            <a:spLocks/>
          </p:cNvSpPr>
          <p:nvPr/>
        </p:nvSpPr>
        <p:spPr>
          <a:xfrm>
            <a:off x="1295960" y="1990394"/>
            <a:ext cx="9600079" cy="32975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lang="en-US" sz="2800" b="1" dirty="0">
              <a:solidFill>
                <a:srgbClr val="00319A"/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xmlns="" id="{CABA16C6-2311-48F3-B25F-27FA4C2671F9}"/>
              </a:ext>
            </a:extLst>
          </p:cNvPr>
          <p:cNvSpPr txBox="1">
            <a:spLocks/>
          </p:cNvSpPr>
          <p:nvPr/>
        </p:nvSpPr>
        <p:spPr>
          <a:xfrm>
            <a:off x="585893" y="1206411"/>
            <a:ext cx="11127136" cy="5123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8AF6924-D316-E8BD-4D30-2BBE78E7CE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764" y="5754129"/>
            <a:ext cx="1439545" cy="6127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992530" y="4088106"/>
            <a:ext cx="1001401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500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Comunicarea</a:t>
            </a:r>
            <a:r>
              <a:rPr lang="en-GB" sz="2500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descrie</a:t>
            </a:r>
            <a:r>
              <a:rPr lang="en-GB" sz="2500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mijloacele</a:t>
            </a:r>
            <a:r>
              <a:rPr lang="en-GB" sz="25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GB" sz="25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etapele</a:t>
            </a:r>
            <a:r>
              <a:rPr lang="en-GB" sz="25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necesare</a:t>
            </a:r>
            <a:r>
              <a:rPr lang="en-GB" sz="25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GB" sz="2500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crearea</a:t>
            </a:r>
            <a:r>
              <a:rPr lang="en-GB" sz="2500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o-RO" sz="2500" dirty="0">
              <a:solidFill>
                <a:srgbClr val="0031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sz="2500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Spațiului</a:t>
            </a:r>
            <a:r>
              <a:rPr lang="en-GB" sz="2500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european</a:t>
            </a:r>
            <a:r>
              <a:rPr lang="en-GB" sz="2500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 </a:t>
            </a:r>
            <a:r>
              <a:rPr lang="en-GB" sz="2500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educației</a:t>
            </a:r>
            <a:r>
              <a:rPr lang="en-GB" sz="2500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până</a:t>
            </a:r>
            <a:r>
              <a:rPr lang="en-GB" sz="2500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GB" sz="2500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2025, </a:t>
            </a:r>
            <a:r>
              <a:rPr lang="en-GB" sz="2500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propunând</a:t>
            </a:r>
            <a:r>
              <a:rPr lang="en-GB" sz="2500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un </a:t>
            </a:r>
            <a:r>
              <a:rPr lang="en-GB" sz="2500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cadru</a:t>
            </a:r>
            <a:r>
              <a:rPr lang="en-GB" sz="2500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sz="2500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cooperare</a:t>
            </a:r>
            <a:r>
              <a:rPr lang="en-GB" sz="2500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 </a:t>
            </a:r>
            <a:r>
              <a:rPr lang="en-GB" sz="2500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statele</a:t>
            </a:r>
            <a:r>
              <a:rPr lang="en-GB" sz="2500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membre</a:t>
            </a:r>
            <a:r>
              <a:rPr lang="en-GB" sz="2500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GB" sz="2500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 </a:t>
            </a:r>
            <a:r>
              <a:rPr lang="en-GB" sz="2500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părțile</a:t>
            </a:r>
            <a:r>
              <a:rPr lang="en-GB" sz="2500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interesate</a:t>
            </a:r>
            <a:r>
              <a:rPr lang="en-GB" sz="2500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din </a:t>
            </a:r>
            <a:r>
              <a:rPr lang="en-GB" sz="2500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domeniul</a:t>
            </a:r>
            <a:r>
              <a:rPr lang="en-GB" sz="2500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educației</a:t>
            </a:r>
            <a:r>
              <a:rPr lang="en-GB" sz="2500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2500" b="1" u="sng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bazat</a:t>
            </a:r>
            <a:r>
              <a:rPr lang="en-GB" sz="2500" b="1" u="sng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b="1" u="sng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</a:t>
            </a:r>
            <a:r>
              <a:rPr lang="en-GB" sz="2500" b="1" u="sng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Agenda </a:t>
            </a:r>
            <a:r>
              <a:rPr lang="en-GB" sz="2500" b="1" u="sng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GB" sz="2500" b="1" u="sng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b="1" u="sng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competențe</a:t>
            </a:r>
            <a:r>
              <a:rPr lang="en-GB" sz="2500" b="1" u="sng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b="1" u="sng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GB" sz="2500" b="1" u="sng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Europa</a:t>
            </a:r>
            <a:r>
              <a:rPr lang="ro-RO" sz="2500" b="1" u="sng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GB" sz="2500" b="1" u="sng" dirty="0">
              <a:solidFill>
                <a:srgbClr val="0031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90911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1DCB9A1-EBB4-4FB3-8C73-DB2F0F021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0938" y="-89394"/>
            <a:ext cx="12501403" cy="694739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0E1246-9E01-4558-B520-4D324149C6BE}"/>
              </a:ext>
            </a:extLst>
          </p:cNvPr>
          <p:cNvGrpSpPr/>
          <p:nvPr/>
        </p:nvGrpSpPr>
        <p:grpSpPr>
          <a:xfrm>
            <a:off x="0" y="6196942"/>
            <a:ext cx="12192000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A9DFAB2B-D35F-474E-BB06-85B5C679D7D5}"/>
              </a:ext>
            </a:extLst>
          </p:cNvPr>
          <p:cNvSpPr txBox="1">
            <a:spLocks/>
          </p:cNvSpPr>
          <p:nvPr/>
        </p:nvSpPr>
        <p:spPr>
          <a:xfrm>
            <a:off x="1295960" y="1990394"/>
            <a:ext cx="9600079" cy="32975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lang="en-US" sz="2800" b="1" dirty="0">
              <a:solidFill>
                <a:srgbClr val="00319A"/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xmlns="" id="{CABA16C6-2311-48F3-B25F-27FA4C2671F9}"/>
              </a:ext>
            </a:extLst>
          </p:cNvPr>
          <p:cNvSpPr txBox="1">
            <a:spLocks/>
          </p:cNvSpPr>
          <p:nvPr/>
        </p:nvSpPr>
        <p:spPr>
          <a:xfrm>
            <a:off x="585893" y="1206411"/>
            <a:ext cx="11127136" cy="5123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8AF6924-D316-E8BD-4D30-2BBE78E7CE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764" y="5754129"/>
            <a:ext cx="1439545" cy="612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3690BC8-92DC-4DF2-80EA-E3B2AB8EC855}"/>
              </a:ext>
            </a:extLst>
          </p:cNvPr>
          <p:cNvGrpSpPr/>
          <p:nvPr/>
        </p:nvGrpSpPr>
        <p:grpSpPr>
          <a:xfrm>
            <a:off x="2830528" y="537804"/>
            <a:ext cx="6637865" cy="873478"/>
            <a:chOff x="0" y="0"/>
            <a:chExt cx="6285140" cy="81697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A6AF3F5C-0973-161E-9047-472C733127A4}"/>
                </a:ext>
              </a:extLst>
            </p:cNvPr>
            <p:cNvSpPr/>
            <p:nvPr/>
          </p:nvSpPr>
          <p:spPr>
            <a:xfrm>
              <a:off x="0" y="25400"/>
              <a:ext cx="961109" cy="791570"/>
            </a:xfrm>
            <a:prstGeom prst="rect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D63FE6B8-1B86-BE3C-3F0C-507B0162C76E}"/>
                </a:ext>
              </a:extLst>
            </p:cNvPr>
            <p:cNvSpPr/>
            <p:nvPr/>
          </p:nvSpPr>
          <p:spPr>
            <a:xfrm>
              <a:off x="1634067" y="29633"/>
              <a:ext cx="808818" cy="780227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C6AF3188-55AC-E036-914F-0A018A325F4E}"/>
                </a:ext>
              </a:extLst>
            </p:cNvPr>
            <p:cNvSpPr/>
            <p:nvPr/>
          </p:nvSpPr>
          <p:spPr>
            <a:xfrm>
              <a:off x="3086100" y="0"/>
              <a:ext cx="1847088" cy="784065"/>
            </a:xfrm>
            <a:prstGeom prst="rect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E1FDF0EA-F071-840B-2130-BB1CFACEE69C}"/>
                </a:ext>
              </a:extLst>
            </p:cNvPr>
            <p:cNvSpPr/>
            <p:nvPr/>
          </p:nvSpPr>
          <p:spPr>
            <a:xfrm>
              <a:off x="5494867" y="50800"/>
              <a:ext cx="790273" cy="750057"/>
            </a:xfrm>
            <a:prstGeom prst="rect">
              <a:avLst/>
            </a:pr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</p:grpSp>
      <p:sp>
        <p:nvSpPr>
          <p:cNvPr id="3" name="Rectangle 2"/>
          <p:cNvSpPr/>
          <p:nvPr/>
        </p:nvSpPr>
        <p:spPr>
          <a:xfrm>
            <a:off x="1423359" y="1500475"/>
            <a:ext cx="8971472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o-R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aceea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începând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 1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ianuarie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2023, </a:t>
            </a:r>
            <a:endParaRPr lang="ro-RO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RECUNOAȘTEREA FORMĂRII PROFESIONALE ÎN ROMÂNIA 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face conform</a:t>
            </a:r>
            <a:endParaRPr lang="ro-RO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o-RO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METODOLOGIEI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pentru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atestarea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formării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profesionale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dobândite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furnizori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formare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profesională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autorizați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acreditați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din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statele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membre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ale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Uniunii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Europene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Spațiului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Economic European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din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Confederația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Elvețiană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aprobată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prin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ORDINUL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Ministrului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Educației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nr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6.374 din 7 </a:t>
            </a:r>
            <a:r>
              <a:rPr lang="en-GB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decembrie</a:t>
            </a:r>
            <a:r>
              <a:rPr lang="en-GB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2022.</a:t>
            </a:r>
            <a:endParaRPr lang="ro-RO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o-RO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4907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1DCB9A1-EBB4-4FB3-8C73-DB2F0F0215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1164" y="-89394"/>
            <a:ext cx="12501403" cy="694739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0E1246-9E01-4558-B520-4D324149C6BE}"/>
              </a:ext>
            </a:extLst>
          </p:cNvPr>
          <p:cNvGrpSpPr/>
          <p:nvPr/>
        </p:nvGrpSpPr>
        <p:grpSpPr>
          <a:xfrm>
            <a:off x="0" y="6196942"/>
            <a:ext cx="12192000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A9DFAB2B-D35F-474E-BB06-85B5C679D7D5}"/>
              </a:ext>
            </a:extLst>
          </p:cNvPr>
          <p:cNvSpPr txBox="1">
            <a:spLocks/>
          </p:cNvSpPr>
          <p:nvPr/>
        </p:nvSpPr>
        <p:spPr>
          <a:xfrm>
            <a:off x="1295960" y="1990394"/>
            <a:ext cx="9600079" cy="32975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lang="en-US" sz="2800" b="1" dirty="0">
              <a:solidFill>
                <a:srgbClr val="00319A"/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xmlns="" id="{CABA16C6-2311-48F3-B25F-27FA4C2671F9}"/>
              </a:ext>
            </a:extLst>
          </p:cNvPr>
          <p:cNvSpPr txBox="1">
            <a:spLocks/>
          </p:cNvSpPr>
          <p:nvPr/>
        </p:nvSpPr>
        <p:spPr>
          <a:xfrm>
            <a:off x="585893" y="1206411"/>
            <a:ext cx="11127136" cy="5123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8AF6924-D316-E8BD-4D30-2BBE78E7CE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764" y="5754129"/>
            <a:ext cx="1439545" cy="61277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xmlns="" id="{A3690BC8-92DC-4DF2-80EA-E3B2AB8EC855}"/>
              </a:ext>
            </a:extLst>
          </p:cNvPr>
          <p:cNvGrpSpPr/>
          <p:nvPr/>
        </p:nvGrpSpPr>
        <p:grpSpPr>
          <a:xfrm>
            <a:off x="2830528" y="537804"/>
            <a:ext cx="6637865" cy="873478"/>
            <a:chOff x="0" y="0"/>
            <a:chExt cx="6285140" cy="816970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A6AF3F5C-0973-161E-9047-472C733127A4}"/>
                </a:ext>
              </a:extLst>
            </p:cNvPr>
            <p:cNvSpPr/>
            <p:nvPr/>
          </p:nvSpPr>
          <p:spPr>
            <a:xfrm>
              <a:off x="0" y="25400"/>
              <a:ext cx="961109" cy="791570"/>
            </a:xfrm>
            <a:prstGeom prst="rect">
              <a:avLst/>
            </a:prstGeom>
            <a:blipFill dpi="0"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xmlns="" id="{D63FE6B8-1B86-BE3C-3F0C-507B0162C76E}"/>
                </a:ext>
              </a:extLst>
            </p:cNvPr>
            <p:cNvSpPr/>
            <p:nvPr/>
          </p:nvSpPr>
          <p:spPr>
            <a:xfrm>
              <a:off x="1634067" y="29633"/>
              <a:ext cx="808818" cy="780227"/>
            </a:xfrm>
            <a:prstGeom prst="rect">
              <a:avLst/>
            </a:prstGeom>
            <a:blipFill dpi="0"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xmlns="" id="{C6AF3188-55AC-E036-914F-0A018A325F4E}"/>
                </a:ext>
              </a:extLst>
            </p:cNvPr>
            <p:cNvSpPr/>
            <p:nvPr/>
          </p:nvSpPr>
          <p:spPr>
            <a:xfrm>
              <a:off x="3086100" y="0"/>
              <a:ext cx="1847088" cy="784065"/>
            </a:xfrm>
            <a:prstGeom prst="rect">
              <a:avLst/>
            </a:prstGeom>
            <a:blipFill dpi="0"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xmlns="" id="{E1FDF0EA-F071-840B-2130-BB1CFACEE69C}"/>
                </a:ext>
              </a:extLst>
            </p:cNvPr>
            <p:cNvSpPr/>
            <p:nvPr/>
          </p:nvSpPr>
          <p:spPr>
            <a:xfrm>
              <a:off x="5494867" y="50800"/>
              <a:ext cx="790273" cy="750057"/>
            </a:xfrm>
            <a:prstGeom prst="rect">
              <a:avLst/>
            </a:prstGeom>
            <a:blipFill dpi="0"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GB"/>
            </a:p>
          </p:txBody>
        </p:sp>
      </p:grpSp>
      <p:sp>
        <p:nvSpPr>
          <p:cNvPr id="3" name="Rectangle 2"/>
          <p:cNvSpPr/>
          <p:nvPr/>
        </p:nvSpPr>
        <p:spPr>
          <a:xfrm>
            <a:off x="1215151" y="1635588"/>
            <a:ext cx="9868619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o-RO" dirty="0">
              <a:solidFill>
                <a:srgbClr val="0031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METODOLOGIA VIZEAZĂ </a:t>
            </a:r>
            <a:endParaRPr lang="ro-RO" dirty="0">
              <a:solidFill>
                <a:srgbClr val="0031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o-RO" dirty="0">
              <a:solidFill>
                <a:srgbClr val="0031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o-RO" dirty="0">
              <a:solidFill>
                <a:srgbClr val="0031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o-RO" dirty="0">
              <a:solidFill>
                <a:srgbClr val="0031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 CONDIȚIA CA ACESTEA SĂ FI FOST EMISE DE </a:t>
            </a:r>
            <a:endParaRPr lang="ro-RO" dirty="0">
              <a:solidFill>
                <a:srgbClr val="0031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 FURNIZOR AUTORIZAT/ACREDITAT 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 STATUL DE ORIGINE.</a:t>
            </a:r>
            <a:endParaRPr lang="ro-RO" dirty="0">
              <a:solidFill>
                <a:srgbClr val="0031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GB" dirty="0">
              <a:solidFill>
                <a:srgbClr val="0031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o-RO" dirty="0">
              <a:solidFill>
                <a:srgbClr val="0031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Prezenta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metodologie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aplică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documentelor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formare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profesională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care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atestă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dobândirea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unor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competențe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profesionale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rezultate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ale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învățării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afara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sistemului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național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învățământ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la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furnizorii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formare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profesională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autorizați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acreditați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în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conformitate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cadrul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legal din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statele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membre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ale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Uniunii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Europene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Spațiului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Economic European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și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din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Confederația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Elvețiană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denumiți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generic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emitenți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autorizați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GB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acreditați</a:t>
            </a:r>
            <a:r>
              <a:rPr lang="en-GB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.”.</a:t>
            </a:r>
          </a:p>
          <a:p>
            <a:pPr algn="ctr"/>
            <a:endParaRPr lang="en-GB" dirty="0">
              <a:solidFill>
                <a:srgbClr val="00319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674729" y="2243700"/>
            <a:ext cx="8889698" cy="81007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2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ATESTAREA DOCUMENTELOR DE FORMARE PROFESIONALĂ</a:t>
            </a:r>
          </a:p>
        </p:txBody>
      </p:sp>
    </p:spTree>
    <p:extLst>
      <p:ext uri="{BB962C8B-B14F-4D97-AF65-F5344CB8AC3E}">
        <p14:creationId xmlns:p14="http://schemas.microsoft.com/office/powerpoint/2010/main" val="2410722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18AEC7"/>
              </a:clrFrom>
              <a:clrTo>
                <a:srgbClr val="18AEC7">
                  <a:alpha val="0"/>
                </a:srgbClr>
              </a:clrTo>
            </a:clrChange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935" y="407791"/>
            <a:ext cx="8487052" cy="4253654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C80E1246-9E01-4558-B520-4D324149C6BE}"/>
              </a:ext>
            </a:extLst>
          </p:cNvPr>
          <p:cNvGrpSpPr/>
          <p:nvPr/>
        </p:nvGrpSpPr>
        <p:grpSpPr>
          <a:xfrm>
            <a:off x="0" y="6196942"/>
            <a:ext cx="12192000" cy="538120"/>
            <a:chOff x="-971339" y="6196942"/>
            <a:chExt cx="13163339" cy="53812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3D3FF3F3-709A-4A95-B0B2-FF255377E7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00800" y="6196942"/>
              <a:ext cx="5791200" cy="538120"/>
            </a:xfrm>
            <a:prstGeom prst="rect">
              <a:avLst/>
            </a:prstGeom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xmlns="" id="{4D602387-C02A-4E21-B7B9-A62E97DFF7BB}"/>
                </a:ext>
              </a:extLst>
            </p:cNvPr>
            <p:cNvSpPr/>
            <p:nvPr/>
          </p:nvSpPr>
          <p:spPr>
            <a:xfrm>
              <a:off x="-971339" y="6436519"/>
              <a:ext cx="11772689" cy="66675"/>
            </a:xfrm>
            <a:prstGeom prst="rect">
              <a:avLst/>
            </a:prstGeom>
            <a:solidFill>
              <a:srgbClr val="00319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o-RO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 panose="020B0603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A9DFAB2B-D35F-474E-BB06-85B5C679D7D5}"/>
              </a:ext>
            </a:extLst>
          </p:cNvPr>
          <p:cNvSpPr txBox="1">
            <a:spLocks/>
          </p:cNvSpPr>
          <p:nvPr/>
        </p:nvSpPr>
        <p:spPr>
          <a:xfrm>
            <a:off x="1295960" y="1990394"/>
            <a:ext cx="9600079" cy="32975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endParaRPr lang="en-US" sz="2800" b="1" dirty="0">
              <a:solidFill>
                <a:srgbClr val="00319A"/>
              </a:solidFill>
              <a:latin typeface="Trebuchet MS" panose="020B0603020202020204" pitchFamily="34" charset="0"/>
            </a:endParaRPr>
          </a:p>
        </p:txBody>
      </p:sp>
      <p:sp>
        <p:nvSpPr>
          <p:cNvPr id="25" name="Content Placeholder 2">
            <a:extLst>
              <a:ext uri="{FF2B5EF4-FFF2-40B4-BE49-F238E27FC236}">
                <a16:creationId xmlns:a16="http://schemas.microsoft.com/office/drawing/2014/main" xmlns="" id="{CABA16C6-2311-48F3-B25F-27FA4C2671F9}"/>
              </a:ext>
            </a:extLst>
          </p:cNvPr>
          <p:cNvSpPr txBox="1">
            <a:spLocks/>
          </p:cNvSpPr>
          <p:nvPr/>
        </p:nvSpPr>
        <p:spPr>
          <a:xfrm>
            <a:off x="585893" y="1206411"/>
            <a:ext cx="11127136" cy="51236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 panose="020B0603020202020204" pitchFamily="34" charset="0"/>
              <a:ea typeface="+mn-ea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03608" y="4495164"/>
            <a:ext cx="10047650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GB" sz="2500" b="1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Recunoașterea</a:t>
            </a:r>
            <a:r>
              <a:rPr lang="en-GB" sz="25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 </a:t>
            </a:r>
            <a:r>
              <a:rPr lang="en-GB" sz="2500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finalizează</a:t>
            </a:r>
            <a:r>
              <a:rPr lang="en-GB" sz="2500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 </a:t>
            </a:r>
            <a:r>
              <a:rPr lang="en-GB" sz="2500" b="1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EMITEREA UNUI ATESTAT </a:t>
            </a:r>
            <a:r>
              <a:rPr lang="en-GB" sz="2500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care </a:t>
            </a:r>
            <a:r>
              <a:rPr lang="en-GB" sz="2500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certifică</a:t>
            </a:r>
            <a:r>
              <a:rPr lang="en-GB" sz="2500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faptul</a:t>
            </a:r>
            <a:r>
              <a:rPr lang="en-GB" sz="2500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</a:t>
            </a:r>
            <a:r>
              <a:rPr lang="en-GB" sz="2500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documentul</a:t>
            </a:r>
            <a:r>
              <a:rPr lang="en-GB" sz="2500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</a:t>
            </a:r>
            <a:r>
              <a:rPr lang="en-GB" sz="2500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formare</a:t>
            </a:r>
            <a:r>
              <a:rPr lang="en-GB" sz="2500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profesională</a:t>
            </a:r>
            <a:r>
              <a:rPr lang="en-GB" sz="2500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este</a:t>
            </a:r>
            <a:r>
              <a:rPr lang="en-GB" sz="2500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emis</a:t>
            </a:r>
            <a:r>
              <a:rPr lang="en-GB" sz="2500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cu </a:t>
            </a:r>
            <a:r>
              <a:rPr lang="en-GB" sz="2500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respectarea</a:t>
            </a:r>
            <a:r>
              <a:rPr lang="en-GB" sz="2500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dispozițiilor</a:t>
            </a:r>
            <a:r>
              <a:rPr lang="en-GB" sz="2500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legale</a:t>
            </a:r>
            <a:r>
              <a:rPr lang="en-GB" sz="2500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de un </a:t>
            </a:r>
            <a:r>
              <a:rPr lang="en-GB" sz="2500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furnizor</a:t>
            </a:r>
            <a:r>
              <a:rPr lang="en-GB" sz="2500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500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autorizat</a:t>
            </a:r>
            <a:r>
              <a:rPr lang="en-GB" sz="2500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GB" sz="2500" dirty="0" err="1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acreditat</a:t>
            </a:r>
            <a:r>
              <a:rPr lang="en-GB" sz="2500" dirty="0">
                <a:solidFill>
                  <a:srgbClr val="00319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5202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15026</TotalTime>
  <Words>1392</Words>
  <Application>Microsoft Office PowerPoint</Application>
  <PresentationFormat>Widescreen</PresentationFormat>
  <Paragraphs>157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Arial</vt:lpstr>
      <vt:lpstr>Arial Black</vt:lpstr>
      <vt:lpstr>Calibri</vt:lpstr>
      <vt:lpstr>Calibri Light</vt:lpstr>
      <vt:lpstr>Times New Roman</vt:lpstr>
      <vt:lpstr>Trebuchet MS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INTALNIRE ARACIS-ANC</dc:title>
  <dc:creator>Windows User</dc:creator>
  <cp:lastModifiedBy>Andreea</cp:lastModifiedBy>
  <cp:revision>726</cp:revision>
  <cp:lastPrinted>2022-06-27T05:11:15Z</cp:lastPrinted>
  <dcterms:created xsi:type="dcterms:W3CDTF">2022-04-27T23:52:38Z</dcterms:created>
  <dcterms:modified xsi:type="dcterms:W3CDTF">2023-02-17T06:29:07Z</dcterms:modified>
</cp:coreProperties>
</file>