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3" r:id="rId1"/>
    <p:sldMasterId id="2147484321" r:id="rId2"/>
  </p:sldMasterIdLst>
  <p:notesMasterIdLst>
    <p:notesMasterId r:id="rId14"/>
  </p:notesMasterIdLst>
  <p:handoutMasterIdLst>
    <p:handoutMasterId r:id="rId15"/>
  </p:handoutMasterIdLst>
  <p:sldIdLst>
    <p:sldId id="425" r:id="rId3"/>
    <p:sldId id="424" r:id="rId4"/>
    <p:sldId id="389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288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701AE-0CF1-43D7-BBD5-76B1130CD5C4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A9963-FB9B-4D46-BF49-F5557EDB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609" y="1779373"/>
            <a:ext cx="9983586" cy="3196281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o-RO" b="1" dirty="0" smtClean="0"/>
              <a:t>Corelare </a:t>
            </a:r>
            <a:br>
              <a:rPr lang="ro-RO" b="1" dirty="0" smtClean="0"/>
            </a:br>
            <a:r>
              <a:rPr lang="ro-RO" b="1" dirty="0" smtClean="0"/>
              <a:t>ISCED</a:t>
            </a:r>
            <a:r>
              <a:rPr lang="en-US" b="1" dirty="0" smtClean="0"/>
              <a:t>-HG </a:t>
            </a:r>
            <a:br>
              <a:rPr lang="en-US" b="1" dirty="0" smtClean="0"/>
            </a:br>
            <a:r>
              <a:rPr lang="en-US" b="1" dirty="0" err="1" smtClean="0"/>
              <a:t>Universitatea</a:t>
            </a:r>
            <a:r>
              <a:rPr lang="en-US" b="1" dirty="0" smtClean="0"/>
              <a:t> </a:t>
            </a:r>
            <a:r>
              <a:rPr lang="en-US" b="1" dirty="0" err="1" smtClean="0"/>
              <a:t>Bucure</a:t>
            </a:r>
            <a:r>
              <a:rPr lang="ro-RO" b="1" dirty="0" smtClean="0"/>
              <a:t>ș</a:t>
            </a:r>
            <a:r>
              <a:rPr lang="en-US" b="1" dirty="0" err="1" smtClean="0"/>
              <a:t>ti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1</a:t>
            </a:r>
            <a:r>
              <a:rPr lang="ro-RO" b="1" dirty="0" smtClean="0"/>
              <a:t>3</a:t>
            </a:r>
            <a:r>
              <a:rPr lang="en-US" b="1" dirty="0" smtClean="0"/>
              <a:t>.03.2019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210" y="4700611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8" y="93710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211484"/>
              </p:ext>
            </p:extLst>
          </p:nvPr>
        </p:nvGraphicFramePr>
        <p:xfrm>
          <a:off x="629726" y="1785669"/>
          <a:ext cx="11033185" cy="2317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 şi asistenţă socială (Health and 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 socială (Welfare)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Îngrijirea vârstnicilor şi a adulţilor cu dizabilităţi (Care of the elderly and of disabled adults)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 socială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 şi asistenţă socială (Health and 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 socială (Welfare)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 de îngrijire copii şi tineri (Social work and counselling)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 socială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7948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 şi asistenţă socială (Health and 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 socială şi consiliere (Social work and counselling)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 socială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392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11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4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131" y="1095766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2255705"/>
            <a:ext cx="8596668" cy="388077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dirty="0"/>
              <a:t>01 </a:t>
            </a:r>
            <a:r>
              <a:rPr lang="en-US" b="1" dirty="0" err="1" smtClean="0"/>
              <a:t>Educa</a:t>
            </a:r>
            <a:r>
              <a:rPr lang="ro-RO" b="1" dirty="0" smtClean="0"/>
              <a:t>ție</a:t>
            </a:r>
            <a:r>
              <a:rPr lang="en-US" b="1" dirty="0" smtClean="0"/>
              <a:t> </a:t>
            </a:r>
            <a:endParaRPr lang="ro-RO" b="1" dirty="0" smtClean="0"/>
          </a:p>
          <a:p>
            <a:r>
              <a:rPr lang="en-US" b="1" dirty="0"/>
              <a:t>02 Arte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ştiinţe</a:t>
            </a:r>
            <a:r>
              <a:rPr lang="en-US" b="1" dirty="0"/>
              <a:t> </a:t>
            </a:r>
            <a:r>
              <a:rPr lang="en-US" b="1" dirty="0" err="1" smtClean="0"/>
              <a:t>umaniste</a:t>
            </a:r>
            <a:endParaRPr lang="ro-RO" b="1" dirty="0" smtClean="0"/>
          </a:p>
          <a:p>
            <a:r>
              <a:rPr lang="en-US" b="1" dirty="0" smtClean="0"/>
              <a:t>03 </a:t>
            </a:r>
            <a:r>
              <a:rPr lang="ro-RO" b="1" dirty="0" smtClean="0"/>
              <a:t>Științe sociale, jurnalism și informații</a:t>
            </a:r>
          </a:p>
          <a:p>
            <a:r>
              <a:rPr lang="en-US" b="1" dirty="0"/>
              <a:t>04 </a:t>
            </a:r>
            <a:r>
              <a:rPr lang="en-US" b="1" dirty="0" err="1"/>
              <a:t>Afaceri</a:t>
            </a:r>
            <a:r>
              <a:rPr lang="en-US" b="1" dirty="0"/>
              <a:t>, </a:t>
            </a:r>
            <a:r>
              <a:rPr lang="en-US" b="1" dirty="0" err="1"/>
              <a:t>administraţie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 smtClean="0"/>
              <a:t>drept</a:t>
            </a:r>
            <a:endParaRPr lang="ro-RO" b="1" dirty="0" smtClean="0"/>
          </a:p>
          <a:p>
            <a:r>
              <a:rPr lang="en-US" b="1" dirty="0"/>
              <a:t>05 </a:t>
            </a:r>
            <a:r>
              <a:rPr lang="en-US" b="1" dirty="0" err="1"/>
              <a:t>Ştiinţele</a:t>
            </a:r>
            <a:r>
              <a:rPr lang="en-US" b="1" dirty="0"/>
              <a:t> </a:t>
            </a:r>
            <a:r>
              <a:rPr lang="en-US" b="1" dirty="0" err="1"/>
              <a:t>naturii</a:t>
            </a:r>
            <a:r>
              <a:rPr lang="en-US" b="1" dirty="0"/>
              <a:t>, </a:t>
            </a:r>
            <a:r>
              <a:rPr lang="en-US" b="1" dirty="0" err="1"/>
              <a:t>matematică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statistică</a:t>
            </a:r>
            <a:endParaRPr lang="ro-RO" b="1" dirty="0" smtClean="0"/>
          </a:p>
          <a:p>
            <a:r>
              <a:rPr lang="fr-FR" b="1" dirty="0"/>
              <a:t>06 </a:t>
            </a:r>
            <a:r>
              <a:rPr lang="fr-FR" b="1" dirty="0" err="1"/>
              <a:t>Tehnologia</a:t>
            </a:r>
            <a:r>
              <a:rPr lang="fr-FR" b="1" dirty="0"/>
              <a:t> </a:t>
            </a:r>
            <a:r>
              <a:rPr lang="fr-FR" b="1" dirty="0" err="1"/>
              <a:t>informaţiei</a:t>
            </a:r>
            <a:r>
              <a:rPr lang="fr-FR" b="1" dirty="0"/>
              <a:t> </a:t>
            </a:r>
            <a:r>
              <a:rPr lang="fr-FR" b="1" dirty="0" err="1"/>
              <a:t>şi</a:t>
            </a:r>
            <a:r>
              <a:rPr lang="fr-FR" b="1" dirty="0"/>
              <a:t> </a:t>
            </a:r>
            <a:r>
              <a:rPr lang="fr-FR" b="1" dirty="0" err="1"/>
              <a:t>comunicaţiilor</a:t>
            </a:r>
            <a:r>
              <a:rPr lang="fr-FR" b="1" dirty="0"/>
              <a:t> (TIC)</a:t>
            </a:r>
            <a:endParaRPr lang="ro-RO" b="1" dirty="0" smtClean="0"/>
          </a:p>
          <a:p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07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Inginerie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producţie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şi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construcţii</a:t>
            </a:r>
            <a:endParaRPr lang="ro-RO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08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Agricultură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silvicultură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piscicultură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şi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4">
                    <a:lumMod val="50000"/>
                  </a:schemeClr>
                </a:solidFill>
              </a:rPr>
              <a:t>ştiinţe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</a:rPr>
              <a:t>veterinare</a:t>
            </a:r>
            <a:endParaRPr lang="ro-RO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b="1" dirty="0" smtClean="0"/>
              <a:t>09 </a:t>
            </a:r>
            <a:r>
              <a:rPr lang="en-US" b="1" dirty="0" err="1"/>
              <a:t>Sănătate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asistenţă</a:t>
            </a:r>
            <a:r>
              <a:rPr lang="en-US" b="1" dirty="0"/>
              <a:t> </a:t>
            </a:r>
            <a:r>
              <a:rPr lang="en-US" b="1" dirty="0" smtClean="0"/>
              <a:t>social</a:t>
            </a:r>
            <a:r>
              <a:rPr lang="ro-RO" b="1" dirty="0" smtClean="0"/>
              <a:t>ă</a:t>
            </a:r>
          </a:p>
          <a:p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</a:rPr>
              <a:t>10 </a:t>
            </a:r>
            <a:r>
              <a:rPr lang="en-US" b="1" i="1" dirty="0" err="1" smtClean="0">
                <a:solidFill>
                  <a:schemeClr val="accent4">
                    <a:lumMod val="50000"/>
                  </a:schemeClr>
                </a:solidFill>
              </a:rPr>
              <a:t>Servic</a:t>
            </a:r>
            <a:r>
              <a:rPr lang="ro-RO" b="1" i="1" dirty="0" smtClean="0">
                <a:solidFill>
                  <a:schemeClr val="accent4">
                    <a:lumMod val="50000"/>
                  </a:schemeClr>
                </a:solidFill>
              </a:rPr>
              <a:t>ii</a:t>
            </a:r>
            <a:endParaRPr lang="en-US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900" b="1" i="1" dirty="0" err="1" smtClean="0"/>
              <a:t>Boldat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UB.</a:t>
            </a:r>
            <a:endParaRPr lang="en-US" sz="19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4153"/>
            <a:ext cx="10515600" cy="89228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1-</a:t>
            </a:r>
            <a:r>
              <a:rPr lang="ro-RO" sz="4000" dirty="0" smtClean="0"/>
              <a:t>ȘTIINȚE ALE EDUCAȚIEI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266624"/>
              </p:ext>
            </p:extLst>
          </p:nvPr>
        </p:nvGraphicFramePr>
        <p:xfrm>
          <a:off x="629727" y="2178050"/>
          <a:ext cx="1103318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7421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4350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87794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7021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44980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34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3093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8901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7505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320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600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 educaţionale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educaţiei (ştiinţe pedagogice) (Education science)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6457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 educaţionale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 cadrelor didactice din învăţământul preşcolar (Training for pre-school teachers)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9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 educaţionale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 cadrelor didactice fără specializare pe o anumită disciplină (Teacher training without subject specialisation)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8256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 educaţionale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 cadrelor didactice cu specializare pe o anumită disciplină (Teacher training with subject specialisation)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076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 educaţionale (Education)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 cadrelor didactice cu specializare pe o anumită disciplină (Teacher training with subject specialisation)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Ortodoxa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didactică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671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51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773199"/>
            <a:ext cx="10515600" cy="96933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22269"/>
              </p:ext>
            </p:extLst>
          </p:nvPr>
        </p:nvGraphicFramePr>
        <p:xfrm>
          <a:off x="629726" y="1742536"/>
          <a:ext cx="11033185" cy="4629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5239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1406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29396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2528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3357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179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423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53550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şi ştiinţe umaniste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umaniste (excepţie limbile străine)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Religie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(Religion and theology)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6457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şi ştiinţe umaniste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umaniste (excepţie limbile străine)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 şi arheologie (History and archaeology)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şi ştiinţe umaniste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umaniste (excepţie limbile străine)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Filosofie şi etică (Philosophy and ethics)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Filozofie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Filosofie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19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şi ştiinţe umaniste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Însuşirea limbilor (Language acquisition)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8256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şi ştiinţe umaniste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Însuşirea limbilor (Language acquisition)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 și literatură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 de Limbi și Literaturi Străine - specializarea limbi clasice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076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şi ştiinţe umaniste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 şi lingvistică (Literature and linguistics)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 și literatură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Limbi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71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8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77320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242511"/>
              </p:ext>
            </p:extLst>
          </p:nvPr>
        </p:nvGraphicFramePr>
        <p:xfrm>
          <a:off x="629726" y="1431986"/>
          <a:ext cx="11033185" cy="5077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699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39681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8374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37956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1824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703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10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2143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165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51824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Economie (Economics)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Cibernetică, statistică și informatică economică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Administrație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Cibernetică</a:t>
                      </a:r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economică</a:t>
                      </a:r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dacă</a:t>
                      </a:r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e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majoritar</a:t>
                      </a:r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economie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6457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 şi comportamentale (Social and behavioural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politice şi educaţie civică (Political sciences and civics)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Relații internaționale și studii europene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 şi comportamentale (Social and behavioural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politice şi educaţie civică (Political sciences and civics)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7948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 şi comportamentale (Social and behavioural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 (Psychology)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 şi comportamentale (Social and behavioural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 şi studii culturale (Sociology and cultural studies)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19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 şi comportamentale (Social and behavioural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 şi studii culturale (Sociology and cultural studies)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 culturale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 culturale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8256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 şi informare (Journalism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 şi realizare de reportaje (Journalism and reporting)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Comunicării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076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sociale, jurnalism şi informare (Social sciences, 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 şi informare (Journalism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Biblioteconomie, ştiinţa informării şi arhivistică (Library, information and archival studies)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informării</a:t>
                      </a:r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documentării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71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86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77320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87763"/>
              </p:ext>
            </p:extLst>
          </p:nvPr>
        </p:nvGraphicFramePr>
        <p:xfrm>
          <a:off x="629726" y="1673526"/>
          <a:ext cx="11033185" cy="4479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699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39681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8374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37956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1824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703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10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2143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165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51824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Afaceri, administraţie şi drept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 şi administraţie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şi administraţie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 de Administrație și Afaceri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6457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Afaceri, administraţie şi drept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 şi administraţie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şi administraţie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 de Administrație și Afaceri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Afaceri, administraţie şi drept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 şi administraţie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 publicitate şi relaţii publice (Marketing and advertising)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 de Administrație și Afaceri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7948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Afaceri, administraţie şi drept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 şi administraţie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relaţii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(Marketing and advertising)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Comunicării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Comunicare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relații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publice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;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Afaceri, administraţie şi drept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 şi administraţie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Activități de birou și secretariat (Secretarial and office work)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managerială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administrativă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19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Afaceri, administraţie şi drept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 (Law)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 (Law)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juridice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8256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67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77320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 NATURI</a:t>
            </a:r>
            <a:r>
              <a:rPr lang="ro-RO" sz="4000" dirty="0" smtClean="0"/>
              <a:t>I, </a:t>
            </a:r>
            <a:r>
              <a:rPr lang="en-US" sz="4000" dirty="0" smtClean="0"/>
              <a:t>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297309"/>
              </p:ext>
            </p:extLst>
          </p:nvPr>
        </p:nvGraphicFramePr>
        <p:xfrm>
          <a:off x="629726" y="1431986"/>
          <a:ext cx="11033185" cy="4470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525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582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6297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703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10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2143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165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51824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biologice şi conexe (Biological and related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 (Biology)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6457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biologice şi conexe (Biological and related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Biochimie (Biochemistry)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specilazarea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biochimie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aparține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de un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separat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ISCED - 0512 </a:t>
                      </a:r>
                      <a:r>
                        <a:rPr lang="en-US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Biochimie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609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(Environment)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 mediului (Environmental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223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 (Chemistry)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8312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fizice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pământului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Geografie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4734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35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77320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NATUR</a:t>
            </a:r>
            <a:r>
              <a:rPr lang="ro-RO" sz="4000" dirty="0" smtClean="0"/>
              <a:t>I</a:t>
            </a:r>
            <a:r>
              <a:rPr lang="en-US" sz="4000" dirty="0" smtClean="0"/>
              <a:t>I</a:t>
            </a:r>
            <a:r>
              <a:rPr lang="ro-RO" sz="4000" dirty="0" smtClean="0"/>
              <a:t>,</a:t>
            </a:r>
            <a:r>
              <a:rPr lang="en-US" sz="4000" dirty="0" smtClean="0"/>
              <a:t> 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842239"/>
              </p:ext>
            </p:extLst>
          </p:nvPr>
        </p:nvGraphicFramePr>
        <p:xfrm>
          <a:off x="629726" y="1785669"/>
          <a:ext cx="11033185" cy="3555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fizice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atmosferei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Geologie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fizice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pământului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geologică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mine,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petrol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geologică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Geologie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Geofizică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Geofizică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7948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 fizice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 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ştiinţelor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naturale, matematica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statistica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 şi calificări interdisciplinare care implică ştiinţelor naturale, matematica şi statistica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inginerești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 de Fizică - specializarea Fizică tehnologică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19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 naturii, matematică şi statistică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 şi statistică (Mathematics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 (Mathematics)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8256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956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8" y="93710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6-TIC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765893"/>
              </p:ext>
            </p:extLst>
          </p:nvPr>
        </p:nvGraphicFramePr>
        <p:xfrm>
          <a:off x="629726" y="1785669"/>
          <a:ext cx="11033185" cy="323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 informaţiei şi comunicaţiilor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 informaţiei şi comunicaţiilor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Utilizarea calculatorului (Computer use)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 informaţiei şi comunicaţiilor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 informaţiei şi comunicaţiilor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Dezvoltare şi analiză software şi aplicaţii (Software and applications development and analysis)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7948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 şi industrie prelucrătoare (Manufacturing and processing)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Minerit şi industrie extractivă (Mining and extraction)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geologică, mine, petrol și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geologică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Facultatea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Geologie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Geofizică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specializarea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geologică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253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4607</TotalTime>
  <Words>2349</Words>
  <Application>Microsoft Office PowerPoint</Application>
  <PresentationFormat>Widescreen</PresentationFormat>
  <Paragraphs>620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Wingdings 3</vt:lpstr>
      <vt:lpstr>Custom Design</vt:lpstr>
      <vt:lpstr>Office Theme</vt:lpstr>
      <vt:lpstr>         Corelare  ISCED-HG  Universitatea București  13.03.2019   </vt:lpstr>
      <vt:lpstr>ISCED–F – DOMENII LARGI </vt:lpstr>
      <vt:lpstr>1-ȘTIINȚE ALE EDUCAȚIEI</vt:lpstr>
      <vt:lpstr>2-ARTE ȘI ȘTIINȚE UMANISTE</vt:lpstr>
      <vt:lpstr>3-ȘTIINȚE SOCIALE JURNALISM ȘI INFORMARE </vt:lpstr>
      <vt:lpstr>4-AFACERI, ADMINISTRAȚIE ȘI DREPT </vt:lpstr>
      <vt:lpstr>5-ȘTIINȚELE  NATURII, MATEMATICĂ ȘI STATISTICĂ  </vt:lpstr>
      <vt:lpstr>5-ȘTIINȚELE NATURII, MATEMATICĂ ȘI STATISTICĂ  </vt:lpstr>
      <vt:lpstr>6-TIC </vt:lpstr>
      <vt:lpstr>9-SĂNĂTATE ȘI ASISTENȚĂ SOCIALĂ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340</cp:revision>
  <cp:lastPrinted>2019-02-27T14:04:15Z</cp:lastPrinted>
  <dcterms:created xsi:type="dcterms:W3CDTF">2017-03-29T09:54:16Z</dcterms:created>
  <dcterms:modified xsi:type="dcterms:W3CDTF">2019-05-10T12:11:01Z</dcterms:modified>
</cp:coreProperties>
</file>