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4345" r:id="rId1"/>
    <p:sldMasterId id="2147484346" r:id="rId2"/>
  </p:sldMasterIdLst>
  <p:notesMasterIdLst>
    <p:notesMasterId r:id="rId9"/>
  </p:notesMasterIdLst>
  <p:sldIdLst>
    <p:sldId id="256" r:id="rId3"/>
    <p:sldId id="271" r:id="rId4"/>
    <p:sldId id="283" r:id="rId5"/>
    <p:sldId id="304" r:id="rId6"/>
    <p:sldId id="308" r:id="rId7"/>
    <p:sldId id="289" r:id="rId8"/>
  </p:sldIdLst>
  <p:sldSz cx="12192000" cy="6858000"/>
  <p:notesSz cx="6797675" cy="9926638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6991665-4863-49FC-B960-265F7E23DF46}">
  <a:tblStyle styleId="{E6991665-4863-49FC-B960-265F7E23DF4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092C-C474-4DA2-A304-7A4593990746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B175B-D5B8-47E6-B844-44BCF4535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B175B-D5B8-47E6-B844-44BCF45353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72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5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9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3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1022-D706-4DF2-84BD-BC11A857800E}" type="datetime1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0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8BBD-F4B1-4CC1-A8B2-F2CB485F3FCC}" type="datetime1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C6FD-9E87-4782-9CA3-4B50A731DF66}" type="datetime1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7C3C-C6F9-4E57-A3AC-3310D6ACE69F}" type="datetime1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0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76E7-1E2A-4BC1-B0C3-C952144415E6}" type="datetime1">
              <a:rPr lang="en-US" smtClean="0"/>
              <a:t>6/27/2019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07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92E0-18BB-4DC1-8CA4-6F28E890039D}" type="datetime1">
              <a:rPr lang="en-US" smtClean="0"/>
              <a:t>6/27/2019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23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485-F745-430E-89DC-7D25E879BA10}" type="datetime1">
              <a:rPr lang="en-US" smtClean="0"/>
              <a:t>6/27/2019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4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611E-DD3C-427A-84EB-276280856405}" type="datetime1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26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35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A2A3-5110-4CC9-998A-2A5DC1E87752}" type="datetime1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5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B058-50BC-4C9E-8A33-88DA2126ABCB}" type="datetime1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14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FEEF-02F7-4D25-90AF-247FE1723B12}" type="datetime1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1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7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5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3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62" y="122036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87" y="158548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828" y="158548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4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654" y="155364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79" y="191876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920" y="191876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87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anc.edu.ro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435" y="1265555"/>
            <a:ext cx="11904980" cy="3197225"/>
          </a:xfrm>
        </p:spPr>
        <p:txBody>
          <a:bodyPr vert="horz" wrap="square" lIns="91440" tIns="45720" rIns="91440" bIns="45720" numCol="1" anchor="b">
            <a:normAutofit fontScale="90000"/>
          </a:bodyPr>
          <a:lstStyle/>
          <a:p>
            <a:pPr marL="0" indent="0" algn="ctr" defTabSz="914400" fontAlgn="auto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  <a:t>Corelarea ISCED cu HG </a:t>
            </a:r>
            <a:b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  <a:t>privind domeniile de studii, </a:t>
            </a:r>
            <a:b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  <a:t>pentru </a:t>
            </a:r>
            <a:b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lang="en-US" altLang="ko-KR" sz="4900" b="0" strike="noStrike" cap="none" dirty="0" smtClean="0">
                <a:solidFill>
                  <a:schemeClr val="tx1"/>
                </a:solidFill>
                <a:latin typeface="Arial" charset="0"/>
                <a:ea typeface="Arial" charset="0"/>
              </a:rPr>
              <a:t>UNIVERSITATEA </a:t>
            </a:r>
            <a:br>
              <a:rPr lang="en-US" altLang="ko-KR" sz="4900" b="0" strike="noStrike" cap="none" dirty="0" smtClean="0">
                <a:solidFill>
                  <a:schemeClr val="tx1"/>
                </a:solidFill>
                <a:latin typeface="Arial" charset="0"/>
                <a:ea typeface="Arial" charset="0"/>
              </a:rPr>
            </a:br>
            <a:r>
              <a:rPr lang="en-US" altLang="ko-KR" sz="4900" b="0" strike="noStrike" cap="none" dirty="0" smtClean="0">
                <a:solidFill>
                  <a:schemeClr val="tx1"/>
                </a:solidFill>
                <a:latin typeface="Arial" charset="0"/>
                <a:ea typeface="Arial" charset="0"/>
              </a:rPr>
              <a:t>MARITIM</a:t>
            </a:r>
            <a:r>
              <a:rPr lang="ro-RO" altLang="ko-KR" sz="4900" b="0" strike="noStrike" cap="none" dirty="0" smtClean="0">
                <a:solidFill>
                  <a:schemeClr val="tx1"/>
                </a:solidFill>
                <a:latin typeface="Arial" charset="0"/>
                <a:ea typeface="Arial" charset="0"/>
              </a:rPr>
              <a:t>Ă DIN CONSTANȚA</a:t>
            </a:r>
            <a:endParaRPr lang="ko-KR" altLang="en-US" sz="4900" b="0" strike="noStrike" cap="none" dirty="0" smtClean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1665" y="5524500"/>
            <a:ext cx="11017885" cy="118237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Autoritatea Na</a:t>
            </a:r>
            <a:r>
              <a:rPr lang="ro-R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ț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ional</a:t>
            </a:r>
            <a:r>
              <a:rPr lang="ro-R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pentru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Calific</a:t>
            </a:r>
            <a:r>
              <a:rPr lang="ro-R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o-R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ANC  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ro-R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edinte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Tiberiu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Dobrescu</a:t>
            </a:r>
            <a:endParaRPr lang="ro-R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50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120" y="880107"/>
            <a:ext cx="8613316" cy="940068"/>
          </a:xfrm>
        </p:spPr>
        <p:txBody>
          <a:bodyPr>
            <a:noAutofit/>
          </a:bodyPr>
          <a:lstStyle/>
          <a:p>
            <a:pPr algn="ctr"/>
            <a:r>
              <a:rPr lang="ro-RO" sz="4000" dirty="0" smtClean="0"/>
              <a:t>ISCED–F – DOMENII LARGI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81" y="1820175"/>
            <a:ext cx="8596668" cy="4316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o-RO" b="1" dirty="0" smtClean="0"/>
          </a:p>
          <a:p>
            <a:r>
              <a:rPr lang="en-US" dirty="0"/>
              <a:t>01 </a:t>
            </a:r>
            <a:r>
              <a:rPr lang="en-US" dirty="0" err="1" smtClean="0"/>
              <a:t>Educa</a:t>
            </a:r>
            <a:r>
              <a:rPr lang="ro-RO" dirty="0" smtClean="0"/>
              <a:t>ție</a:t>
            </a:r>
            <a:r>
              <a:rPr lang="en-US" dirty="0" smtClean="0"/>
              <a:t> </a:t>
            </a:r>
            <a:endParaRPr lang="ro-RO" dirty="0" smtClean="0"/>
          </a:p>
          <a:p>
            <a:r>
              <a:rPr lang="en-US" dirty="0"/>
              <a:t>02 Arte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ştiinţe</a:t>
            </a:r>
            <a:r>
              <a:rPr lang="en-US" dirty="0"/>
              <a:t> </a:t>
            </a:r>
            <a:r>
              <a:rPr lang="en-US" dirty="0" err="1" smtClean="0"/>
              <a:t>umaniste</a:t>
            </a:r>
            <a:endParaRPr lang="ro-RO" dirty="0" smtClean="0"/>
          </a:p>
          <a:p>
            <a:r>
              <a:rPr lang="en-US" dirty="0" smtClean="0"/>
              <a:t>03 </a:t>
            </a:r>
            <a:r>
              <a:rPr lang="ro-RO" dirty="0" smtClean="0"/>
              <a:t>Științe sociale, jurnalism și informații</a:t>
            </a:r>
          </a:p>
          <a:p>
            <a:r>
              <a:rPr lang="en-US" dirty="0"/>
              <a:t>04 </a:t>
            </a:r>
            <a:r>
              <a:rPr lang="en-US" dirty="0" err="1"/>
              <a:t>Afaceri</a:t>
            </a:r>
            <a:r>
              <a:rPr lang="en-US" dirty="0"/>
              <a:t>, </a:t>
            </a:r>
            <a:r>
              <a:rPr lang="en-US" dirty="0" err="1"/>
              <a:t>administraţie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 smtClean="0"/>
              <a:t>drept</a:t>
            </a:r>
            <a:endParaRPr lang="ro-RO" dirty="0" smtClean="0"/>
          </a:p>
          <a:p>
            <a:r>
              <a:rPr lang="en-US" dirty="0"/>
              <a:t>05 </a:t>
            </a:r>
            <a:r>
              <a:rPr lang="en-US" dirty="0" err="1"/>
              <a:t>Ştiinţele</a:t>
            </a:r>
            <a:r>
              <a:rPr lang="en-US" dirty="0"/>
              <a:t> </a:t>
            </a:r>
            <a:r>
              <a:rPr lang="en-US" dirty="0" err="1"/>
              <a:t>naturii</a:t>
            </a:r>
            <a:r>
              <a:rPr lang="en-US" dirty="0"/>
              <a:t>, </a:t>
            </a:r>
            <a:r>
              <a:rPr lang="en-US" dirty="0" err="1"/>
              <a:t>matematică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statistică</a:t>
            </a:r>
            <a:endParaRPr lang="ro-RO" dirty="0" smtClean="0"/>
          </a:p>
          <a:p>
            <a:r>
              <a:rPr lang="fr-FR" dirty="0"/>
              <a:t>06 </a:t>
            </a:r>
            <a:r>
              <a:rPr lang="fr-FR" dirty="0" err="1"/>
              <a:t>Tehnologia</a:t>
            </a:r>
            <a:r>
              <a:rPr lang="fr-FR" dirty="0"/>
              <a:t> </a:t>
            </a:r>
            <a:r>
              <a:rPr lang="fr-FR" dirty="0" err="1"/>
              <a:t>informaţiei</a:t>
            </a:r>
            <a:r>
              <a:rPr lang="fr-FR" dirty="0"/>
              <a:t> </a:t>
            </a:r>
            <a:r>
              <a:rPr lang="fr-FR" dirty="0" err="1"/>
              <a:t>şi</a:t>
            </a:r>
            <a:r>
              <a:rPr lang="fr-FR" dirty="0"/>
              <a:t> </a:t>
            </a:r>
            <a:r>
              <a:rPr lang="fr-FR" dirty="0" err="1"/>
              <a:t>comunicaţiilor</a:t>
            </a:r>
            <a:r>
              <a:rPr lang="fr-FR" dirty="0"/>
              <a:t> (TIC)</a:t>
            </a:r>
            <a:endParaRPr lang="ro-RO" dirty="0" smtClean="0"/>
          </a:p>
          <a:p>
            <a:r>
              <a:rPr lang="en-US" b="1" i="1" dirty="0"/>
              <a:t>07 </a:t>
            </a:r>
            <a:r>
              <a:rPr lang="en-US" b="1" i="1" dirty="0" err="1"/>
              <a:t>Inginerie</a:t>
            </a:r>
            <a:r>
              <a:rPr lang="en-US" b="1" i="1" dirty="0"/>
              <a:t>, </a:t>
            </a:r>
            <a:r>
              <a:rPr lang="en-US" b="1" i="1" dirty="0" err="1"/>
              <a:t>producţie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construcţii</a:t>
            </a:r>
            <a:endParaRPr lang="ro-RO" b="1" i="1" dirty="0" smtClean="0"/>
          </a:p>
          <a:p>
            <a:r>
              <a:rPr lang="en-US" dirty="0"/>
              <a:t>08 </a:t>
            </a:r>
            <a:r>
              <a:rPr lang="en-US" dirty="0" err="1"/>
              <a:t>Agricultură</a:t>
            </a:r>
            <a:r>
              <a:rPr lang="en-US" dirty="0"/>
              <a:t>, </a:t>
            </a:r>
            <a:r>
              <a:rPr lang="en-US" dirty="0" err="1"/>
              <a:t>silvicultură</a:t>
            </a:r>
            <a:r>
              <a:rPr lang="en-US" dirty="0"/>
              <a:t>, </a:t>
            </a:r>
            <a:r>
              <a:rPr lang="en-US" dirty="0" err="1"/>
              <a:t>piscicultură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ştiinţe</a:t>
            </a:r>
            <a:r>
              <a:rPr lang="en-US" dirty="0"/>
              <a:t> </a:t>
            </a:r>
            <a:r>
              <a:rPr lang="en-US" dirty="0" err="1" smtClean="0"/>
              <a:t>veterinare</a:t>
            </a:r>
            <a:endParaRPr lang="ro-RO" dirty="0" smtClean="0"/>
          </a:p>
          <a:p>
            <a:r>
              <a:rPr lang="en-US" dirty="0" smtClean="0"/>
              <a:t>09 </a:t>
            </a:r>
            <a:r>
              <a:rPr lang="en-US" dirty="0" err="1"/>
              <a:t>Sănătate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asistenţă</a:t>
            </a:r>
            <a:r>
              <a:rPr lang="en-US" dirty="0"/>
              <a:t> </a:t>
            </a:r>
            <a:r>
              <a:rPr lang="en-US" dirty="0" smtClean="0"/>
              <a:t>social</a:t>
            </a:r>
            <a:r>
              <a:rPr lang="ro-RO" dirty="0" smtClean="0"/>
              <a:t>ă</a:t>
            </a:r>
          </a:p>
          <a:p>
            <a:r>
              <a:rPr lang="en-US" dirty="0" smtClean="0"/>
              <a:t>10 </a:t>
            </a:r>
            <a:r>
              <a:rPr lang="en-US" dirty="0" err="1" smtClean="0"/>
              <a:t>Servic</a:t>
            </a:r>
            <a:r>
              <a:rPr lang="ro-RO" dirty="0" smtClean="0"/>
              <a:t>ii</a:t>
            </a:r>
            <a:endParaRPr lang="en-US" dirty="0" smtClean="0"/>
          </a:p>
          <a:p>
            <a:pPr marL="0" indent="0">
              <a:buNone/>
            </a:pPr>
            <a:endParaRPr lang="ro-RO" sz="1900" b="1" i="1" dirty="0" smtClean="0"/>
          </a:p>
          <a:p>
            <a:pPr marL="0" indent="0">
              <a:buNone/>
            </a:pPr>
            <a:r>
              <a:rPr lang="en-US" sz="1900" b="1" i="1" dirty="0" err="1" smtClean="0"/>
              <a:t>Bolduit</a:t>
            </a:r>
            <a:r>
              <a:rPr lang="en-US" sz="1900" b="1" i="1" dirty="0" smtClean="0"/>
              <a:t> </a:t>
            </a:r>
            <a:r>
              <a:rPr lang="en-US" sz="1900" b="1" i="1" dirty="0" err="1" smtClean="0"/>
              <a:t>ce</a:t>
            </a:r>
            <a:r>
              <a:rPr lang="en-US" sz="1900" b="1" i="1" dirty="0" smtClean="0"/>
              <a:t> exist</a:t>
            </a:r>
            <a:r>
              <a:rPr lang="ro-RO" sz="1900" b="1" i="1" dirty="0" smtClean="0"/>
              <a:t>ă</a:t>
            </a:r>
            <a:r>
              <a:rPr lang="en-US" sz="1900" b="1" i="1" dirty="0" smtClean="0"/>
              <a:t> la </a:t>
            </a:r>
            <a:r>
              <a:rPr lang="ro-RO" sz="1900" b="1" i="1" dirty="0"/>
              <a:t>Universitatea </a:t>
            </a:r>
            <a:r>
              <a:rPr lang="ro-RO" sz="1900" b="1" i="1" dirty="0" smtClean="0"/>
              <a:t>Maritimă din Constanța</a:t>
            </a:r>
            <a:endParaRPr lang="en-US" sz="1900" b="1" i="1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7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09" y="2510287"/>
            <a:ext cx="10515600" cy="1250741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Universit</a:t>
            </a:r>
            <a:r>
              <a:rPr lang="ro-RO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atea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o-RO" sz="4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Maritimă din Constanța</a:t>
            </a:r>
            <a:endParaRPr lang="en-US" sz="48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97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88512" y="1112953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8614330"/>
              </p:ext>
            </p:extLst>
          </p:nvPr>
        </p:nvGraphicFramePr>
        <p:xfrm>
          <a:off x="629720" y="2050413"/>
          <a:ext cx="11144269" cy="3967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2408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05098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7174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65314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254035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54035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8356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2361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34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10565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protecţia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înconjurător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Environmental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mediului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și protecția mediului în industrie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7944505"/>
                  </a:ext>
                </a:extLst>
              </a:tr>
              <a:tr h="9945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Electrotehnică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14156248"/>
                  </a:ext>
                </a:extLst>
              </a:tr>
              <a:tr h="118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(Electronică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automatizare)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informaționale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1159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90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88512" y="1017159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8050133"/>
              </p:ext>
            </p:extLst>
          </p:nvPr>
        </p:nvGraphicFramePr>
        <p:xfrm>
          <a:off x="629720" y="1771739"/>
          <a:ext cx="11161686" cy="4225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2408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05098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7174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65314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254035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54035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8356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41032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76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796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 vehicles, ships and aircraft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marină și navigație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Navigație și transport maritim și fluvial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92096"/>
                  </a:ext>
                </a:extLst>
              </a:tr>
              <a:tr h="7796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 vehicles, ships and aircraft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marină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navigație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5982726"/>
                  </a:ext>
                </a:extLst>
              </a:tr>
              <a:tr h="20233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domeniul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58500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523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660073"/>
            <a:ext cx="10676467" cy="3266194"/>
          </a:xfrm>
        </p:spPr>
        <p:txBody>
          <a:bodyPr/>
          <a:lstStyle/>
          <a:p>
            <a:pPr marL="0" indent="0">
              <a:buNone/>
            </a:pPr>
            <a:endParaRPr lang="ro-RO" dirty="0" smtClean="0"/>
          </a:p>
          <a:p>
            <a:pPr marL="0" indent="0" algn="ctr">
              <a:buNone/>
            </a:pPr>
            <a:r>
              <a:rPr lang="ro-RO" sz="5400" dirty="0" smtClean="0"/>
              <a:t>Vă mulțumim!</a:t>
            </a:r>
            <a:endParaRPr lang="en-US" sz="54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77334" y="4606506"/>
            <a:ext cx="5982258" cy="1725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AUTORITATEA NA</a:t>
            </a:r>
            <a:r>
              <a:rPr lang="ro-RO" dirty="0" smtClean="0"/>
              <a:t>ȚIONALĂ PENTRU CALIFICĂRI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>
                <a:hlinkClick r:id="rId2"/>
              </a:rPr>
              <a:t>office@anc.edu.ro</a:t>
            </a:r>
            <a:r>
              <a:rPr lang="ro-RO" dirty="0" smtClean="0"/>
              <a:t> 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/>
              <a:t>www.anc.edu.ro</a:t>
            </a:r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832012" y="626721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E50D555-AD09-4184-8F27-884809BFB095}" type="slidenum">
              <a:rPr lang="en-US" sz="900" smtClean="0">
                <a:solidFill>
                  <a:srgbClr val="5FCBEF"/>
                </a:solidFill>
                <a:latin typeface="Trebuchet MS" panose="020B0603020202020204"/>
              </a:rPr>
              <a:pPr>
                <a:defRPr/>
              </a:pPr>
              <a:t>6</a:t>
            </a:fld>
            <a:endParaRPr lang="en-US" sz="900">
              <a:solidFill>
                <a:srgbClr val="5FCBEF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91501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Pages>34</Pages>
  <Words>570</Words>
  <Characters>0</Characters>
  <Application>Microsoft Office PowerPoint</Application>
  <DocSecurity>0</DocSecurity>
  <PresentationFormat>Widescreen</PresentationFormat>
  <Lines>0</Lines>
  <Paragraphs>119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Trebuchet MS</vt:lpstr>
      <vt:lpstr>Wingdings 3</vt:lpstr>
      <vt:lpstr>Custom Design</vt:lpstr>
      <vt:lpstr>Office Theme</vt:lpstr>
      <vt:lpstr>            Corelarea ISCED cu HG  privind domeniile de studii,  pentru  UNIVERSITATEA  MARITIMĂ DIN CONSTANȚA</vt:lpstr>
      <vt:lpstr>ISCED–F – DOMENII LARGI </vt:lpstr>
      <vt:lpstr>Universitatea  Maritimă din Constanța</vt:lpstr>
      <vt:lpstr>PowerPoint Presentation</vt:lpstr>
      <vt:lpstr>PowerPoint Presentation</vt:lpstr>
      <vt:lpstr>PowerPoint Presentation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Corelare  ISCED-HG</dc:title>
  <dc:creator>Polaris Office</dc:creator>
  <cp:lastModifiedBy>Windows User</cp:lastModifiedBy>
  <cp:revision>30</cp:revision>
  <dcterms:modified xsi:type="dcterms:W3CDTF">2019-06-27T12:11:58Z</dcterms:modified>
</cp:coreProperties>
</file>